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3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6" d="100"/>
          <a:sy n="96" d="100"/>
        </p:scale>
        <p:origin x="-330" y="-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394D2C87-3A0F-4F2C-80C8-6D4014A91348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C4D17D86-649A-4076-BA31-6C7DAF0EC22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4586478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4B02C8D-4FF5-4175-98F3-FE4AD4615C72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841365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B0B6A2D-C189-4A9E-8555-32CAD7E83B9D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2878572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824F41D-6B34-40C8-8285-5E4570091A7C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567262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E30C817-B2D7-4C12-B42A-0B1CD35211B4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6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7710246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36"/>
          <a:stretch>
            <a:fillRect/>
          </a:stretch>
        </p:blipFill>
        <p:spPr bwMode="auto">
          <a:xfrm>
            <a:off x="0" y="-14288"/>
            <a:ext cx="9144000" cy="687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 userDrawn="1"/>
        </p:nvSpPr>
        <p:spPr>
          <a:xfrm>
            <a:off x="287338" y="565150"/>
            <a:ext cx="8569325" cy="1439863"/>
          </a:xfrm>
          <a:prstGeom prst="rect">
            <a:avLst/>
          </a:prstGeom>
          <a:gradFill>
            <a:gsLst>
              <a:gs pos="0">
                <a:schemeClr val="accent1">
                  <a:alpha val="80000"/>
                </a:schemeClr>
              </a:gs>
              <a:gs pos="64000">
                <a:schemeClr val="accent1"/>
              </a:gs>
              <a:gs pos="100000">
                <a:schemeClr val="accent1">
                  <a:alpha val="60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7486" y="747684"/>
            <a:ext cx="7772400" cy="722511"/>
          </a:xfrm>
        </p:spPr>
        <p:txBody>
          <a:bodyPr>
            <a:normAutofit/>
          </a:bodyPr>
          <a:lstStyle>
            <a:lvl1pPr algn="ctr">
              <a:defRPr sz="3600" b="1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03326" y="1470195"/>
            <a:ext cx="6400800" cy="47890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2FECF4-B319-488D-BCC2-D109B4AA23AD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48E597C-EE8A-4FDA-94FC-5CB8721798D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979910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B54C4D-A82F-4F0C-97A6-5BB47473229C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2DD239-3544-4F22-BF17-E4B90EF46F9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872203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92B771-0D4F-4860-B9CE-D31CAE24DD54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5DB1F9-CB40-4259-8522-AE75378C3B4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739318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5107B2-EBB0-49F9-A20A-A89DDD584886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7B34FA-08ED-4377-AFA3-C9839E79CD5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078308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8A4B2B-8DAA-4A17-8B34-9F368265A6FE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B0BA1E-0155-4D06-AD85-BBF3CEC8A1F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252135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F56B3C-5C86-479E-9156-172060D68D09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325D00-AE5C-4A7B-8625-3702816E6EB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253998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F479D1-C988-4ADA-9340-D9DACA46251C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5BA7F9-D1DF-4ED6-8ECD-955CC2C1156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81288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91ED82-298D-4281-93F8-370492377088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8E1F23-4ADB-4FF0-9285-F23D1079544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27854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78BC0B-572C-4DA8-B22F-AEF2E8245DE6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B26CD3-E278-4BB4-AB82-E6A6D9F1FFA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566801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B5F413-DBBA-4ADB-8EC6-112E416D2D70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F9416A-95EC-4FAB-8731-AC9BC68312A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189905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69C498-4E31-4B74-ADAB-FCB1599A9431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3EF2B5-9F75-45F7-A4A2-7A05BCAF162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883425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7235825" cy="1439863"/>
          </a:xfrm>
          <a:prstGeom prst="rect">
            <a:avLst/>
          </a:prstGeom>
          <a:gradFill>
            <a:gsLst>
              <a:gs pos="0">
                <a:schemeClr val="accent1">
                  <a:alpha val="80000"/>
                </a:schemeClr>
              </a:gs>
              <a:gs pos="0">
                <a:schemeClr val="accent1"/>
              </a:gs>
              <a:gs pos="100000">
                <a:schemeClr val="accent1">
                  <a:alpha val="85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250825" y="274638"/>
            <a:ext cx="6842125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50825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657174C-C813-4D8A-91A8-610A6E12DE67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5F7A4D1A-E84B-4150-BC4B-4A9B620DBFA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pic>
        <p:nvPicPr>
          <p:cNvPr id="1032" name="Picture 10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5000" y="0"/>
            <a:ext cx="2159000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21" r:id="rId2"/>
    <p:sldLayoutId id="2147483722" r:id="rId3"/>
    <p:sldLayoutId id="2147483723" r:id="rId4"/>
    <p:sldLayoutId id="2147483724" r:id="rId5"/>
    <p:sldLayoutId id="2147483725" r:id="rId6"/>
    <p:sldLayoutId id="2147483726" r:id="rId7"/>
    <p:sldLayoutId id="2147483727" r:id="rId8"/>
    <p:sldLayoutId id="2147483728" r:id="rId9"/>
    <p:sldLayoutId id="2147483729" r:id="rId10"/>
    <p:sldLayoutId id="2147483730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png"/><Relationship Id="rId4" Type="http://schemas.openxmlformats.org/officeDocument/2006/relationships/oleObject" Target="../embeddings/Microsoft_Excel_Chart1.xls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757238" y="747713"/>
            <a:ext cx="7772400" cy="722312"/>
          </a:xfrm>
        </p:spPr>
        <p:txBody>
          <a:bodyPr/>
          <a:lstStyle/>
          <a:p>
            <a:r>
              <a:rPr lang="en-GB" altLang="en-US" smtClean="0"/>
              <a:t>Moody Beach Template</a:t>
            </a:r>
          </a:p>
        </p:txBody>
      </p:sp>
      <p:sp>
        <p:nvSpPr>
          <p:cNvPr id="4099" name="Subtitle 2"/>
          <p:cNvSpPr>
            <a:spLocks noGrp="1"/>
          </p:cNvSpPr>
          <p:nvPr>
            <p:ph type="subTitle" idx="1"/>
          </p:nvPr>
        </p:nvSpPr>
        <p:spPr>
          <a:xfrm>
            <a:off x="1403350" y="1470025"/>
            <a:ext cx="6400800" cy="479425"/>
          </a:xfrm>
        </p:spPr>
        <p:txBody>
          <a:bodyPr/>
          <a:lstStyle/>
          <a:p>
            <a:r>
              <a:rPr lang="en-GB" altLang="en-US" smtClean="0"/>
              <a:t>Your name and company</a:t>
            </a:r>
          </a:p>
          <a:p>
            <a:endParaRPr lang="en-GB" altLang="en-US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663700"/>
            <a:ext cx="8229600" cy="4368800"/>
          </a:xfrm>
        </p:spPr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Sample Chart</a:t>
            </a:r>
            <a:endParaRPr lang="en-GB" altLang="en-US" smtClean="0"/>
          </a:p>
        </p:txBody>
      </p:sp>
      <p:graphicFrame>
        <p:nvGraphicFramePr>
          <p:cNvPr id="7171" name="Content Placeholder 3"/>
          <p:cNvGraphicFramePr>
            <a:graphicFrameLocks noGrp="1"/>
          </p:cNvGraphicFramePr>
          <p:nvPr>
            <p:ph idx="1"/>
          </p:nvPr>
        </p:nvGraphicFramePr>
        <p:xfrm>
          <a:off x="901700" y="1790700"/>
          <a:ext cx="7340600" cy="3944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r:id="rId4" imgW="7340220" imgH="3944454" progId="Excel.Chart.8">
                  <p:embed/>
                </p:oleObj>
              </mc:Choice>
              <mc:Fallback>
                <p:oleObj r:id="rId4" imgW="7340220" imgH="3944454" progId="Excel.Chart.8">
                  <p:embed/>
                  <p:pic>
                    <p:nvPicPr>
                      <p:cNvPr id="0" name="Content Placeholder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1700" y="1790700"/>
                        <a:ext cx="7340600" cy="3944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3571875" y="2863850"/>
            <a:ext cx="827088" cy="6111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4648200" y="2863850"/>
            <a:ext cx="827088" cy="6111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2519363" y="4478338"/>
            <a:ext cx="827087" cy="611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3587750" y="4478338"/>
            <a:ext cx="827088" cy="6111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4656138" y="4478338"/>
            <a:ext cx="827087" cy="6111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5726113" y="4478338"/>
            <a:ext cx="827087" cy="6111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5708650" y="2863850"/>
            <a:ext cx="827088" cy="61118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2503488" y="2863850"/>
            <a:ext cx="827087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2284413" y="2224088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Background</a:t>
            </a:r>
            <a:endParaRPr lang="en-US" altLang="en-US" sz="1600"/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3602038" y="2101850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Lines</a:t>
            </a:r>
            <a:endParaRPr lang="en-US" altLang="en-US" sz="1600"/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4552950" y="2224088"/>
            <a:ext cx="1017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Shadows</a:t>
            </a:r>
            <a:endParaRPr lang="en-US" altLang="en-US" sz="1600"/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5832475" y="2101850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Title</a:t>
            </a:r>
            <a:br>
              <a:rPr lang="en-GB" altLang="en-US" sz="1600"/>
            </a:br>
            <a:r>
              <a:rPr lang="en-GB" altLang="en-US" sz="1600"/>
              <a:t>Text</a:t>
            </a:r>
            <a:endParaRPr lang="en-US" altLang="en-US" sz="1600"/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2662238" y="3838575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Fills</a:t>
            </a:r>
            <a:endParaRPr lang="en-US" altLang="en-US" sz="1600"/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3608388" y="3838575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</a:t>
            </a:r>
            <a:endParaRPr lang="en-US" altLang="en-US" sz="1600"/>
          </a:p>
        </p:txBody>
      </p:sp>
      <p:sp>
        <p:nvSpPr>
          <p:cNvPr id="8209" name="Text Box 17"/>
          <p:cNvSpPr txBox="1">
            <a:spLocks noChangeArrowheads="1"/>
          </p:cNvSpPr>
          <p:nvPr/>
        </p:nvSpPr>
        <p:spPr bwMode="auto">
          <a:xfrm>
            <a:off x="4543425" y="3716338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  <p:sp>
        <p:nvSpPr>
          <p:cNvPr id="8210" name="Text Box 18"/>
          <p:cNvSpPr txBox="1">
            <a:spLocks noChangeArrowheads="1"/>
          </p:cNvSpPr>
          <p:nvPr/>
        </p:nvSpPr>
        <p:spPr bwMode="auto">
          <a:xfrm>
            <a:off x="5624513" y="3714750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27488" cy="4525963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1</a:t>
            </a:r>
          </a:p>
          <a:p>
            <a:pPr eaLnBrk="1" hangingPunct="1"/>
            <a:r>
              <a:rPr lang="en-GB" altLang="en-US" smtClean="0"/>
              <a:t>Bullet 2</a:t>
            </a:r>
            <a:endParaRPr lang="en-US" altLang="en-US" smtClean="0"/>
          </a:p>
        </p:txBody>
      </p:sp>
      <p:pic>
        <p:nvPicPr>
          <p:cNvPr id="10244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6213" y="2205038"/>
            <a:ext cx="3097212" cy="3852862"/>
          </a:xfrm>
          <a:prstGeom prst="rect">
            <a:avLst/>
          </a:prstGeom>
          <a:solidFill>
            <a:schemeClr val="tx1"/>
          </a:solidFill>
          <a:ln w="57150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/>
              <a:t>You are free to use these templates for your personal and business presentations.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/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/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Pass off any of our created content as your own work</a:t>
            </a:r>
            <a:endParaRPr lang="en-US" altLang="en-US" sz="1400"/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/>
              <a:t>You can find many more free PowerPoint templates on the Presentation Magazine website </a:t>
            </a:r>
            <a:r>
              <a:rPr lang="en-GB" altLang="en-US" sz="2000" b="1">
                <a:solidFill>
                  <a:srgbClr val="6097E1"/>
                </a:solidFill>
                <a:hlinkClick r:id="rId3"/>
              </a:rPr>
              <a:t>www.presentationmagazine.com</a:t>
            </a:r>
            <a:r>
              <a:rPr lang="en-GB" altLang="en-US" sz="2000" b="1"/>
              <a:t>  </a:t>
            </a:r>
            <a:endParaRPr lang="en-US" altLang="en-US" sz="2000" b="1"/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/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58">
      <a:dk1>
        <a:sysClr val="windowText" lastClr="000000"/>
      </a:dk1>
      <a:lt1>
        <a:srgbClr val="FFFFFF"/>
      </a:lt1>
      <a:dk2>
        <a:srgbClr val="000000"/>
      </a:dk2>
      <a:lt2>
        <a:srgbClr val="FFFFFF"/>
      </a:lt2>
      <a:accent1>
        <a:srgbClr val="BCBCBC"/>
      </a:accent1>
      <a:accent2>
        <a:srgbClr val="6BA7F8"/>
      </a:accent2>
      <a:accent3>
        <a:srgbClr val="C3DBFC"/>
      </a:accent3>
      <a:accent4>
        <a:srgbClr val="0A2793"/>
      </a:accent4>
      <a:accent5>
        <a:srgbClr val="C0E8FD"/>
      </a:accent5>
      <a:accent6>
        <a:srgbClr val="6097E1"/>
      </a:accent6>
      <a:hlink>
        <a:srgbClr val="0B6DEF"/>
      </a:hlink>
      <a:folHlink>
        <a:srgbClr val="237DF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200</Words>
  <Application>Microsoft Office PowerPoint</Application>
  <PresentationFormat>On-screen Show (4:3)</PresentationFormat>
  <Paragraphs>38</Paragraphs>
  <Slides>6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Calibri</vt:lpstr>
      <vt:lpstr>Arial</vt:lpstr>
      <vt:lpstr>Wingdings</vt:lpstr>
      <vt:lpstr>Office Theme</vt:lpstr>
      <vt:lpstr>Microsoft Excel Chart</vt:lpstr>
      <vt:lpstr>Moody Beach Template</vt:lpstr>
      <vt:lpstr>Example Bullet Point Slide</vt:lpstr>
      <vt:lpstr>Sample Chart</vt:lpstr>
      <vt:lpstr>Colour scheme</vt:lpstr>
      <vt:lpstr>Picture slide</vt:lpstr>
      <vt:lpstr>Use of templates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Moody Beach PowerPoint Presentation</dc:title>
  <dc:creator>jontypearce</dc:creator>
  <cp:lastModifiedBy>Jonty Pearce</cp:lastModifiedBy>
  <cp:revision>8</cp:revision>
  <dcterms:created xsi:type="dcterms:W3CDTF">2011-07-11T11:56:50Z</dcterms:created>
  <dcterms:modified xsi:type="dcterms:W3CDTF">2015-02-22T11:18:10Z</dcterms:modified>
</cp:coreProperties>
</file>