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4D2C87-3A0F-4F2C-80C8-6D4014A9134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4D17D86-649A-4076-BA31-6C7DAF0EC2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5864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B02C8D-4FF5-4175-98F3-FE4AD4615C7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4136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0B6A2D-C189-4A9E-8555-32CAD7E83B9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7857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24F41D-6B34-40C8-8285-5E4570091A7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6726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30C817-B2D7-4C12-B42A-0B1CD35211B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1024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6"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565150"/>
            <a:ext cx="85693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486" y="747684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326" y="1470195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FECF4-B319-488D-BCC2-D109B4AA23A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8E597C-EE8A-4FDA-94FC-5CB8721798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799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54C4D-A82F-4F0C-97A6-5BB47473229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DD239-3544-4F22-BF17-E4B90EF46F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722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2B771-0D4F-4860-B9CE-D31CAE24DD5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DB1F9-CB40-4259-8522-AE75378C3B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393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107B2-EBB0-49F9-A20A-A89DDD58488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B34FA-08ED-4377-AFA3-C9839E79CD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783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A4B2B-8DAA-4A17-8B34-9F368265A6F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0BA1E-0155-4D06-AD85-BBF3CEC8A1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521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56B3C-5C86-479E-9156-172060D68D0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5D00-AE5C-4A7B-8625-3702816E6E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539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479D1-C988-4ADA-9340-D9DACA46251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BA7F9-D1DF-4ED6-8ECD-955CC2C115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128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1ED82-298D-4281-93F8-37049237708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E1F23-4ADB-4FF0-9285-F23D107954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78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8BC0B-572C-4DA8-B22F-AEF2E8245DE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26CD3-E278-4BB4-AB82-E6A6D9F1FF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668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5F413-DBBA-4ADB-8EC6-112E416D2D7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9416A-95EC-4FAB-8731-AC9BC68312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899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9C498-4E31-4B74-ADAB-FCB1599A943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F2B5-9F75-45F7-A4A2-7A05BCAF16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834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57174C-C813-4D8A-91A8-610A6E12DE6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F7A4D1A-E84B-4150-BC4B-4A9B620DBF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0"/>
            <a:ext cx="2159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57238" y="747713"/>
            <a:ext cx="7772400" cy="722312"/>
          </a:xfrm>
        </p:spPr>
        <p:txBody>
          <a:bodyPr/>
          <a:lstStyle/>
          <a:p>
            <a:r>
              <a:rPr lang="en-GB" altLang="en-US" smtClean="0"/>
              <a:t>Moody Beach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403350" y="14700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 and company</a:t>
            </a:r>
          </a:p>
          <a:p>
            <a:endParaRPr lang="en-GB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8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CBCBC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Moody Beach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Moody Beach PowerPoint Presentation</dc:title>
  <dc:creator>jontypearce</dc:creator>
  <cp:lastModifiedBy>Jonty Pearce</cp:lastModifiedBy>
  <cp:revision>8</cp:revision>
  <dcterms:created xsi:type="dcterms:W3CDTF">2011-07-11T11:56:50Z</dcterms:created>
  <dcterms:modified xsi:type="dcterms:W3CDTF">2015-02-22T11:18:10Z</dcterms:modified>
</cp:coreProperties>
</file>