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AD73582-7EBD-4CBD-83F4-BE9C3CA333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ADEE0C6-5102-4E3C-AA57-BA73C30B0A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0846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8C3F33-3DB4-4FCB-BB0F-16E35EBF4D0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1250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7782F9-24F6-449C-9549-301EEED9386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079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1A1851-E261-4970-81DE-5661B0AF678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9181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0FF8D8-48B7-4408-995E-E4847E98FB7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7996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2" r="496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900113" y="115888"/>
            <a:ext cx="8253412" cy="865187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2467" y="-29815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8307" y="548680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6EAF5-3B7D-4D95-9D2F-3B1A8FA6DB1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78957E-7897-49BB-942F-C4BCD8A652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925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CF279-88BA-4A42-ACD4-E3F2BEC54B3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4BC70-0CF1-4C5A-A063-040ED15C69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255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39F5C-2BB2-4129-85FE-90B43823C05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A8A6A-DA25-4CC0-BE12-720408B212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598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BC7BA-2B70-469D-8862-FE93950935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FBD16-C0E9-4070-91D2-57EEEA9E23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0258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2F445-2266-447A-B021-DEEDEE8199D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E7A32-8B5C-4955-A044-048E3AB2AA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872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4FB6-A075-4FBD-A980-B8CC26409A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C1C76-3047-41EA-9B13-6BAB4354B4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180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3E6B7-79B9-42D7-88E3-C13A36F371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DA3B6-BA9D-4E5B-9DDF-D368123139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93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8DE18-100E-4D8E-BC00-B81E2FFD582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1F91F-E90A-4DB4-A6D5-13957337F4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367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10A31-FBB4-47BE-95C2-98AACF6DC6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6AE7D-0A36-4814-BB41-DE0086F2AE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149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E63B0-0D64-4707-8B78-7EF4C852B56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78A61-B750-40B7-A0FC-F015E9E2D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254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C466C-D914-4BE8-9323-554467DE1AD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EBBC7-6276-4990-8DCB-49690EF385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368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5A217F-E7D8-45EF-896F-46138867B3E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5D29418-3651-4FCA-9B72-6C4C45D7DE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2" r="13991" b="9793"/>
          <a:stretch>
            <a:fillRect/>
          </a:stretch>
        </p:blipFill>
        <p:spPr bwMode="auto">
          <a:xfrm>
            <a:off x="7235825" y="3175"/>
            <a:ext cx="1908175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82663" y="-30163"/>
            <a:ext cx="7772400" cy="722313"/>
          </a:xfrm>
        </p:spPr>
        <p:txBody>
          <a:bodyPr/>
          <a:lstStyle/>
          <a:p>
            <a:r>
              <a:rPr lang="en-GB" altLang="en-US" smtClean="0"/>
              <a:t>Dog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628775" y="549275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6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5A037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Dog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Dog PowerPoint Presentation</dc:title>
  <dc:creator>jontypearce</dc:creator>
  <cp:lastModifiedBy>Jonty Pearce</cp:lastModifiedBy>
  <cp:revision>9</cp:revision>
  <dcterms:created xsi:type="dcterms:W3CDTF">2011-07-11T11:56:50Z</dcterms:created>
  <dcterms:modified xsi:type="dcterms:W3CDTF">2015-02-22T11:18:08Z</dcterms:modified>
</cp:coreProperties>
</file>