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2F19C978-719F-4F5D-9782-7CB8EF331AF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2600393-779E-4C92-A34D-B2CDCB49EF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720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BB1F00-DF44-48F9-B9D2-E49CA0FA6CC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E0F3DAA-BFDB-4C1C-A50F-B4D1769A80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2787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09F31B-7CE1-4D31-BC94-5F0973B4A76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760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163370-5F1A-4F73-BADE-D60EA521EF9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5637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96E3D4-28F7-425E-B459-BBBB2716034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7675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559773-0DFB-4D24-B4EE-882052149AC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4118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23850" y="1916113"/>
            <a:ext cx="8569325" cy="18002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59133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981644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203DB-7F1F-4449-BFF4-8FAA4FE7814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D97368-2E39-42A0-B57D-293FEB413E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531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6AB68-F108-4107-92BD-D1F65490BE6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12F3A-7D13-4F62-BE4C-84D2B33CB0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323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00778-F072-4752-86EF-46A825730A6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99D7F-A21E-4F46-9C30-EE44958BCD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542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95DF1-E73B-4B96-BA43-E080C667F0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FAA0B-9A5D-4A6D-A38D-41F00DFF71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299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636AA-05CC-4871-B9B5-41415ADAFC7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D366B-D2AA-4F26-9FBF-F4C441271B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774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100E-66F2-4331-978E-274A300DD03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2A79C-E9F0-4B4D-B949-0324DF3353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111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4C01C-D114-4D4B-A9DD-26F04BB5D6B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D78A6-7F71-4052-8F3B-A26A18D9EC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886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A8FBB-7C49-4584-93D4-0108AB9EFB9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93D70-367D-4043-8F0E-4923080D35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4000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0C38B-B9FF-4480-B120-AD957B3BA64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FF0B3-0021-47D4-ABB7-D2B633B1EE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319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40F1-8CEF-42C8-8F27-5F38DE6DF6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0B5EC-B8C5-4101-B005-C93FA657E1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546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61DB3-F9B9-4909-9143-48C33A9854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74365-67D4-4323-8D22-0E0C605E2A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3565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34DAFC-9E16-4CE9-A68B-41611B9F4D1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4A47E2-7325-4580-B326-2B9CE0D278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58" t="13985" r="23128" b="45364"/>
          <a:stretch>
            <a:fillRect/>
          </a:stretch>
        </p:blipFill>
        <p:spPr bwMode="auto">
          <a:xfrm>
            <a:off x="6985000" y="0"/>
            <a:ext cx="2159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2259013"/>
            <a:ext cx="7772400" cy="722312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Coloured Spots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913" y="2981325"/>
            <a:ext cx="6400800" cy="47942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Your name and company</a:t>
            </a:r>
            <a:endParaRPr lang="en-GB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60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80808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Coloured Spots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8</cp:revision>
  <dcterms:created xsi:type="dcterms:W3CDTF">2011-07-11T11:56:50Z</dcterms:created>
  <dcterms:modified xsi:type="dcterms:W3CDTF">2015-02-22T11:18:07Z</dcterms:modified>
</cp:coreProperties>
</file>