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F0F2"/>
    <a:srgbClr val="D0F7F8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66F7437-0DD9-46C8-B14E-AAEED6B1C20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0568A59-97AF-4D57-85BC-6CC99A1C57E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903411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36D9D82-3B77-4F97-BAA9-8B8C3F9AAC06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58791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CF7A7C2-2CDF-4CEA-AF2F-222D902139F5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236140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998D1A3-5CEB-418A-9692-6A4F2376BE15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500814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F58B1CF-3DE8-47FE-BE72-A5A2119C462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91391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13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23850" y="1916113"/>
            <a:ext cx="8569325" cy="1800225"/>
          </a:xfrm>
          <a:prstGeom prst="rect">
            <a:avLst/>
          </a:prstGeom>
          <a:gradFill>
            <a:gsLst>
              <a:gs pos="0">
                <a:schemeClr val="accent1">
                  <a:alpha val="60000"/>
                </a:schemeClr>
              </a:gs>
              <a:gs pos="64000">
                <a:schemeClr val="accent1">
                  <a:alpha val="9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59133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2981644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1BBB9-DA12-488D-8A2F-8E872D904A2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7EE7956-E769-42BA-A88A-5881A4BF65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15919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B440B-5DD5-4C9A-9BBA-09664774BB3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D50D2-363D-47CE-AE37-800E9A56BEA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78387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90161-0816-4887-A0A9-23AFA5FCA5D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5DCF7-1551-481D-967B-6AA58978FC4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27774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9E8FB-9C70-401B-AAEF-4CD27CF1B93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3DC44-A85C-44DA-9E86-5CC16B12EAA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716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2EBDE-2221-4DF0-9865-EF89633829C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83A12-1841-4CB0-9040-A3DCD97886A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580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E2C4F-B731-4E11-9637-BD0C2D129A5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5D705-D3DA-4967-B5BF-84F414B652C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9582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AF85D-5FB2-44E7-BD4C-427E01E858D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4F1EB-3E98-4511-846B-C490D6404FE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924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066E2-31B5-487C-8E94-78A80D38768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8CE2C-38E6-456F-B2A4-6D34453E398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5573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12212-583A-4FDE-8435-086CA91DF9F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017C0-B6CF-4AB3-9440-A85239BA18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26916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E071A-E2FF-4452-B117-0D51C0418DA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37B61-C9CF-4352-874C-DD2DCE98A9C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797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CAA0F-7BD4-4D32-BB01-047E838A150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DE2BF-2DD5-4AAA-819A-A1624B41C2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621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7235825" cy="1409700"/>
          </a:xfrm>
          <a:prstGeom prst="rect">
            <a:avLst/>
          </a:prstGeom>
          <a:gradFill>
            <a:gsLst>
              <a:gs pos="69000">
                <a:schemeClr val="accent1"/>
              </a:gs>
              <a:gs pos="0">
                <a:srgbClr val="A4F0F2">
                  <a:alpha val="80000"/>
                </a:srgbClr>
              </a:gs>
              <a:gs pos="0">
                <a:schemeClr val="accent1"/>
              </a:gs>
              <a:gs pos="100000">
                <a:srgbClr val="D0F7F8">
                  <a:alpha val="84706"/>
                </a:srgb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2328C26-9ACE-4C2A-8AAF-ABC002A8696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B0B58C4-27BF-464C-8D3A-8B3EFF3F0D3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4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056" r="57056" b="6992"/>
          <a:stretch>
            <a:fillRect/>
          </a:stretch>
        </p:blipFill>
        <p:spPr bwMode="auto">
          <a:xfrm>
            <a:off x="6959600" y="0"/>
            <a:ext cx="21844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85800" y="2259013"/>
            <a:ext cx="7772400" cy="722312"/>
          </a:xfrm>
        </p:spPr>
        <p:txBody>
          <a:bodyPr/>
          <a:lstStyle/>
          <a:p>
            <a:pPr eaLnBrk="1" hangingPunct="1"/>
            <a:r>
              <a:rPr lang="en-GB" altLang="en-US" smtClean="0"/>
              <a:t>Country Silhouette Template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913" y="2981325"/>
            <a:ext cx="6400800" cy="479425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Your name and company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64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A4F0F2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200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Country Silhouette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Country Silhouette PowerPoint Presentation</dc:title>
  <dc:creator>jontypearce</dc:creator>
  <cp:lastModifiedBy>Jonty Pearce</cp:lastModifiedBy>
  <cp:revision>5</cp:revision>
  <dcterms:created xsi:type="dcterms:W3CDTF">2011-07-11T11:56:50Z</dcterms:created>
  <dcterms:modified xsi:type="dcterms:W3CDTF">2015-02-22T11:18:06Z</dcterms:modified>
</cp:coreProperties>
</file>