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7" r:id="rId2"/>
    <p:sldId id="259" r:id="rId3"/>
    <p:sldId id="269" r:id="rId4"/>
    <p:sldId id="260" r:id="rId5"/>
    <p:sldId id="262" r:id="rId6"/>
    <p:sldId id="266" r:id="rId7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-930" y="-6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8E901184-39E0-4C87-86DE-4FF72C8F5D0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426789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9F402C7-1BC4-4B6E-84CA-B6C385EEF54F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84665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52F7B18-9D71-4083-AB88-A442F5D7E713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92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81424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B9EB99D-C4BB-4027-9708-44ED336AD487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12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70665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7748F4F-E435-4FDF-854B-9F12B2759EE3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33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59602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763"/>
            <a:ext cx="9144000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 bwMode="auto">
          <a:xfrm>
            <a:off x="368300" y="5210175"/>
            <a:ext cx="8521700" cy="1317625"/>
          </a:xfrm>
          <a:prstGeom prst="rect">
            <a:avLst/>
          </a:pr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78016" y="5207225"/>
            <a:ext cx="7610352" cy="739775"/>
          </a:xfrm>
        </p:spPr>
        <p:txBody>
          <a:bodyPr/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54786" y="5947000"/>
            <a:ext cx="5044208" cy="558800"/>
          </a:xfrm>
        </p:spPr>
        <p:txBody>
          <a:bodyPr anchor="ctr" anchorCtr="1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651E29D-6BEE-49FD-A728-C5E10279747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92020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BAFF0F-EC89-4894-B9EB-2E6C9FB8D1C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44057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739900"/>
            <a:ext cx="2057400" cy="43862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727200"/>
            <a:ext cx="6019800" cy="43989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D53D58-C853-48B4-A0E1-9BD13CBEF56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454704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121400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03A338-D1E2-41F4-8E14-41B59434409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043858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4938"/>
            <a:ext cx="5880100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CECA33-457E-4383-B36D-6199799E4C5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89882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1663701"/>
            <a:ext cx="8229600" cy="436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3CE9D-D2AC-420B-8F92-AB3A73BB41B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12187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672FA9-24F5-40CB-85E7-D1EBBD39117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55119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1C2D23-AAA0-492B-A166-B41858E55D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16043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E4F3CF-ECDA-449B-86AC-6FAAE5EF939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97582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3CABD3-B89B-40A0-855D-40BC27BBC7D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14083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0667CA-75B1-4E3E-AED3-646C46AA31C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04847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4614"/>
            <a:ext cx="3008313" cy="90108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587500"/>
            <a:ext cx="5111750" cy="45386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193B26-221D-47EF-A26D-EB9BDFC8A12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9775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816099"/>
            <a:ext cx="5486400" cy="350520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524500"/>
            <a:ext cx="5486400" cy="6477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171328-0666-4A7B-B5D6-08859E72C3A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55313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6985000" cy="14398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41300" y="149225"/>
            <a:ext cx="648017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2C06DA1A-2F8D-4247-8AA9-B95B2AD9277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0" t="4076" r="37679" b="41896"/>
          <a:stretch>
            <a:fillRect/>
          </a:stretch>
        </p:blipFill>
        <p:spPr bwMode="auto">
          <a:xfrm>
            <a:off x="6972300" y="0"/>
            <a:ext cx="2171700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  <p:sldLayoutId id="2147483757" r:id="rId12"/>
    <p:sldLayoutId id="2147483758" r:id="rId13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738188" y="5270500"/>
            <a:ext cx="7610475" cy="739775"/>
          </a:xfrm>
        </p:spPr>
        <p:txBody>
          <a:bodyPr/>
          <a:lstStyle/>
          <a:p>
            <a:r>
              <a:rPr lang="en-US" altLang="en-US" smtClean="0">
                <a:solidFill>
                  <a:schemeClr val="bg1"/>
                </a:solidFill>
              </a:rPr>
              <a:t>Swiss Flag Template</a:t>
            </a:r>
            <a:endParaRPr lang="en-GB" altLang="en-US" smtClean="0">
              <a:solidFill>
                <a:schemeClr val="bg1"/>
              </a:solidFill>
            </a:endParaRP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2114550" y="5921375"/>
            <a:ext cx="5045075" cy="558800"/>
          </a:xfrm>
        </p:spPr>
        <p:txBody>
          <a:bodyPr/>
          <a:lstStyle/>
          <a:p>
            <a:r>
              <a:rPr lang="en-US" altLang="en-US" smtClean="0">
                <a:solidFill>
                  <a:schemeClr val="bg1"/>
                </a:solidFill>
              </a:rPr>
              <a:t>Your Name and Company</a:t>
            </a:r>
            <a:endParaRPr lang="en-GB" altLang="en-US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Background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Lines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Shadows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Title</a:t>
            </a:r>
            <a:br>
              <a:rPr lang="en-GB" altLang="en-US" sz="1600">
                <a:cs typeface="Arial" panose="020B0604020202020204" pitchFamily="34" charset="0"/>
              </a:rPr>
            </a:br>
            <a:r>
              <a:rPr lang="en-GB" altLang="en-US" sz="1600">
                <a:cs typeface="Arial" panose="020B0604020202020204" pitchFamily="34" charset="0"/>
              </a:rPr>
              <a:t>Text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Fills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123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DF1E0F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</TotalTime>
  <Words>200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Wingdings</vt:lpstr>
      <vt:lpstr>Default Design</vt:lpstr>
      <vt:lpstr>Microsoft Excel Chart</vt:lpstr>
      <vt:lpstr>Swiss Flag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Swiss Flag PowerPoint Template</dc:title>
  <dc:creator>Presentation Magazine</dc:creator>
  <cp:lastModifiedBy>Jonty Pearce</cp:lastModifiedBy>
  <cp:revision>19</cp:revision>
  <dcterms:created xsi:type="dcterms:W3CDTF">2009-11-03T13:35:13Z</dcterms:created>
  <dcterms:modified xsi:type="dcterms:W3CDTF">2015-02-22T11:18:06Z</dcterms:modified>
</cp:coreProperties>
</file>