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901184-39E0-4C87-86DE-4FF72C8F5D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2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F402C7-1BC4-4B6E-84CA-B6C385EEF54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66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2F7B18-9D71-4083-AB88-A442F5D7E713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4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9EB99D-C4BB-4027-9708-44ED336AD48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66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748F4F-E435-4FDF-854B-9F12B2759EE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60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 bwMode="auto">
          <a:xfrm>
            <a:off x="368300" y="5210175"/>
            <a:ext cx="8521700" cy="1317625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016" y="5207225"/>
            <a:ext cx="7610352" cy="739775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4786" y="5947000"/>
            <a:ext cx="5044208" cy="558800"/>
          </a:xfrm>
        </p:spPr>
        <p:txBody>
          <a:bodyPr anchor="ctr" anchorCtr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51E29D-6BEE-49FD-A728-C5E1027974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02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AFF0F-EC89-4894-B9EB-2E6C9FB8D1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405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53D58-C853-48B4-A0E1-9BD13CBEF5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5470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3A338-D1E2-41F4-8E14-41B5943440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438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ECA33-457E-4383-B36D-6199799E4C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88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3CE9D-D2AC-420B-8F92-AB3A73BB41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21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2FA9-24F5-40CB-85E7-D1EBBD3911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11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C2D23-AAA0-492B-A166-B41858E55D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604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F3CF-ECDA-449B-86AC-6FAAE5EF93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758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BD3-B89B-40A0-855D-40BC27BBC7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408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667CA-75B1-4E3E-AED3-646C46AA31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84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93B26-221D-47EF-A26D-EB9BDFC8A1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977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71328-0666-4A7B-B5D6-08859E72C3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531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C06DA1A-2F8D-4247-8AA9-B95B2AD927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" t="4076" r="37679" b="41896"/>
          <a:stretch>
            <a:fillRect/>
          </a:stretch>
        </p:blipFill>
        <p:spPr bwMode="auto">
          <a:xfrm>
            <a:off x="6972300" y="0"/>
            <a:ext cx="21717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38188" y="5270500"/>
            <a:ext cx="7610475" cy="739775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Swiss Flag Template</a:t>
            </a:r>
            <a:endParaRPr lang="en-GB" altLang="en-US" smtClean="0">
              <a:solidFill>
                <a:schemeClr val="bg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114550" y="5921375"/>
            <a:ext cx="5045075" cy="55880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Your Name and Company</a:t>
            </a:r>
            <a:endParaRPr lang="en-GB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2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F1E0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Swiss Flag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Flag PowerPoint Template</dc:title>
  <dc:creator>Presentation Magazine</dc:creator>
  <cp:lastModifiedBy>Jonty Pearce</cp:lastModifiedBy>
  <cp:revision>19</cp:revision>
  <dcterms:created xsi:type="dcterms:W3CDTF">2009-11-03T13:35:13Z</dcterms:created>
  <dcterms:modified xsi:type="dcterms:W3CDTF">2015-02-22T11:18:06Z</dcterms:modified>
</cp:coreProperties>
</file>