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8" r:id="rId2"/>
    <p:sldId id="268" r:id="rId3"/>
    <p:sldId id="270" r:id="rId4"/>
    <p:sldId id="260" r:id="rId5"/>
    <p:sldId id="261" r:id="rId6"/>
    <p:sldId id="267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93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-2490" y="-12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532361E-F33A-4510-B240-B25F56EB9E8F}" type="datetimeFigureOut">
              <a:rPr lang="en-GB"/>
              <a:pPr>
                <a:defRPr/>
              </a:pPr>
              <a:t>15/11/2016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B1D612B6-5517-441A-9A75-1ABB00010D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35351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3FFB5F5-ECBC-4F6B-A80F-032BD740CB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24228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AAEEA1D-760F-4CB5-8315-87D5A89D7D1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52107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64BF387-A90F-43E5-AE42-8AD075A956D0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135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209581-BA7B-4266-8876-04CD630A10D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1863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5988DC-EF11-4AB0-A978-178A46406A28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25237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E9EFA0A-DBA4-4D33-A952-6DCC5993A8DF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124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B82339-CB4F-4E95-98DF-02282D9BEA15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5605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01E0C3-0EDB-4E57-9C18-88E1A89049A9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0533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B955DCA-936A-41D7-9915-0FCFB0FE276C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4521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29F959D-BD52-435F-BC40-14CFCF613EC4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5695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1E2B0F2-CC36-4636-944E-AD01425A10FB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609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C0AD17D-FA33-466C-8C8C-7887A74D84F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6392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56D77-2A29-478C-8A37-7C1F8AA457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4389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EDC83-1F54-4BDC-AA69-C101DABA315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06378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3C34A-8B69-442E-9F55-8B782B547D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23352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D3814-DA5D-43E4-B3DA-036B03F776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29743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143DB-1339-40AA-BE1A-30446F12E0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4494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4A542-33B8-4E9A-B793-9828E6E24D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947757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AD33D-AD01-4D47-BAAD-CFBB3029A9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380206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24B20-7735-4CDB-8DE8-6C9D57CC29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13941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6EDDC-CBF9-448C-B33F-36A842AC38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272968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472BE-1C3A-482F-99E9-BE455B5A1EB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6385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igh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E1E886-B3C4-4C98-A3D3-F9C0838FB60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339507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3DD7F-C091-423E-BBE9-7CBA96B74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95410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0BEAE-CFB8-423F-88CD-27475EA584F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1421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1E7BC-1443-4728-A706-19AA7BF42F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2290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1 Alig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36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E4597-6CBC-4664-8E64-BB74561CA3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5060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65ABF-AE0C-43B6-B21A-C7BF9BFFD6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00227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3 Align Cen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A0E5E01-6C74-4F44-8AAA-E538B2440F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169320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Align Centr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72D99C-4F5D-41E4-A874-FBBECF592D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4178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Slide 2 Alig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9244" y="249307"/>
            <a:ext cx="3985816" cy="1143000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>
                <a:solidFill>
                  <a:schemeClr val="tx1"/>
                </a:solidFill>
              </a:defRPr>
            </a:lvl1pPr>
            <a:lvl2pPr algn="r">
              <a:defRPr>
                <a:solidFill>
                  <a:schemeClr val="tx1"/>
                </a:solidFill>
              </a:defRPr>
            </a:lvl2pPr>
            <a:lvl3pPr algn="r">
              <a:defRPr>
                <a:solidFill>
                  <a:schemeClr val="tx1"/>
                </a:solidFill>
              </a:defRPr>
            </a:lvl3pPr>
            <a:lvl4pPr algn="r">
              <a:defRPr>
                <a:solidFill>
                  <a:schemeClr val="tx1"/>
                </a:solidFill>
              </a:defRPr>
            </a:lvl4pPr>
            <a:lvl5pPr algn="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C3ECA-65DB-4632-9A3A-5C229880FB5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77250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ide 2 Align Righ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r">
              <a:defRPr/>
            </a:lvl1pPr>
            <a:lvl2pPr algn="r">
              <a:defRPr/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8A470-E6F7-44E1-8897-B73797D948D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84354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12699AE-2049-47E9-9654-29706B9E0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3" r:id="rId1"/>
    <p:sldLayoutId id="2147484094" r:id="rId2"/>
    <p:sldLayoutId id="2147484095" r:id="rId3"/>
    <p:sldLayoutId id="2147484096" r:id="rId4"/>
    <p:sldLayoutId id="2147484097" r:id="rId5"/>
    <p:sldLayoutId id="2147484114" r:id="rId6"/>
    <p:sldLayoutId id="2147484098" r:id="rId7"/>
    <p:sldLayoutId id="2147484099" r:id="rId8"/>
    <p:sldLayoutId id="2147484100" r:id="rId9"/>
    <p:sldLayoutId id="2147484101" r:id="rId10"/>
    <p:sldLayoutId id="2147484102" r:id="rId11"/>
    <p:sldLayoutId id="2147484103" r:id="rId12"/>
    <p:sldLayoutId id="2147484104" r:id="rId13"/>
    <p:sldLayoutId id="2147484105" r:id="rId14"/>
    <p:sldLayoutId id="2147484106" r:id="rId15"/>
    <p:sldLayoutId id="2147484107" r:id="rId16"/>
    <p:sldLayoutId id="2147484108" r:id="rId17"/>
    <p:sldLayoutId id="2147484109" r:id="rId18"/>
    <p:sldLayoutId id="2147484110" r:id="rId19"/>
    <p:sldLayoutId id="2147484111" r:id="rId20"/>
    <p:sldLayoutId id="2147484112" r:id="rId2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 bwMode="auto">
          <a:xfrm>
            <a:off x="1893888" y="2303463"/>
            <a:ext cx="535622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800" b="1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600" b="0" dirty="0">
                <a:solidFill>
                  <a:schemeClr val="bg1"/>
                </a:solidFill>
              </a:rPr>
              <a:t>Your Name</a:t>
            </a:r>
            <a:endParaRPr lang="en-GB" sz="1600" b="0" dirty="0">
              <a:solidFill>
                <a:schemeClr val="bg1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985838" y="2701925"/>
            <a:ext cx="7172325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accent5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4800" dirty="0">
                <a:solidFill>
                  <a:schemeClr val="tx1"/>
                </a:solidFill>
              </a:rPr>
              <a:t>Marbles</a:t>
            </a:r>
            <a:endParaRPr lang="en-GB" sz="3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539750" y="1003300"/>
            <a:ext cx="8208963" cy="5329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/>
              <a:t>Use of templates</a:t>
            </a:r>
            <a:endParaRPr lang="en-US" altLang="en-US" sz="400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141413" y="143668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1150938" y="2670175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4495800" y="2670175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754063" y="4845050"/>
            <a:ext cx="7164387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You can find many more free PowerPoint templates on the Presentation Magazine website</a:t>
            </a:r>
          </a:p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endParaRPr lang="en-GB" altLang="en-US" sz="1800" b="1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endParaRPr lang="en-GB" altLang="en-US" sz="1800" b="1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1800" b="1">
                <a:solidFill>
                  <a:schemeClr val="tx1"/>
                </a:solidFill>
                <a:cs typeface="Arial" panose="020B0604020202020204" pitchFamily="34" charset="0"/>
              </a:rPr>
              <a:t> www.presentationmagazine.com  </a:t>
            </a:r>
            <a:endParaRPr lang="en-US" altLang="en-US" sz="1800" b="1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23560" name="Text Box 8"/>
          <p:cNvSpPr txBox="1">
            <a:spLocks noChangeArrowheads="1"/>
          </p:cNvSpPr>
          <p:nvPr/>
        </p:nvSpPr>
        <p:spPr bwMode="auto">
          <a:xfrm>
            <a:off x="1150938" y="2138363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76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/>
              <a:t>Bullet Slide</a:t>
            </a:r>
            <a:endParaRPr lang="en-US" altLang="en-US" sz="400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3225"/>
            <a:ext cx="8229600" cy="4525963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Bullet point</a:t>
            </a:r>
          </a:p>
          <a:p>
            <a:pPr eaLnBrk="1" hangingPunct="1"/>
            <a:r>
              <a:rPr lang="en-US" altLang="en-US">
                <a:solidFill>
                  <a:schemeClr val="bg1"/>
                </a:solidFill>
              </a:rPr>
              <a:t>Bullet point</a:t>
            </a:r>
          </a:p>
          <a:p>
            <a:pPr lvl="1" eaLnBrk="1" hangingPunct="1"/>
            <a:r>
              <a:rPr lang="en-US" altLang="en-US">
                <a:solidFill>
                  <a:schemeClr val="bg1"/>
                </a:solidFill>
              </a:rPr>
              <a:t>Sub Bullet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4073525" y="1857375"/>
            <a:ext cx="954088" cy="1246188"/>
            <a:chOff x="3968012" y="1049014"/>
            <a:chExt cx="1203663" cy="1571423"/>
          </a:xfrm>
        </p:grpSpPr>
        <p:pic>
          <p:nvPicPr>
            <p:cNvPr id="9229" name="Picture 2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68012" y="1860988"/>
              <a:ext cx="1199350" cy="759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30" name="Picture 1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2325" y="1049014"/>
              <a:ext cx="1199350" cy="1199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6886575" y="1857375"/>
            <a:ext cx="966788" cy="1239838"/>
            <a:chOff x="7080676" y="1091888"/>
            <a:chExt cx="1219082" cy="1563026"/>
          </a:xfrm>
        </p:grpSpPr>
        <p:pic>
          <p:nvPicPr>
            <p:cNvPr id="9227" name="Picture 2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80676" y="1895465"/>
              <a:ext cx="1199350" cy="759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8" name="Picture 19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0408" y="1091888"/>
              <a:ext cx="1199350" cy="1199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1338263" y="1857375"/>
            <a:ext cx="962025" cy="1249363"/>
            <a:chOff x="723671" y="1049014"/>
            <a:chExt cx="1211382" cy="1575439"/>
          </a:xfrm>
        </p:grpSpPr>
        <p:pic>
          <p:nvPicPr>
            <p:cNvPr id="9225" name="Picture 3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671" y="1865004"/>
              <a:ext cx="1199350" cy="759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226" name="Picture 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5703" y="1049014"/>
              <a:ext cx="1199350" cy="1199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64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/>
              <a:t>Bullet Slide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idx="1"/>
          </p:nvPr>
        </p:nvSpPr>
        <p:spPr>
          <a:xfrm>
            <a:off x="708025" y="3130550"/>
            <a:ext cx="2212975" cy="2166938"/>
          </a:xfrm>
        </p:spPr>
        <p:txBody>
          <a:bodyPr/>
          <a:lstStyle/>
          <a:p>
            <a:pPr eaLnBrk="1" hangingPunct="1"/>
            <a:r>
              <a:rPr lang="en-US" altLang="en-US"/>
              <a:t>Bullet point</a:t>
            </a:r>
          </a:p>
          <a:p>
            <a:pPr eaLnBrk="1" hangingPunct="1"/>
            <a:r>
              <a:rPr lang="en-US" altLang="en-US"/>
              <a:t>Bullet point</a:t>
            </a:r>
          </a:p>
          <a:p>
            <a:pPr lvl="1" eaLnBrk="1" hangingPunct="1"/>
            <a:r>
              <a:rPr lang="en-US" altLang="en-US"/>
              <a:t>Sub Bullet</a:t>
            </a:r>
          </a:p>
        </p:txBody>
      </p:sp>
      <p:sp>
        <p:nvSpPr>
          <p:cNvPr id="9223" name="Rectangle 3"/>
          <p:cNvSpPr txBox="1">
            <a:spLocks noChangeArrowheads="1"/>
          </p:cNvSpPr>
          <p:nvPr/>
        </p:nvSpPr>
        <p:spPr bwMode="auto">
          <a:xfrm>
            <a:off x="3441700" y="3138488"/>
            <a:ext cx="2214563" cy="216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21140C"/>
                </a:solidFill>
              </a:rPr>
              <a:t>Bullet point</a:t>
            </a:r>
          </a:p>
          <a:p>
            <a:pPr algn="ctr" eaLnBrk="1" hangingPunct="1"/>
            <a:r>
              <a:rPr lang="en-US" altLang="en-US">
                <a:solidFill>
                  <a:srgbClr val="21140C"/>
                </a:solidFill>
              </a:rPr>
              <a:t>Bullet point</a:t>
            </a:r>
          </a:p>
          <a:p>
            <a:pPr lvl="1" algn="ctr" eaLnBrk="1" hangingPunct="1"/>
            <a:r>
              <a:rPr lang="en-US" altLang="en-US">
                <a:solidFill>
                  <a:srgbClr val="21140C"/>
                </a:solidFill>
              </a:rPr>
              <a:t>Sub Bullet</a:t>
            </a:r>
          </a:p>
        </p:txBody>
      </p:sp>
      <p:sp>
        <p:nvSpPr>
          <p:cNvPr id="9224" name="Rectangle 3"/>
          <p:cNvSpPr txBox="1">
            <a:spLocks noChangeArrowheads="1"/>
          </p:cNvSpPr>
          <p:nvPr/>
        </p:nvSpPr>
        <p:spPr bwMode="auto">
          <a:xfrm>
            <a:off x="6254750" y="3133725"/>
            <a:ext cx="2214563" cy="2168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>
                <a:solidFill>
                  <a:srgbClr val="21140C"/>
                </a:solidFill>
              </a:rPr>
              <a:t>Bullet point</a:t>
            </a:r>
          </a:p>
          <a:p>
            <a:pPr algn="ctr" eaLnBrk="1" hangingPunct="1"/>
            <a:r>
              <a:rPr lang="en-US" altLang="en-US">
                <a:solidFill>
                  <a:srgbClr val="21140C"/>
                </a:solidFill>
              </a:rPr>
              <a:t>Bullet point</a:t>
            </a:r>
          </a:p>
          <a:p>
            <a:pPr lvl="1" algn="ctr" eaLnBrk="1" hangingPunct="1"/>
            <a:r>
              <a:rPr lang="en-US" altLang="en-US">
                <a:solidFill>
                  <a:srgbClr val="21140C"/>
                </a:solidFill>
              </a:rPr>
              <a:t>Sub Bullet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476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/>
              <a:t>Colour scheme</a:t>
            </a:r>
            <a:endParaRPr lang="en-US" altLang="en-US" sz="400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686175" y="2541588"/>
            <a:ext cx="827088" cy="6111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4762500" y="2541588"/>
            <a:ext cx="827088" cy="611187"/>
          </a:xfrm>
          <a:prstGeom prst="rect">
            <a:avLst/>
          </a:prstGeom>
          <a:solidFill>
            <a:schemeClr val="accent4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2633663" y="4156075"/>
            <a:ext cx="827087" cy="611188"/>
          </a:xfrm>
          <a:prstGeom prst="rect">
            <a:avLst/>
          </a:prstGeom>
          <a:solidFill>
            <a:schemeClr val="bg2">
              <a:lumMod val="9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3702050" y="4156075"/>
            <a:ext cx="827088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4770438" y="4156075"/>
            <a:ext cx="827087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5840413" y="4156075"/>
            <a:ext cx="827087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5822950" y="2541588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2617788" y="2541588"/>
            <a:ext cx="827087" cy="611187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11275" name="Text Box 11"/>
          <p:cNvSpPr txBox="1">
            <a:spLocks noChangeArrowheads="1"/>
          </p:cNvSpPr>
          <p:nvPr/>
        </p:nvSpPr>
        <p:spPr bwMode="auto">
          <a:xfrm>
            <a:off x="2398713" y="1901825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6" name="Text Box 12"/>
          <p:cNvSpPr txBox="1">
            <a:spLocks noChangeArrowheads="1"/>
          </p:cNvSpPr>
          <p:nvPr/>
        </p:nvSpPr>
        <p:spPr bwMode="auto">
          <a:xfrm>
            <a:off x="3716338" y="177958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4667250" y="1901825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8" name="Text Box 14"/>
          <p:cNvSpPr txBox="1">
            <a:spLocks noChangeArrowheads="1"/>
          </p:cNvSpPr>
          <p:nvPr/>
        </p:nvSpPr>
        <p:spPr bwMode="auto">
          <a:xfrm>
            <a:off x="5946775" y="1779588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2776538" y="3516313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0" name="Text Box 16"/>
          <p:cNvSpPr txBox="1">
            <a:spLocks noChangeArrowheads="1"/>
          </p:cNvSpPr>
          <p:nvPr/>
        </p:nvSpPr>
        <p:spPr bwMode="auto">
          <a:xfrm>
            <a:off x="3722688" y="3516313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1" name="Text Box 17"/>
          <p:cNvSpPr txBox="1">
            <a:spLocks noChangeArrowheads="1"/>
          </p:cNvSpPr>
          <p:nvPr/>
        </p:nvSpPr>
        <p:spPr bwMode="auto">
          <a:xfrm>
            <a:off x="4657725" y="339407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5738813" y="339248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/>
              <a:t>Sample Graph (3 colours)</a:t>
            </a:r>
            <a:endParaRPr lang="en-US" altLang="en-US" sz="4000"/>
          </a:p>
        </p:txBody>
      </p:sp>
      <p:graphicFrame>
        <p:nvGraphicFramePr>
          <p:cNvPr id="13315" name="Chart 1"/>
          <p:cNvGraphicFramePr>
            <a:graphicFrameLocks/>
          </p:cNvGraphicFramePr>
          <p:nvPr/>
        </p:nvGraphicFramePr>
        <p:xfrm>
          <a:off x="1481138" y="1547813"/>
          <a:ext cx="6181725" cy="384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r:id="rId4" imgW="6181880" imgH="4230991" progId="Excel.Chart.8">
                  <p:embed/>
                </p:oleObj>
              </mc:Choice>
              <mc:Fallback>
                <p:oleObj r:id="rId4" imgW="6181880" imgH="4230991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1138" y="1547813"/>
                        <a:ext cx="6181725" cy="384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3337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/>
              <a:t>Picture slide</a:t>
            </a:r>
            <a:endParaRPr lang="en-US" altLang="en-US" sz="4000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58938"/>
            <a:ext cx="8229600" cy="4525962"/>
          </a:xfrm>
        </p:spPr>
        <p:txBody>
          <a:bodyPr/>
          <a:lstStyle/>
          <a:p>
            <a:pPr eaLnBrk="1" hangingPunct="1"/>
            <a:r>
              <a:rPr lang="en-US" altLang="en-US"/>
              <a:t>Bullet point</a:t>
            </a:r>
          </a:p>
          <a:p>
            <a:pPr eaLnBrk="1" hangingPunct="1"/>
            <a:r>
              <a:rPr lang="en-US" altLang="en-US"/>
              <a:t>Bullet point</a:t>
            </a:r>
          </a:p>
          <a:p>
            <a:pPr lvl="1" eaLnBrk="1" hangingPunct="1"/>
            <a:r>
              <a:rPr lang="en-US" altLang="en-US"/>
              <a:t>Sub Bullet</a:t>
            </a:r>
          </a:p>
        </p:txBody>
      </p:sp>
      <p:pic>
        <p:nvPicPr>
          <p:cNvPr id="15364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3225" y="769938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4738" y="2005013"/>
            <a:ext cx="1198562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1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750" y="2624138"/>
            <a:ext cx="1198563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2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0388" y="2005013"/>
            <a:ext cx="1200150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3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9475" y="2005013"/>
            <a:ext cx="1198563" cy="760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3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" y="2009775"/>
            <a:ext cx="1198563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913" y="1812925"/>
            <a:ext cx="1200150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6" name="Pictur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7800" y="1820863"/>
            <a:ext cx="1200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7" name="Pictur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6100" y="1798638"/>
            <a:ext cx="11985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8" name="Picture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5663" y="1798638"/>
            <a:ext cx="12001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9" name="Picture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013" y="1812925"/>
            <a:ext cx="1200150" cy="1198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2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/>
              <a:t>Process Flow</a:t>
            </a:r>
          </a:p>
        </p:txBody>
      </p:sp>
      <p:sp>
        <p:nvSpPr>
          <p:cNvPr id="17421" name="Rectangle 3"/>
          <p:cNvSpPr>
            <a:spLocks noChangeArrowheads="1"/>
          </p:cNvSpPr>
          <p:nvPr/>
        </p:nvSpPr>
        <p:spPr bwMode="auto">
          <a:xfrm>
            <a:off x="623888" y="4043363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7422" name="Rectangle 4"/>
          <p:cNvSpPr>
            <a:spLocks noChangeArrowheads="1"/>
          </p:cNvSpPr>
          <p:nvPr/>
        </p:nvSpPr>
        <p:spPr bwMode="auto">
          <a:xfrm>
            <a:off x="2278063" y="4043363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7423" name="Rectangle 5"/>
          <p:cNvSpPr>
            <a:spLocks noChangeArrowheads="1"/>
          </p:cNvSpPr>
          <p:nvPr/>
        </p:nvSpPr>
        <p:spPr bwMode="auto">
          <a:xfrm>
            <a:off x="3897313" y="4043363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7424" name="Rectangle 6"/>
          <p:cNvSpPr>
            <a:spLocks noChangeArrowheads="1"/>
          </p:cNvSpPr>
          <p:nvPr/>
        </p:nvSpPr>
        <p:spPr bwMode="auto">
          <a:xfrm>
            <a:off x="5561013" y="4043363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7425" name="Rectangle 7"/>
          <p:cNvSpPr>
            <a:spLocks noChangeArrowheads="1"/>
          </p:cNvSpPr>
          <p:nvPr/>
        </p:nvSpPr>
        <p:spPr bwMode="auto">
          <a:xfrm>
            <a:off x="7204075" y="4043363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algn="ctr"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algn="ctr"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17426" name="Text Box 13"/>
          <p:cNvSpPr txBox="1">
            <a:spLocks noChangeArrowheads="1"/>
          </p:cNvSpPr>
          <p:nvPr/>
        </p:nvSpPr>
        <p:spPr bwMode="auto">
          <a:xfrm>
            <a:off x="2638425" y="3275013"/>
            <a:ext cx="641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7427" name="Text Box 14"/>
          <p:cNvSpPr txBox="1">
            <a:spLocks noChangeArrowheads="1"/>
          </p:cNvSpPr>
          <p:nvPr/>
        </p:nvSpPr>
        <p:spPr bwMode="auto">
          <a:xfrm>
            <a:off x="863600" y="3273425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7428" name="Text Box 15"/>
          <p:cNvSpPr txBox="1">
            <a:spLocks noChangeArrowheads="1"/>
          </p:cNvSpPr>
          <p:nvPr/>
        </p:nvSpPr>
        <p:spPr bwMode="auto">
          <a:xfrm>
            <a:off x="4229100" y="3275013"/>
            <a:ext cx="692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7429" name="Text Box 16"/>
          <p:cNvSpPr txBox="1">
            <a:spLocks noChangeArrowheads="1"/>
          </p:cNvSpPr>
          <p:nvPr/>
        </p:nvSpPr>
        <p:spPr bwMode="auto">
          <a:xfrm>
            <a:off x="5910263" y="3273425"/>
            <a:ext cx="628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7430" name="Text Box 17"/>
          <p:cNvSpPr txBox="1">
            <a:spLocks noChangeArrowheads="1"/>
          </p:cNvSpPr>
          <p:nvPr/>
        </p:nvSpPr>
        <p:spPr bwMode="auto">
          <a:xfrm>
            <a:off x="7329488" y="3275013"/>
            <a:ext cx="1073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Evaluate</a:t>
            </a:r>
          </a:p>
        </p:txBody>
      </p:sp>
      <p:sp>
        <p:nvSpPr>
          <p:cNvPr id="17431" name="TextBox 4"/>
          <p:cNvSpPr txBox="1">
            <a:spLocks noChangeArrowheads="1"/>
          </p:cNvSpPr>
          <p:nvPr/>
        </p:nvSpPr>
        <p:spPr bwMode="auto">
          <a:xfrm>
            <a:off x="2101850" y="5197475"/>
            <a:ext cx="49720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Note: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/>
              <a:t>Marbles and shadows can be moved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66775" y="185738"/>
            <a:ext cx="7386638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000"/>
              <a:t>Example of a table</a:t>
            </a:r>
            <a:endParaRPr lang="en-US" altLang="en-US" sz="400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idx="4294967295"/>
          </p:nvPr>
        </p:nvGraphicFramePr>
        <p:xfrm>
          <a:off x="854075" y="1511300"/>
          <a:ext cx="7423150" cy="2959100"/>
        </p:xfrm>
        <a:graphic>
          <a:graphicData uri="http://schemas.openxmlformats.org/drawingml/2006/table">
            <a:tbl>
              <a:tblPr/>
              <a:tblGrid>
                <a:gridCol w="37123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0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00052" marR="100052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9482" name="Text Box 29"/>
          <p:cNvSpPr txBox="1">
            <a:spLocks noChangeArrowheads="1"/>
          </p:cNvSpPr>
          <p:nvPr/>
        </p:nvSpPr>
        <p:spPr bwMode="auto">
          <a:xfrm>
            <a:off x="2498725" y="4845050"/>
            <a:ext cx="57753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/>
              <a:t>Examples of default styles</a:t>
            </a:r>
            <a:endParaRPr lang="en-US" altLang="en-US" sz="400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49288" y="3441700"/>
            <a:ext cx="4689475" cy="2324100"/>
          </a:xfrm>
        </p:spPr>
        <p:txBody>
          <a:bodyPr/>
          <a:lstStyle/>
          <a:p>
            <a:pPr eaLnBrk="1" hangingPunct="1">
              <a:defRPr/>
            </a:pPr>
            <a:r>
              <a:rPr lang="en-GB" sz="2800" dirty="0"/>
              <a:t>Text and lines are like this</a:t>
            </a:r>
          </a:p>
          <a:p>
            <a:pPr eaLnBrk="1" hangingPunct="1">
              <a:defRPr/>
            </a:pPr>
            <a:r>
              <a:rPr lang="en-GB" sz="2800" u="sng" dirty="0">
                <a:solidFill>
                  <a:schemeClr val="accent1">
                    <a:lumMod val="90000"/>
                    <a:lumOff val="10000"/>
                  </a:schemeClr>
                </a:solidFill>
              </a:rPr>
              <a:t>Hyperlinks like this</a:t>
            </a:r>
          </a:p>
          <a:p>
            <a:pPr eaLnBrk="1" hangingPunct="1">
              <a:defRPr/>
            </a:pPr>
            <a:r>
              <a:rPr lang="en-GB" sz="2800" u="sng" dirty="0">
                <a:solidFill>
                  <a:schemeClr val="accent1"/>
                </a:solidFill>
              </a:rPr>
              <a:t>Visited hyperlinks like this</a:t>
            </a:r>
            <a:endParaRPr lang="en-US" sz="2800" u="sng" dirty="0">
              <a:solidFill>
                <a:schemeClr val="accent1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172200" y="1717675"/>
          <a:ext cx="2232025" cy="1368425"/>
        </p:xfrm>
        <a:graphic>
          <a:graphicData uri="http://schemas.openxmlformats.org/drawingml/2006/table">
            <a:tbl>
              <a:tblPr/>
              <a:tblGrid>
                <a:gridCol w="11160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60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48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3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754063" y="1681163"/>
            <a:ext cx="2232025" cy="1368425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6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solidFill>
                  <a:schemeClr val="tx1"/>
                </a:solidFill>
                <a:cs typeface="Arial" panose="020B0604020202020204" pitchFamily="34" charset="0"/>
              </a:rPr>
              <a:t>Text box</a:t>
            </a:r>
            <a:endParaRPr lang="en-US" altLang="en-US" sz="180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sp>
        <p:nvSpPr>
          <p:cNvPr id="10256" name="Rectangle 16"/>
          <p:cNvSpPr>
            <a:spLocks noChangeArrowheads="1"/>
          </p:cNvSpPr>
          <p:nvPr/>
        </p:nvSpPr>
        <p:spPr bwMode="auto">
          <a:xfrm>
            <a:off x="3406775" y="1681163"/>
            <a:ext cx="2232025" cy="1368425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outerShdw dist="107763" dir="2700000" algn="ctr" rotWithShape="0">
              <a:schemeClr val="accent4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With shadow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Default Design">
  <a:themeElements>
    <a:clrScheme name="Map">
      <a:dk1>
        <a:srgbClr val="5E1100"/>
      </a:dk1>
      <a:lt1>
        <a:srgbClr val="151515"/>
      </a:lt1>
      <a:dk2>
        <a:srgbClr val="151515"/>
      </a:dk2>
      <a:lt2>
        <a:srgbClr val="E7E7E7"/>
      </a:lt2>
      <a:accent1>
        <a:srgbClr val="5E1100"/>
      </a:accent1>
      <a:accent2>
        <a:srgbClr val="068858"/>
      </a:accent2>
      <a:accent3>
        <a:srgbClr val="C7DA0B"/>
      </a:accent3>
      <a:accent4>
        <a:srgbClr val="7F7F7F"/>
      </a:accent4>
      <a:accent5>
        <a:srgbClr val="231F20"/>
      </a:accent5>
      <a:accent6>
        <a:srgbClr val="000000"/>
      </a:accent6>
      <a:hlink>
        <a:srgbClr val="871800"/>
      </a:hlink>
      <a:folHlink>
        <a:srgbClr val="5E11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325</Words>
  <Application>Microsoft Office PowerPoint</Application>
  <PresentationFormat>On-screen Show (4:3)</PresentationFormat>
  <Paragraphs>95</Paragraphs>
  <Slides>10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Wingdings</vt:lpstr>
      <vt:lpstr>Default Design</vt:lpstr>
      <vt:lpstr>Microsoft Excel Chart</vt:lpstr>
      <vt:lpstr>PowerPoint Presentation</vt:lpstr>
      <vt:lpstr>Bullet Slide</vt:lpstr>
      <vt:lpstr>Bullet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Marbles PowerPoint Template</dc:title>
  <dc:creator>Presentation Magazine</dc:creator>
  <cp:lastModifiedBy>Rachael Boynton</cp:lastModifiedBy>
  <cp:revision>81</cp:revision>
  <dcterms:created xsi:type="dcterms:W3CDTF">2009-11-03T13:35:13Z</dcterms:created>
  <dcterms:modified xsi:type="dcterms:W3CDTF">2016-11-15T12:37:10Z</dcterms:modified>
</cp:coreProperties>
</file>