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3" r:id="rId3"/>
    <p:sldId id="264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D073FD-74DF-4928-A8F0-B7477C6A55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DD15F8-2411-4A3A-9C84-E098CF421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2747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15B6786-029C-4611-9658-7CE426BEF0F4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5873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90BB8-52DA-4AB7-9D41-9697341E8D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2420-BD65-40ED-97D2-0DCAE871D0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262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DA38C-1B17-47D3-AC75-2D76CAC05F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71B7C-E77D-4B43-A4AB-5F869C13E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98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5046F-ACD8-464C-89A7-DBC0FBED74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488E9-8FC7-475B-94F6-A0FBA54F05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92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15D1B-9E84-463A-8FFA-645F131069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9D775-BF16-44F2-A281-B5C10598B4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77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8509-7954-4F8E-B6A8-948095879E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CDD7-F958-4691-9961-A7428CEECE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958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02A8-D455-406F-92CE-29D7B9DB3C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81055-B829-4008-AEBF-47DA4D6F9A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37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D83B5-B468-4C31-8D35-6D307EDBC9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8520C-7F8E-4EB3-B8AA-A059F829C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35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0975-ECE6-4D36-AA70-546E365BB9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29DAA-B3B7-4209-A35D-983E32C98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235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96DE6-7FBF-49DD-9D83-D69E7B6818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53C2-01B0-45F3-B8D1-6D7E190CDD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016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BE96-10E3-4A19-BEE5-C32F0EF3B9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83079-5038-4D66-8269-1F8A438ACF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688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814D3-8DE2-4515-AD98-A14E00404E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7E9E6-2955-411E-B547-C3E27A3B65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625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350290-AE84-48BA-9BAF-D50F9BEFA4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FE17A64-1779-4D30-A1C2-AA9397DE64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341438"/>
            <a:ext cx="106680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3168650"/>
            <a:ext cx="1968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835150" y="1147763"/>
            <a:ext cx="6337300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7200"/>
              <a:t>Web Search</a:t>
            </a:r>
          </a:p>
        </p:txBody>
      </p:sp>
      <p:sp>
        <p:nvSpPr>
          <p:cNvPr id="3959" name="Rectangle 3958"/>
          <p:cNvSpPr/>
          <p:nvPr/>
        </p:nvSpPr>
        <p:spPr>
          <a:xfrm>
            <a:off x="1403350" y="3132138"/>
            <a:ext cx="6276975" cy="28892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Search Text here</a:t>
            </a:r>
          </a:p>
        </p:txBody>
      </p:sp>
      <p:sp>
        <p:nvSpPr>
          <p:cNvPr id="639" name="Rectangle 638"/>
          <p:cNvSpPr/>
          <p:nvPr/>
        </p:nvSpPr>
        <p:spPr>
          <a:xfrm>
            <a:off x="2790825" y="3573463"/>
            <a:ext cx="1444625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Search</a:t>
            </a:r>
          </a:p>
        </p:txBody>
      </p:sp>
      <p:sp>
        <p:nvSpPr>
          <p:cNvPr id="640" name="Rectangle 639"/>
          <p:cNvSpPr/>
          <p:nvPr/>
        </p:nvSpPr>
        <p:spPr>
          <a:xfrm>
            <a:off x="4389438" y="3573463"/>
            <a:ext cx="1838325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Your text here</a:t>
            </a:r>
          </a:p>
        </p:txBody>
      </p:sp>
      <p:sp>
        <p:nvSpPr>
          <p:cNvPr id="3080" name="TextBox 1"/>
          <p:cNvSpPr txBox="1">
            <a:spLocks noChangeArrowheads="1"/>
          </p:cNvSpPr>
          <p:nvPr/>
        </p:nvSpPr>
        <p:spPr bwMode="auto">
          <a:xfrm>
            <a:off x="3711575" y="5054600"/>
            <a:ext cx="1720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70C0"/>
                </a:solidFill>
              </a:rPr>
              <a:t>Your Name Here</a:t>
            </a:r>
          </a:p>
        </p:txBody>
      </p:sp>
      <p:sp>
        <p:nvSpPr>
          <p:cNvPr id="3081" name="TextBox 524"/>
          <p:cNvSpPr txBox="1">
            <a:spLocks noChangeArrowheads="1"/>
          </p:cNvSpPr>
          <p:nvPr/>
        </p:nvSpPr>
        <p:spPr bwMode="auto">
          <a:xfrm>
            <a:off x="0" y="0"/>
            <a:ext cx="9445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Internet</a:t>
            </a:r>
          </a:p>
        </p:txBody>
      </p:sp>
      <p:sp>
        <p:nvSpPr>
          <p:cNvPr id="3082" name="TextBox 525"/>
          <p:cNvSpPr txBox="1">
            <a:spLocks noChangeArrowheads="1"/>
          </p:cNvSpPr>
          <p:nvPr/>
        </p:nvSpPr>
        <p:spPr bwMode="auto">
          <a:xfrm>
            <a:off x="900113" y="0"/>
            <a:ext cx="48434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70C0"/>
                </a:solidFill>
              </a:rPr>
              <a:t>Pictures   Clips   Maps   News   Shop   Email   more</a:t>
            </a:r>
          </a:p>
        </p:txBody>
      </p:sp>
      <p:sp>
        <p:nvSpPr>
          <p:cNvPr id="3" name="Isosceles Triangle 2"/>
          <p:cNvSpPr/>
          <p:nvPr/>
        </p:nvSpPr>
        <p:spPr>
          <a:xfrm rot="10800000">
            <a:off x="5795963" y="152400"/>
            <a:ext cx="125412" cy="10795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04813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5" name="Group 620"/>
          <p:cNvGrpSpPr>
            <a:grpSpLocks noChangeAspect="1"/>
          </p:cNvGrpSpPr>
          <p:nvPr/>
        </p:nvGrpSpPr>
        <p:grpSpPr bwMode="auto">
          <a:xfrm>
            <a:off x="8999538" y="0"/>
            <a:ext cx="155575" cy="6858000"/>
            <a:chOff x="2831" y="0"/>
            <a:chExt cx="98" cy="4320"/>
          </a:xfrm>
        </p:grpSpPr>
        <p:sp>
          <p:nvSpPr>
            <p:cNvPr id="3086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087" name="Picture 6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96975"/>
            <a:ext cx="131762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59" name="Rectangle 3958"/>
          <p:cNvSpPr/>
          <p:nvPr/>
        </p:nvSpPr>
        <p:spPr>
          <a:xfrm>
            <a:off x="1835150" y="549275"/>
            <a:ext cx="4833938" cy="2873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Search Text here</a:t>
            </a:r>
          </a:p>
        </p:txBody>
      </p:sp>
      <p:sp>
        <p:nvSpPr>
          <p:cNvPr id="639" name="Rectangle 638"/>
          <p:cNvSpPr/>
          <p:nvPr/>
        </p:nvSpPr>
        <p:spPr>
          <a:xfrm>
            <a:off x="6669088" y="549275"/>
            <a:ext cx="1444625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Search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2275" y="1171575"/>
            <a:ext cx="5132388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u="sng" dirty="0">
                <a:solidFill>
                  <a:srgbClr val="0033CC"/>
                </a:solidFill>
                <a:uFill>
                  <a:solidFill>
                    <a:srgbClr val="0000FF"/>
                  </a:solidFill>
                </a:uFill>
                <a:latin typeface="+mn-lt"/>
                <a:cs typeface="+mn-cs"/>
              </a:rPr>
              <a:t>Your search title </a:t>
            </a:r>
            <a:r>
              <a:rPr lang="en-GB" sz="3600" u="sng" dirty="0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latin typeface="+mn-lt"/>
                <a:cs typeface="+mn-cs"/>
              </a:rPr>
              <a:t>goes</a:t>
            </a:r>
            <a:r>
              <a:rPr lang="en-GB" sz="3600" u="sng" dirty="0">
                <a:solidFill>
                  <a:srgbClr val="0033CC"/>
                </a:solidFill>
                <a:uFill>
                  <a:solidFill>
                    <a:srgbClr val="0000FF"/>
                  </a:solidFill>
                </a:uFill>
                <a:latin typeface="+mn-lt"/>
                <a:cs typeface="+mn-cs"/>
              </a:rPr>
              <a:t> here</a:t>
            </a:r>
          </a:p>
        </p:txBody>
      </p:sp>
      <p:sp>
        <p:nvSpPr>
          <p:cNvPr id="4102" name="TextBox 524"/>
          <p:cNvSpPr txBox="1">
            <a:spLocks noChangeArrowheads="1"/>
          </p:cNvSpPr>
          <p:nvPr/>
        </p:nvSpPr>
        <p:spPr bwMode="auto">
          <a:xfrm>
            <a:off x="0" y="0"/>
            <a:ext cx="9445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Internet</a:t>
            </a:r>
          </a:p>
        </p:txBody>
      </p:sp>
      <p:sp>
        <p:nvSpPr>
          <p:cNvPr id="4103" name="TextBox 525"/>
          <p:cNvSpPr txBox="1">
            <a:spLocks noChangeArrowheads="1"/>
          </p:cNvSpPr>
          <p:nvPr/>
        </p:nvSpPr>
        <p:spPr bwMode="auto">
          <a:xfrm>
            <a:off x="900113" y="0"/>
            <a:ext cx="48434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70C0"/>
                </a:solidFill>
              </a:rPr>
              <a:t>Pictures   Clips   Maps   News   Shop   Email   more</a:t>
            </a:r>
          </a:p>
        </p:txBody>
      </p:sp>
      <p:sp>
        <p:nvSpPr>
          <p:cNvPr id="3" name="Isosceles Triangle 2"/>
          <p:cNvSpPr/>
          <p:nvPr/>
        </p:nvSpPr>
        <p:spPr>
          <a:xfrm rot="10800000">
            <a:off x="5795963" y="152400"/>
            <a:ext cx="125412" cy="10795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04813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6" name="Group 620"/>
          <p:cNvGrpSpPr>
            <a:grpSpLocks noChangeAspect="1"/>
          </p:cNvGrpSpPr>
          <p:nvPr/>
        </p:nvGrpSpPr>
        <p:grpSpPr bwMode="auto">
          <a:xfrm>
            <a:off x="8999538" y="0"/>
            <a:ext cx="155575" cy="6858000"/>
            <a:chOff x="2831" y="0"/>
            <a:chExt cx="98" cy="4320"/>
          </a:xfrm>
        </p:grpSpPr>
        <p:sp>
          <p:nvSpPr>
            <p:cNvPr id="4122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123" name="Picture 6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24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7" name="TextBox 18"/>
          <p:cNvSpPr txBox="1">
            <a:spLocks noChangeArrowheads="1"/>
          </p:cNvSpPr>
          <p:nvPr/>
        </p:nvSpPr>
        <p:spPr bwMode="auto">
          <a:xfrm>
            <a:off x="323850" y="476250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Web Search</a:t>
            </a:r>
          </a:p>
        </p:txBody>
      </p:sp>
      <p:pic>
        <p:nvPicPr>
          <p:cNvPr id="410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9275"/>
            <a:ext cx="2809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9" name="TextBox 3"/>
          <p:cNvSpPr txBox="1">
            <a:spLocks noChangeArrowheads="1"/>
          </p:cNvSpPr>
          <p:nvPr/>
        </p:nvSpPr>
        <p:spPr bwMode="auto">
          <a:xfrm>
            <a:off x="250825" y="1108075"/>
            <a:ext cx="10652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Web Search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Pictures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Clips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Maps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News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Shop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Email</a:t>
            </a:r>
          </a:p>
        </p:txBody>
      </p:sp>
      <p:sp>
        <p:nvSpPr>
          <p:cNvPr id="7" name="Rectangle 6"/>
          <p:cNvSpPr/>
          <p:nvPr/>
        </p:nvSpPr>
        <p:spPr>
          <a:xfrm>
            <a:off x="184150" y="1430338"/>
            <a:ext cx="109538" cy="109537"/>
          </a:xfrm>
          <a:prstGeom prst="rect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84150" y="1628775"/>
            <a:ext cx="109538" cy="109538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79388" y="1836738"/>
            <a:ext cx="111125" cy="109537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79388" y="2060575"/>
            <a:ext cx="111125" cy="109538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79388" y="2276475"/>
            <a:ext cx="111125" cy="10953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79388" y="2492375"/>
            <a:ext cx="109537" cy="109538"/>
          </a:xfrm>
          <a:prstGeom prst="rect">
            <a:avLst/>
          </a:prstGeom>
          <a:solidFill>
            <a:srgbClr val="00206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813" y="1196975"/>
            <a:ext cx="0" cy="566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7" name="TextBox 33"/>
          <p:cNvSpPr txBox="1">
            <a:spLocks noChangeArrowheads="1"/>
          </p:cNvSpPr>
          <p:nvPr/>
        </p:nvSpPr>
        <p:spPr bwMode="auto">
          <a:xfrm>
            <a:off x="1735138" y="1765300"/>
            <a:ext cx="57896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You can add in your own description here to make it look like a search engine…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92D050"/>
                </a:solidFill>
              </a:rPr>
              <a:t>www.yourdomainname.co.uk/ </a:t>
            </a:r>
            <a:r>
              <a:rPr lang="en-GB" altLang="en-US" sz="2000">
                <a:solidFill>
                  <a:srgbClr val="0000FF"/>
                </a:solidFill>
              </a:rPr>
              <a:t>- Cache - Similar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92275" y="3071813"/>
            <a:ext cx="4035425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n-lt"/>
                <a:cs typeface="+mn-cs"/>
              </a:rPr>
              <a:t>Your search title goes here</a:t>
            </a:r>
          </a:p>
        </p:txBody>
      </p:sp>
      <p:sp>
        <p:nvSpPr>
          <p:cNvPr id="4119" name="TextBox 35"/>
          <p:cNvSpPr txBox="1">
            <a:spLocks noChangeArrowheads="1"/>
          </p:cNvSpPr>
          <p:nvPr/>
        </p:nvSpPr>
        <p:spPr bwMode="auto">
          <a:xfrm>
            <a:off x="1735138" y="3575050"/>
            <a:ext cx="57896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You can add in your own description here to make it look like a search engine…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92D050"/>
                </a:solidFill>
              </a:rPr>
              <a:t>www.yourdomainname.co.uk/ </a:t>
            </a:r>
            <a:r>
              <a:rPr lang="en-GB" altLang="en-US" sz="1600">
                <a:solidFill>
                  <a:srgbClr val="0000FF"/>
                </a:solidFill>
              </a:rPr>
              <a:t>- Cache - Similar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92275" y="4656138"/>
            <a:ext cx="4035425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+mn-lt"/>
                <a:cs typeface="+mn-cs"/>
              </a:rPr>
              <a:t>Your search title goes here</a:t>
            </a:r>
          </a:p>
        </p:txBody>
      </p:sp>
      <p:sp>
        <p:nvSpPr>
          <p:cNvPr id="4121" name="TextBox 39"/>
          <p:cNvSpPr txBox="1">
            <a:spLocks noChangeArrowheads="1"/>
          </p:cNvSpPr>
          <p:nvPr/>
        </p:nvSpPr>
        <p:spPr bwMode="auto">
          <a:xfrm>
            <a:off x="1763713" y="5159375"/>
            <a:ext cx="57896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You can add in your own description here to make it look like a search engine…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92D050"/>
                </a:solidFill>
              </a:rPr>
              <a:t>www.yourdomainname.co.uk/ </a:t>
            </a:r>
            <a:r>
              <a:rPr lang="en-GB" altLang="en-US" sz="1600">
                <a:solidFill>
                  <a:srgbClr val="0000FF"/>
                </a:solidFill>
              </a:rPr>
              <a:t>- Cache - Similar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96975"/>
            <a:ext cx="131762" cy="14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59" name="Rectangle 3958"/>
          <p:cNvSpPr/>
          <p:nvPr/>
        </p:nvSpPr>
        <p:spPr>
          <a:xfrm>
            <a:off x="1835150" y="549275"/>
            <a:ext cx="4833938" cy="28733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Search Text here</a:t>
            </a:r>
          </a:p>
        </p:txBody>
      </p:sp>
      <p:sp>
        <p:nvSpPr>
          <p:cNvPr id="639" name="Rectangle 638"/>
          <p:cNvSpPr/>
          <p:nvPr/>
        </p:nvSpPr>
        <p:spPr>
          <a:xfrm>
            <a:off x="6669088" y="549275"/>
            <a:ext cx="1444625" cy="28733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Search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92275" y="4340225"/>
            <a:ext cx="49784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u="sng" dirty="0">
                <a:solidFill>
                  <a:srgbClr val="0033CC"/>
                </a:solidFill>
                <a:uFill>
                  <a:solidFill>
                    <a:srgbClr val="0000FF"/>
                  </a:solidFill>
                </a:uFill>
                <a:latin typeface="+mn-lt"/>
                <a:cs typeface="+mn-cs"/>
              </a:rPr>
              <a:t>Example of a picture slide</a:t>
            </a:r>
          </a:p>
        </p:txBody>
      </p:sp>
      <p:sp>
        <p:nvSpPr>
          <p:cNvPr id="5126" name="TextBox 524"/>
          <p:cNvSpPr txBox="1">
            <a:spLocks noChangeArrowheads="1"/>
          </p:cNvSpPr>
          <p:nvPr/>
        </p:nvSpPr>
        <p:spPr bwMode="auto">
          <a:xfrm>
            <a:off x="0" y="0"/>
            <a:ext cx="944563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Internet</a:t>
            </a:r>
          </a:p>
        </p:txBody>
      </p:sp>
      <p:sp>
        <p:nvSpPr>
          <p:cNvPr id="5127" name="TextBox 525"/>
          <p:cNvSpPr txBox="1">
            <a:spLocks noChangeArrowheads="1"/>
          </p:cNvSpPr>
          <p:nvPr/>
        </p:nvSpPr>
        <p:spPr bwMode="auto">
          <a:xfrm>
            <a:off x="900113" y="0"/>
            <a:ext cx="48434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70C0"/>
                </a:solidFill>
              </a:rPr>
              <a:t>Pictures   Clips   Maps   News   Shop   Email   more</a:t>
            </a:r>
          </a:p>
        </p:txBody>
      </p:sp>
      <p:sp>
        <p:nvSpPr>
          <p:cNvPr id="3" name="Isosceles Triangle 2"/>
          <p:cNvSpPr/>
          <p:nvPr/>
        </p:nvSpPr>
        <p:spPr>
          <a:xfrm rot="10800000">
            <a:off x="5795963" y="152400"/>
            <a:ext cx="125412" cy="10795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04813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30" name="Group 620"/>
          <p:cNvGrpSpPr>
            <a:grpSpLocks noChangeAspect="1"/>
          </p:cNvGrpSpPr>
          <p:nvPr/>
        </p:nvGrpSpPr>
        <p:grpSpPr bwMode="auto">
          <a:xfrm>
            <a:off x="8999538" y="0"/>
            <a:ext cx="155575" cy="6858000"/>
            <a:chOff x="2831" y="0"/>
            <a:chExt cx="98" cy="4320"/>
          </a:xfrm>
        </p:grpSpPr>
        <p:sp>
          <p:nvSpPr>
            <p:cNvPr id="5143" name="AutoShape 619"/>
            <p:cNvSpPr>
              <a:spLocks noChangeAspect="1" noChangeArrowheads="1" noTextEdit="1"/>
            </p:cNvSpPr>
            <p:nvPr/>
          </p:nvSpPr>
          <p:spPr bwMode="auto">
            <a:xfrm>
              <a:off x="2831" y="0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5144" name="Picture 6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0" y="1"/>
              <a:ext cx="9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45" name="Freeform 622"/>
            <p:cNvSpPr>
              <a:spLocks/>
            </p:cNvSpPr>
            <p:nvPr/>
          </p:nvSpPr>
          <p:spPr bwMode="auto">
            <a:xfrm>
              <a:off x="2861" y="522"/>
              <a:ext cx="41" cy="22"/>
            </a:xfrm>
            <a:custGeom>
              <a:avLst/>
              <a:gdLst>
                <a:gd name="T0" fmla="*/ 20 w 41"/>
                <a:gd name="T1" fmla="*/ 22 h 22"/>
                <a:gd name="T2" fmla="*/ 0 w 41"/>
                <a:gd name="T3" fmla="*/ 22 h 22"/>
                <a:gd name="T4" fmla="*/ 10 w 41"/>
                <a:gd name="T5" fmla="*/ 11 h 22"/>
                <a:gd name="T6" fmla="*/ 20 w 41"/>
                <a:gd name="T7" fmla="*/ 0 h 22"/>
                <a:gd name="T8" fmla="*/ 31 w 41"/>
                <a:gd name="T9" fmla="*/ 11 h 22"/>
                <a:gd name="T10" fmla="*/ 41 w 41"/>
                <a:gd name="T11" fmla="*/ 22 h 22"/>
                <a:gd name="T12" fmla="*/ 20 w 41"/>
                <a:gd name="T13" fmla="*/ 22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20" y="22"/>
                  </a:moveTo>
                  <a:lnTo>
                    <a:pt x="0" y="22"/>
                  </a:lnTo>
                  <a:lnTo>
                    <a:pt x="10" y="11"/>
                  </a:lnTo>
                  <a:lnTo>
                    <a:pt x="20" y="0"/>
                  </a:lnTo>
                  <a:lnTo>
                    <a:pt x="31" y="11"/>
                  </a:lnTo>
                  <a:lnTo>
                    <a:pt x="41" y="22"/>
                  </a:lnTo>
                  <a:lnTo>
                    <a:pt x="20" y="2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623"/>
            <p:cNvSpPr>
              <a:spLocks/>
            </p:cNvSpPr>
            <p:nvPr/>
          </p:nvSpPr>
          <p:spPr bwMode="auto">
            <a:xfrm>
              <a:off x="2857" y="4133"/>
              <a:ext cx="41" cy="22"/>
            </a:xfrm>
            <a:custGeom>
              <a:avLst/>
              <a:gdLst>
                <a:gd name="T0" fmla="*/ 19 w 41"/>
                <a:gd name="T1" fmla="*/ 0 h 22"/>
                <a:gd name="T2" fmla="*/ 41 w 41"/>
                <a:gd name="T3" fmla="*/ 0 h 22"/>
                <a:gd name="T4" fmla="*/ 31 w 41"/>
                <a:gd name="T5" fmla="*/ 11 h 22"/>
                <a:gd name="T6" fmla="*/ 19 w 41"/>
                <a:gd name="T7" fmla="*/ 22 h 22"/>
                <a:gd name="T8" fmla="*/ 10 w 41"/>
                <a:gd name="T9" fmla="*/ 11 h 22"/>
                <a:gd name="T10" fmla="*/ 0 w 41"/>
                <a:gd name="T11" fmla="*/ 0 h 22"/>
                <a:gd name="T12" fmla="*/ 19 w 4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" h="22">
                  <a:moveTo>
                    <a:pt x="19" y="0"/>
                  </a:moveTo>
                  <a:lnTo>
                    <a:pt x="41" y="0"/>
                  </a:lnTo>
                  <a:lnTo>
                    <a:pt x="31" y="11"/>
                  </a:lnTo>
                  <a:lnTo>
                    <a:pt x="19" y="22"/>
                  </a:lnTo>
                  <a:lnTo>
                    <a:pt x="10" y="11"/>
                  </a:lnTo>
                  <a:lnTo>
                    <a:pt x="0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TextBox 18"/>
          <p:cNvSpPr txBox="1">
            <a:spLocks noChangeArrowheads="1"/>
          </p:cNvSpPr>
          <p:nvPr/>
        </p:nvSpPr>
        <p:spPr bwMode="auto">
          <a:xfrm>
            <a:off x="323850" y="476250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Web Search</a:t>
            </a:r>
          </a:p>
        </p:txBody>
      </p:sp>
      <p:pic>
        <p:nvPicPr>
          <p:cNvPr id="513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49275"/>
            <a:ext cx="280988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3" name="TextBox 3"/>
          <p:cNvSpPr txBox="1">
            <a:spLocks noChangeArrowheads="1"/>
          </p:cNvSpPr>
          <p:nvPr/>
        </p:nvSpPr>
        <p:spPr bwMode="auto">
          <a:xfrm>
            <a:off x="250825" y="1108075"/>
            <a:ext cx="10652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Web Search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Pictures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Clips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Maps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News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Shop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Email</a:t>
            </a:r>
          </a:p>
        </p:txBody>
      </p:sp>
      <p:sp>
        <p:nvSpPr>
          <p:cNvPr id="7" name="Rectangle 6"/>
          <p:cNvSpPr/>
          <p:nvPr/>
        </p:nvSpPr>
        <p:spPr>
          <a:xfrm>
            <a:off x="184150" y="1430338"/>
            <a:ext cx="109538" cy="109537"/>
          </a:xfrm>
          <a:prstGeom prst="rect">
            <a:avLst/>
          </a:prstGeom>
          <a:solidFill>
            <a:srgbClr val="FF0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84150" y="1628775"/>
            <a:ext cx="109538" cy="109538"/>
          </a:xfrm>
          <a:prstGeom prst="rect">
            <a:avLst/>
          </a:prstGeom>
          <a:solidFill>
            <a:srgbClr val="FFC0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79388" y="1836738"/>
            <a:ext cx="111125" cy="109537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179388" y="2060575"/>
            <a:ext cx="111125" cy="109538"/>
          </a:xfrm>
          <a:prstGeom prst="rect">
            <a:avLst/>
          </a:prstGeom>
          <a:solidFill>
            <a:srgbClr val="92D05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79388" y="2276475"/>
            <a:ext cx="111125" cy="10953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79388" y="2492375"/>
            <a:ext cx="109537" cy="109538"/>
          </a:xfrm>
          <a:prstGeom prst="rect">
            <a:avLst/>
          </a:prstGeom>
          <a:solidFill>
            <a:srgbClr val="00206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547813" y="1196975"/>
            <a:ext cx="0" cy="5661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TextBox 33"/>
          <p:cNvSpPr txBox="1">
            <a:spLocks noChangeArrowheads="1"/>
          </p:cNvSpPr>
          <p:nvPr/>
        </p:nvSpPr>
        <p:spPr bwMode="auto">
          <a:xfrm>
            <a:off x="1735138" y="4933950"/>
            <a:ext cx="57896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You can add in your own description here to make it look like a search engine…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92D050"/>
                </a:solidFill>
              </a:rPr>
              <a:t>www.yourdomainname.co.uk/ </a:t>
            </a:r>
            <a:r>
              <a:rPr lang="en-GB" altLang="en-US" sz="2000">
                <a:solidFill>
                  <a:srgbClr val="0000FF"/>
                </a:solidFill>
              </a:rPr>
              <a:t>- Cache - Similar</a:t>
            </a:r>
          </a:p>
        </p:txBody>
      </p:sp>
      <p:sp>
        <p:nvSpPr>
          <p:cNvPr id="6" name="Rectangle 5"/>
          <p:cNvSpPr/>
          <p:nvPr/>
        </p:nvSpPr>
        <p:spPr>
          <a:xfrm>
            <a:off x="1800225" y="1189038"/>
            <a:ext cx="5292725" cy="306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</a:rPr>
              <a:t>Insert Your Picture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339</Words>
  <Application>Microsoft Office PowerPoint</Application>
  <PresentationFormat>On-screen Show (4:3)</PresentationFormat>
  <Paragraphs>57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Search PowerPoint Presentation</dc:title>
  <dc:creator>Windows User</dc:creator>
  <cp:lastModifiedBy>Jonty Pearce</cp:lastModifiedBy>
  <cp:revision>20</cp:revision>
  <dcterms:created xsi:type="dcterms:W3CDTF">2011-04-06T17:35:40Z</dcterms:created>
  <dcterms:modified xsi:type="dcterms:W3CDTF">2015-02-22T11:18:03Z</dcterms:modified>
</cp:coreProperties>
</file>