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6" r:id="rId3"/>
    <p:sldId id="267" r:id="rId4"/>
    <p:sldId id="263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9F628F-284E-45A8-9C5C-39B88642E6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1474483-D17D-4C13-8621-E5215D9530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22192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6D3AB1A-F3EF-4EA3-9DD8-089F26D1EA78}" type="slidenum">
              <a:rPr lang="en-GB" altLang="en-US">
                <a:latin typeface="Arial" panose="020B0604020202020204" pitchFamily="34" charset="0"/>
              </a:rPr>
              <a:pPr/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3624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BBF8E-DA14-489A-B815-6ADBD67F985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77EFD-7A01-4757-9A6A-811E38F4D1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965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11DD7-D3D1-4F2B-A41D-C5546374B9E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B471B-2EB7-4F52-AA32-78F66C8E9F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880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7B7BB-318D-40AD-8A2A-C2B85E701E1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E26D0-2113-4E36-9C31-D756C125B1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457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0FE1D-411F-4437-A3AB-8F520C8C06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6916A-4B52-4A1A-AF8C-DBA78B1520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208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BB2F2-17B0-40D1-B347-F1206DDFA5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96295-5B03-4DE0-B850-F8216156C4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832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8845D-7485-4401-92A8-EC13D6AA7D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09760-4313-4EB7-B9BA-40ABC14348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349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4E340-5B04-4C2F-BF23-5B842E0D92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41D35-346B-4F2C-9260-0DFBBA1F25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654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3E2D3-13D2-484F-95EB-19E528DE3D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7ACC2-4418-468B-A1BE-BD3167A74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125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3E30D-E38E-436E-88A8-1D738022EA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305A-3DC1-4192-8768-8C65C180BB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193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754CA-DF8F-4A00-8F83-5A74C6974C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C15B7-3D42-4A8F-AE08-CAC3D1A878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8823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644F5-FB27-46D2-B397-D7FCA3C9506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55F88-686E-42D7-BF3E-67306F60A1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977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16C39D-39FA-41AB-B2E6-884A7FF6FC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A1B59AD-3A53-4080-BC94-8EEBCA5536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 noChangeAspect="1"/>
          </p:cNvGrpSpPr>
          <p:nvPr/>
        </p:nvGrpSpPr>
        <p:grpSpPr bwMode="auto">
          <a:xfrm>
            <a:off x="3175" y="0"/>
            <a:ext cx="9137650" cy="6858000"/>
            <a:chOff x="2" y="0"/>
            <a:chExt cx="5756" cy="4320"/>
          </a:xfrm>
        </p:grpSpPr>
        <p:sp>
          <p:nvSpPr>
            <p:cNvPr id="308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" y="0"/>
              <a:ext cx="575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084" name="Group 205"/>
            <p:cNvGrpSpPr>
              <a:grpSpLocks/>
            </p:cNvGrpSpPr>
            <p:nvPr/>
          </p:nvGrpSpPr>
          <p:grpSpPr bwMode="auto">
            <a:xfrm>
              <a:off x="13" y="11"/>
              <a:ext cx="5745" cy="4303"/>
              <a:chOff x="13" y="11"/>
              <a:chExt cx="5745" cy="4303"/>
            </a:xfrm>
          </p:grpSpPr>
          <p:sp>
            <p:nvSpPr>
              <p:cNvPr id="3127" name="Freeform 5"/>
              <p:cNvSpPr>
                <a:spLocks/>
              </p:cNvSpPr>
              <p:nvPr/>
            </p:nvSpPr>
            <p:spPr bwMode="auto">
              <a:xfrm>
                <a:off x="5752" y="59"/>
                <a:ext cx="6" cy="4203"/>
              </a:xfrm>
              <a:custGeom>
                <a:avLst/>
                <a:gdLst>
                  <a:gd name="T0" fmla="*/ 6 w 6"/>
                  <a:gd name="T1" fmla="*/ 4174 h 4203"/>
                  <a:gd name="T2" fmla="*/ 6 w 6"/>
                  <a:gd name="T3" fmla="*/ 4174 h 4203"/>
                  <a:gd name="T4" fmla="*/ 5 w 6"/>
                  <a:gd name="T5" fmla="*/ 4188 h 4203"/>
                  <a:gd name="T6" fmla="*/ 0 w 6"/>
                  <a:gd name="T7" fmla="*/ 4203 h 4203"/>
                  <a:gd name="T8" fmla="*/ 0 w 6"/>
                  <a:gd name="T9" fmla="*/ 4174 h 4203"/>
                  <a:gd name="T10" fmla="*/ 0 w 6"/>
                  <a:gd name="T11" fmla="*/ 519 h 4203"/>
                  <a:gd name="T12" fmla="*/ 0 w 6"/>
                  <a:gd name="T13" fmla="*/ 29 h 4203"/>
                  <a:gd name="T14" fmla="*/ 0 w 6"/>
                  <a:gd name="T15" fmla="*/ 0 h 4203"/>
                  <a:gd name="T16" fmla="*/ 0 w 6"/>
                  <a:gd name="T17" fmla="*/ 0 h 4203"/>
                  <a:gd name="T18" fmla="*/ 5 w 6"/>
                  <a:gd name="T19" fmla="*/ 14 h 4203"/>
                  <a:gd name="T20" fmla="*/ 6 w 6"/>
                  <a:gd name="T21" fmla="*/ 29 h 4203"/>
                  <a:gd name="T22" fmla="*/ 6 w 6"/>
                  <a:gd name="T23" fmla="*/ 4174 h 420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4203">
                    <a:moveTo>
                      <a:pt x="6" y="4174"/>
                    </a:moveTo>
                    <a:lnTo>
                      <a:pt x="6" y="4174"/>
                    </a:lnTo>
                    <a:lnTo>
                      <a:pt x="5" y="4188"/>
                    </a:lnTo>
                    <a:lnTo>
                      <a:pt x="0" y="4203"/>
                    </a:lnTo>
                    <a:lnTo>
                      <a:pt x="0" y="4174"/>
                    </a:lnTo>
                    <a:lnTo>
                      <a:pt x="0" y="519"/>
                    </a:lnTo>
                    <a:lnTo>
                      <a:pt x="0" y="29"/>
                    </a:lnTo>
                    <a:lnTo>
                      <a:pt x="0" y="0"/>
                    </a:lnTo>
                    <a:lnTo>
                      <a:pt x="5" y="14"/>
                    </a:lnTo>
                    <a:lnTo>
                      <a:pt x="6" y="29"/>
                    </a:lnTo>
                    <a:lnTo>
                      <a:pt x="6" y="417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8" name="Freeform 6"/>
              <p:cNvSpPr>
                <a:spLocks/>
              </p:cNvSpPr>
              <p:nvPr/>
            </p:nvSpPr>
            <p:spPr bwMode="auto">
              <a:xfrm>
                <a:off x="5751" y="56"/>
                <a:ext cx="1" cy="32"/>
              </a:xfrm>
              <a:custGeom>
                <a:avLst/>
                <a:gdLst>
                  <a:gd name="T0" fmla="*/ 1 w 1"/>
                  <a:gd name="T1" fmla="*/ 32 h 32"/>
                  <a:gd name="T2" fmla="*/ 1 w 1"/>
                  <a:gd name="T3" fmla="*/ 32 h 32"/>
                  <a:gd name="T4" fmla="*/ 0 w 1"/>
                  <a:gd name="T5" fmla="*/ 18 h 32"/>
                  <a:gd name="T6" fmla="*/ 0 w 1"/>
                  <a:gd name="T7" fmla="*/ 0 h 32"/>
                  <a:gd name="T8" fmla="*/ 0 w 1"/>
                  <a:gd name="T9" fmla="*/ 0 h 32"/>
                  <a:gd name="T10" fmla="*/ 1 w 1"/>
                  <a:gd name="T11" fmla="*/ 3 h 32"/>
                  <a:gd name="T12" fmla="*/ 1 w 1"/>
                  <a:gd name="T13" fmla="*/ 32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2">
                    <a:moveTo>
                      <a:pt x="1" y="32"/>
                    </a:moveTo>
                    <a:lnTo>
                      <a:pt x="1" y="32"/>
                    </a:lnTo>
                    <a:lnTo>
                      <a:pt x="0" y="18"/>
                    </a:lnTo>
                    <a:lnTo>
                      <a:pt x="0" y="0"/>
                    </a:lnTo>
                    <a:lnTo>
                      <a:pt x="1" y="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29" name="Freeform 7"/>
              <p:cNvSpPr>
                <a:spLocks/>
              </p:cNvSpPr>
              <p:nvPr/>
            </p:nvSpPr>
            <p:spPr bwMode="auto">
              <a:xfrm>
                <a:off x="5747" y="74"/>
                <a:ext cx="5" cy="504"/>
              </a:xfrm>
              <a:custGeom>
                <a:avLst/>
                <a:gdLst>
                  <a:gd name="T0" fmla="*/ 4 w 5"/>
                  <a:gd name="T1" fmla="*/ 0 h 504"/>
                  <a:gd name="T2" fmla="*/ 4 w 5"/>
                  <a:gd name="T3" fmla="*/ 0 h 504"/>
                  <a:gd name="T4" fmla="*/ 5 w 5"/>
                  <a:gd name="T5" fmla="*/ 14 h 504"/>
                  <a:gd name="T6" fmla="*/ 5 w 5"/>
                  <a:gd name="T7" fmla="*/ 504 h 504"/>
                  <a:gd name="T8" fmla="*/ 0 w 5"/>
                  <a:gd name="T9" fmla="*/ 504 h 504"/>
                  <a:gd name="T10" fmla="*/ 0 w 5"/>
                  <a:gd name="T11" fmla="*/ 488 h 504"/>
                  <a:gd name="T12" fmla="*/ 0 w 5"/>
                  <a:gd name="T13" fmla="*/ 488 h 504"/>
                  <a:gd name="T14" fmla="*/ 3 w 5"/>
                  <a:gd name="T15" fmla="*/ 486 h 504"/>
                  <a:gd name="T16" fmla="*/ 4 w 5"/>
                  <a:gd name="T17" fmla="*/ 483 h 504"/>
                  <a:gd name="T18" fmla="*/ 4 w 5"/>
                  <a:gd name="T19" fmla="*/ 0 h 50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" h="504">
                    <a:moveTo>
                      <a:pt x="4" y="0"/>
                    </a:moveTo>
                    <a:lnTo>
                      <a:pt x="4" y="0"/>
                    </a:lnTo>
                    <a:lnTo>
                      <a:pt x="5" y="14"/>
                    </a:lnTo>
                    <a:lnTo>
                      <a:pt x="5" y="504"/>
                    </a:lnTo>
                    <a:lnTo>
                      <a:pt x="0" y="504"/>
                    </a:lnTo>
                    <a:lnTo>
                      <a:pt x="0" y="488"/>
                    </a:lnTo>
                    <a:lnTo>
                      <a:pt x="3" y="486"/>
                    </a:lnTo>
                    <a:lnTo>
                      <a:pt x="4" y="48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0" name="Freeform 8"/>
              <p:cNvSpPr>
                <a:spLocks/>
              </p:cNvSpPr>
              <p:nvPr/>
            </p:nvSpPr>
            <p:spPr bwMode="auto">
              <a:xfrm>
                <a:off x="5646" y="562"/>
                <a:ext cx="101" cy="16"/>
              </a:xfrm>
              <a:custGeom>
                <a:avLst/>
                <a:gdLst>
                  <a:gd name="T0" fmla="*/ 101 w 101"/>
                  <a:gd name="T1" fmla="*/ 0 h 16"/>
                  <a:gd name="T2" fmla="*/ 101 w 101"/>
                  <a:gd name="T3" fmla="*/ 16 h 16"/>
                  <a:gd name="T4" fmla="*/ 0 w 101"/>
                  <a:gd name="T5" fmla="*/ 16 h 16"/>
                  <a:gd name="T6" fmla="*/ 0 w 101"/>
                  <a:gd name="T7" fmla="*/ 14 h 16"/>
                  <a:gd name="T8" fmla="*/ 0 w 101"/>
                  <a:gd name="T9" fmla="*/ 14 h 16"/>
                  <a:gd name="T10" fmla="*/ 35 w 101"/>
                  <a:gd name="T11" fmla="*/ 13 h 16"/>
                  <a:gd name="T12" fmla="*/ 64 w 101"/>
                  <a:gd name="T13" fmla="*/ 10 h 16"/>
                  <a:gd name="T14" fmla="*/ 87 w 101"/>
                  <a:gd name="T15" fmla="*/ 5 h 16"/>
                  <a:gd name="T16" fmla="*/ 95 w 101"/>
                  <a:gd name="T17" fmla="*/ 3 h 16"/>
                  <a:gd name="T18" fmla="*/ 101 w 101"/>
                  <a:gd name="T19" fmla="*/ 0 h 16"/>
                  <a:gd name="T20" fmla="*/ 101 w 101"/>
                  <a:gd name="T21" fmla="*/ 0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1" h="16">
                    <a:moveTo>
                      <a:pt x="101" y="0"/>
                    </a:moveTo>
                    <a:lnTo>
                      <a:pt x="101" y="16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35" y="13"/>
                    </a:lnTo>
                    <a:lnTo>
                      <a:pt x="64" y="10"/>
                    </a:lnTo>
                    <a:lnTo>
                      <a:pt x="87" y="5"/>
                    </a:lnTo>
                    <a:lnTo>
                      <a:pt x="95" y="3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1" name="Freeform 9"/>
              <p:cNvSpPr>
                <a:spLocks/>
              </p:cNvSpPr>
              <p:nvPr/>
            </p:nvSpPr>
            <p:spPr bwMode="auto">
              <a:xfrm>
                <a:off x="5646" y="29"/>
                <a:ext cx="101" cy="547"/>
              </a:xfrm>
              <a:custGeom>
                <a:avLst/>
                <a:gdLst>
                  <a:gd name="T0" fmla="*/ 70 w 101"/>
                  <a:gd name="T1" fmla="*/ 0 h 547"/>
                  <a:gd name="T2" fmla="*/ 70 w 101"/>
                  <a:gd name="T3" fmla="*/ 0 h 547"/>
                  <a:gd name="T4" fmla="*/ 77 w 101"/>
                  <a:gd name="T5" fmla="*/ 6 h 547"/>
                  <a:gd name="T6" fmla="*/ 83 w 101"/>
                  <a:gd name="T7" fmla="*/ 12 h 547"/>
                  <a:gd name="T8" fmla="*/ 88 w 101"/>
                  <a:gd name="T9" fmla="*/ 19 h 547"/>
                  <a:gd name="T10" fmla="*/ 92 w 101"/>
                  <a:gd name="T11" fmla="*/ 26 h 547"/>
                  <a:gd name="T12" fmla="*/ 95 w 101"/>
                  <a:gd name="T13" fmla="*/ 34 h 547"/>
                  <a:gd name="T14" fmla="*/ 98 w 101"/>
                  <a:gd name="T15" fmla="*/ 43 h 547"/>
                  <a:gd name="T16" fmla="*/ 101 w 101"/>
                  <a:gd name="T17" fmla="*/ 51 h 547"/>
                  <a:gd name="T18" fmla="*/ 101 w 101"/>
                  <a:gd name="T19" fmla="*/ 59 h 547"/>
                  <a:gd name="T20" fmla="*/ 101 w 101"/>
                  <a:gd name="T21" fmla="*/ 533 h 547"/>
                  <a:gd name="T22" fmla="*/ 101 w 101"/>
                  <a:gd name="T23" fmla="*/ 533 h 547"/>
                  <a:gd name="T24" fmla="*/ 95 w 101"/>
                  <a:gd name="T25" fmla="*/ 536 h 547"/>
                  <a:gd name="T26" fmla="*/ 87 w 101"/>
                  <a:gd name="T27" fmla="*/ 538 h 547"/>
                  <a:gd name="T28" fmla="*/ 64 w 101"/>
                  <a:gd name="T29" fmla="*/ 543 h 547"/>
                  <a:gd name="T30" fmla="*/ 35 w 101"/>
                  <a:gd name="T31" fmla="*/ 546 h 547"/>
                  <a:gd name="T32" fmla="*/ 0 w 101"/>
                  <a:gd name="T33" fmla="*/ 547 h 547"/>
                  <a:gd name="T34" fmla="*/ 0 w 101"/>
                  <a:gd name="T35" fmla="*/ 381 h 547"/>
                  <a:gd name="T36" fmla="*/ 0 w 101"/>
                  <a:gd name="T37" fmla="*/ 381 h 547"/>
                  <a:gd name="T38" fmla="*/ 0 w 101"/>
                  <a:gd name="T39" fmla="*/ 381 h 547"/>
                  <a:gd name="T40" fmla="*/ 0 w 101"/>
                  <a:gd name="T41" fmla="*/ 381 h 547"/>
                  <a:gd name="T42" fmla="*/ 12 w 101"/>
                  <a:gd name="T43" fmla="*/ 378 h 547"/>
                  <a:gd name="T44" fmla="*/ 25 w 101"/>
                  <a:gd name="T45" fmla="*/ 372 h 547"/>
                  <a:gd name="T46" fmla="*/ 35 w 101"/>
                  <a:gd name="T47" fmla="*/ 367 h 547"/>
                  <a:gd name="T48" fmla="*/ 45 w 101"/>
                  <a:gd name="T49" fmla="*/ 358 h 547"/>
                  <a:gd name="T50" fmla="*/ 45 w 101"/>
                  <a:gd name="T51" fmla="*/ 358 h 547"/>
                  <a:gd name="T52" fmla="*/ 52 w 101"/>
                  <a:gd name="T53" fmla="*/ 348 h 547"/>
                  <a:gd name="T54" fmla="*/ 57 w 101"/>
                  <a:gd name="T55" fmla="*/ 338 h 547"/>
                  <a:gd name="T56" fmla="*/ 62 w 101"/>
                  <a:gd name="T57" fmla="*/ 327 h 547"/>
                  <a:gd name="T58" fmla="*/ 63 w 101"/>
                  <a:gd name="T59" fmla="*/ 315 h 547"/>
                  <a:gd name="T60" fmla="*/ 63 w 101"/>
                  <a:gd name="T61" fmla="*/ 315 h 547"/>
                  <a:gd name="T62" fmla="*/ 62 w 101"/>
                  <a:gd name="T63" fmla="*/ 303 h 547"/>
                  <a:gd name="T64" fmla="*/ 57 w 101"/>
                  <a:gd name="T65" fmla="*/ 292 h 547"/>
                  <a:gd name="T66" fmla="*/ 52 w 101"/>
                  <a:gd name="T67" fmla="*/ 281 h 547"/>
                  <a:gd name="T68" fmla="*/ 45 w 101"/>
                  <a:gd name="T69" fmla="*/ 273 h 547"/>
                  <a:gd name="T70" fmla="*/ 45 w 101"/>
                  <a:gd name="T71" fmla="*/ 273 h 547"/>
                  <a:gd name="T72" fmla="*/ 35 w 101"/>
                  <a:gd name="T73" fmla="*/ 264 h 547"/>
                  <a:gd name="T74" fmla="*/ 25 w 101"/>
                  <a:gd name="T75" fmla="*/ 257 h 547"/>
                  <a:gd name="T76" fmla="*/ 12 w 101"/>
                  <a:gd name="T77" fmla="*/ 253 h 547"/>
                  <a:gd name="T78" fmla="*/ 0 w 101"/>
                  <a:gd name="T79" fmla="*/ 249 h 547"/>
                  <a:gd name="T80" fmla="*/ 0 w 101"/>
                  <a:gd name="T81" fmla="*/ 249 h 547"/>
                  <a:gd name="T82" fmla="*/ 0 w 101"/>
                  <a:gd name="T83" fmla="*/ 249 h 547"/>
                  <a:gd name="T84" fmla="*/ 0 w 101"/>
                  <a:gd name="T85" fmla="*/ 0 h 547"/>
                  <a:gd name="T86" fmla="*/ 70 w 101"/>
                  <a:gd name="T87" fmla="*/ 0 h 54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01" h="547">
                    <a:moveTo>
                      <a:pt x="70" y="0"/>
                    </a:moveTo>
                    <a:lnTo>
                      <a:pt x="70" y="0"/>
                    </a:lnTo>
                    <a:lnTo>
                      <a:pt x="77" y="6"/>
                    </a:lnTo>
                    <a:lnTo>
                      <a:pt x="83" y="12"/>
                    </a:lnTo>
                    <a:lnTo>
                      <a:pt x="88" y="19"/>
                    </a:lnTo>
                    <a:lnTo>
                      <a:pt x="92" y="26"/>
                    </a:lnTo>
                    <a:lnTo>
                      <a:pt x="95" y="34"/>
                    </a:lnTo>
                    <a:lnTo>
                      <a:pt x="98" y="43"/>
                    </a:lnTo>
                    <a:lnTo>
                      <a:pt x="101" y="51"/>
                    </a:lnTo>
                    <a:lnTo>
                      <a:pt x="101" y="59"/>
                    </a:lnTo>
                    <a:lnTo>
                      <a:pt x="101" y="533"/>
                    </a:lnTo>
                    <a:lnTo>
                      <a:pt x="95" y="536"/>
                    </a:lnTo>
                    <a:lnTo>
                      <a:pt x="87" y="538"/>
                    </a:lnTo>
                    <a:lnTo>
                      <a:pt x="64" y="543"/>
                    </a:lnTo>
                    <a:lnTo>
                      <a:pt x="35" y="546"/>
                    </a:lnTo>
                    <a:lnTo>
                      <a:pt x="0" y="547"/>
                    </a:lnTo>
                    <a:lnTo>
                      <a:pt x="0" y="381"/>
                    </a:lnTo>
                    <a:lnTo>
                      <a:pt x="12" y="378"/>
                    </a:lnTo>
                    <a:lnTo>
                      <a:pt x="25" y="372"/>
                    </a:lnTo>
                    <a:lnTo>
                      <a:pt x="35" y="367"/>
                    </a:lnTo>
                    <a:lnTo>
                      <a:pt x="45" y="358"/>
                    </a:lnTo>
                    <a:lnTo>
                      <a:pt x="52" y="348"/>
                    </a:lnTo>
                    <a:lnTo>
                      <a:pt x="57" y="338"/>
                    </a:lnTo>
                    <a:lnTo>
                      <a:pt x="62" y="327"/>
                    </a:lnTo>
                    <a:lnTo>
                      <a:pt x="63" y="315"/>
                    </a:lnTo>
                    <a:lnTo>
                      <a:pt x="62" y="303"/>
                    </a:lnTo>
                    <a:lnTo>
                      <a:pt x="57" y="292"/>
                    </a:lnTo>
                    <a:lnTo>
                      <a:pt x="52" y="281"/>
                    </a:lnTo>
                    <a:lnTo>
                      <a:pt x="45" y="273"/>
                    </a:lnTo>
                    <a:lnTo>
                      <a:pt x="35" y="264"/>
                    </a:lnTo>
                    <a:lnTo>
                      <a:pt x="25" y="257"/>
                    </a:lnTo>
                    <a:lnTo>
                      <a:pt x="12" y="253"/>
                    </a:lnTo>
                    <a:lnTo>
                      <a:pt x="0" y="249"/>
                    </a:lnTo>
                    <a:lnTo>
                      <a:pt x="0" y="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132" name="Picture 1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53" y="624"/>
                <a:ext cx="88" cy="10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33" name="Freeform 11"/>
              <p:cNvSpPr>
                <a:spLocks/>
              </p:cNvSpPr>
              <p:nvPr/>
            </p:nvSpPr>
            <p:spPr bwMode="auto">
              <a:xfrm>
                <a:off x="5724" y="29"/>
                <a:ext cx="27" cy="45"/>
              </a:xfrm>
              <a:custGeom>
                <a:avLst/>
                <a:gdLst>
                  <a:gd name="T0" fmla="*/ 9 w 27"/>
                  <a:gd name="T1" fmla="*/ 0 h 45"/>
                  <a:gd name="T2" fmla="*/ 9 w 27"/>
                  <a:gd name="T3" fmla="*/ 0 h 45"/>
                  <a:gd name="T4" fmla="*/ 19 w 27"/>
                  <a:gd name="T5" fmla="*/ 13 h 45"/>
                  <a:gd name="T6" fmla="*/ 27 w 27"/>
                  <a:gd name="T7" fmla="*/ 27 h 45"/>
                  <a:gd name="T8" fmla="*/ 27 w 27"/>
                  <a:gd name="T9" fmla="*/ 45 h 45"/>
                  <a:gd name="T10" fmla="*/ 27 w 27"/>
                  <a:gd name="T11" fmla="*/ 45 h 45"/>
                  <a:gd name="T12" fmla="*/ 23 w 27"/>
                  <a:gd name="T13" fmla="*/ 33 h 45"/>
                  <a:gd name="T14" fmla="*/ 17 w 27"/>
                  <a:gd name="T15" fmla="*/ 20 h 45"/>
                  <a:gd name="T16" fmla="*/ 10 w 27"/>
                  <a:gd name="T17" fmla="*/ 10 h 45"/>
                  <a:gd name="T18" fmla="*/ 0 w 27"/>
                  <a:gd name="T19" fmla="*/ 0 h 45"/>
                  <a:gd name="T20" fmla="*/ 9 w 27"/>
                  <a:gd name="T21" fmla="*/ 0 h 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7" h="45">
                    <a:moveTo>
                      <a:pt x="9" y="0"/>
                    </a:moveTo>
                    <a:lnTo>
                      <a:pt x="9" y="0"/>
                    </a:lnTo>
                    <a:lnTo>
                      <a:pt x="19" y="13"/>
                    </a:lnTo>
                    <a:lnTo>
                      <a:pt x="27" y="27"/>
                    </a:lnTo>
                    <a:lnTo>
                      <a:pt x="27" y="45"/>
                    </a:lnTo>
                    <a:lnTo>
                      <a:pt x="23" y="33"/>
                    </a:lnTo>
                    <a:lnTo>
                      <a:pt x="17" y="20"/>
                    </a:lnTo>
                    <a:lnTo>
                      <a:pt x="10" y="10"/>
                    </a:lnTo>
                    <a:lnTo>
                      <a:pt x="0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4" name="Freeform 12"/>
              <p:cNvSpPr>
                <a:spLocks/>
              </p:cNvSpPr>
              <p:nvPr/>
            </p:nvSpPr>
            <p:spPr bwMode="auto">
              <a:xfrm>
                <a:off x="5670" y="4046"/>
                <a:ext cx="60" cy="52"/>
              </a:xfrm>
              <a:custGeom>
                <a:avLst/>
                <a:gdLst>
                  <a:gd name="T0" fmla="*/ 45 w 60"/>
                  <a:gd name="T1" fmla="*/ 27 h 52"/>
                  <a:gd name="T2" fmla="*/ 60 w 60"/>
                  <a:gd name="T3" fmla="*/ 52 h 52"/>
                  <a:gd name="T4" fmla="*/ 29 w 60"/>
                  <a:gd name="T5" fmla="*/ 52 h 52"/>
                  <a:gd name="T6" fmla="*/ 0 w 60"/>
                  <a:gd name="T7" fmla="*/ 52 h 52"/>
                  <a:gd name="T8" fmla="*/ 15 w 60"/>
                  <a:gd name="T9" fmla="*/ 27 h 52"/>
                  <a:gd name="T10" fmla="*/ 29 w 60"/>
                  <a:gd name="T11" fmla="*/ 0 h 52"/>
                  <a:gd name="T12" fmla="*/ 45 w 60"/>
                  <a:gd name="T13" fmla="*/ 27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2">
                    <a:moveTo>
                      <a:pt x="45" y="27"/>
                    </a:moveTo>
                    <a:lnTo>
                      <a:pt x="60" y="52"/>
                    </a:lnTo>
                    <a:lnTo>
                      <a:pt x="29" y="52"/>
                    </a:lnTo>
                    <a:lnTo>
                      <a:pt x="0" y="52"/>
                    </a:lnTo>
                    <a:lnTo>
                      <a:pt x="15" y="27"/>
                    </a:lnTo>
                    <a:lnTo>
                      <a:pt x="29" y="0"/>
                    </a:lnTo>
                    <a:lnTo>
                      <a:pt x="45" y="2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5" name="Freeform 13"/>
              <p:cNvSpPr>
                <a:spLocks/>
              </p:cNvSpPr>
              <p:nvPr/>
            </p:nvSpPr>
            <p:spPr bwMode="auto">
              <a:xfrm>
                <a:off x="5670" y="4164"/>
                <a:ext cx="60" cy="52"/>
              </a:xfrm>
              <a:custGeom>
                <a:avLst/>
                <a:gdLst>
                  <a:gd name="T0" fmla="*/ 60 w 60"/>
                  <a:gd name="T1" fmla="*/ 0 h 52"/>
                  <a:gd name="T2" fmla="*/ 45 w 60"/>
                  <a:gd name="T3" fmla="*/ 27 h 52"/>
                  <a:gd name="T4" fmla="*/ 29 w 60"/>
                  <a:gd name="T5" fmla="*/ 52 h 52"/>
                  <a:gd name="T6" fmla="*/ 14 w 60"/>
                  <a:gd name="T7" fmla="*/ 27 h 52"/>
                  <a:gd name="T8" fmla="*/ 0 w 60"/>
                  <a:gd name="T9" fmla="*/ 0 h 52"/>
                  <a:gd name="T10" fmla="*/ 29 w 60"/>
                  <a:gd name="T11" fmla="*/ 0 h 52"/>
                  <a:gd name="T12" fmla="*/ 60 w 60"/>
                  <a:gd name="T13" fmla="*/ 0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2">
                    <a:moveTo>
                      <a:pt x="60" y="0"/>
                    </a:moveTo>
                    <a:lnTo>
                      <a:pt x="45" y="27"/>
                    </a:lnTo>
                    <a:lnTo>
                      <a:pt x="29" y="52"/>
                    </a:lnTo>
                    <a:lnTo>
                      <a:pt x="14" y="27"/>
                    </a:lnTo>
                    <a:lnTo>
                      <a:pt x="0" y="0"/>
                    </a:lnTo>
                    <a:lnTo>
                      <a:pt x="29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6" name="Freeform 14"/>
              <p:cNvSpPr>
                <a:spLocks/>
              </p:cNvSpPr>
              <p:nvPr/>
            </p:nvSpPr>
            <p:spPr bwMode="auto">
              <a:xfrm>
                <a:off x="5716" y="29"/>
                <a:ext cx="35" cy="533"/>
              </a:xfrm>
              <a:custGeom>
                <a:avLst/>
                <a:gdLst>
                  <a:gd name="T0" fmla="*/ 31 w 35"/>
                  <a:gd name="T1" fmla="*/ 59 h 533"/>
                  <a:gd name="T2" fmla="*/ 31 w 35"/>
                  <a:gd name="T3" fmla="*/ 59 h 533"/>
                  <a:gd name="T4" fmla="*/ 31 w 35"/>
                  <a:gd name="T5" fmla="*/ 51 h 533"/>
                  <a:gd name="T6" fmla="*/ 28 w 35"/>
                  <a:gd name="T7" fmla="*/ 43 h 533"/>
                  <a:gd name="T8" fmla="*/ 25 w 35"/>
                  <a:gd name="T9" fmla="*/ 34 h 533"/>
                  <a:gd name="T10" fmla="*/ 22 w 35"/>
                  <a:gd name="T11" fmla="*/ 26 h 533"/>
                  <a:gd name="T12" fmla="*/ 18 w 35"/>
                  <a:gd name="T13" fmla="*/ 19 h 533"/>
                  <a:gd name="T14" fmla="*/ 13 w 35"/>
                  <a:gd name="T15" fmla="*/ 12 h 533"/>
                  <a:gd name="T16" fmla="*/ 7 w 35"/>
                  <a:gd name="T17" fmla="*/ 6 h 533"/>
                  <a:gd name="T18" fmla="*/ 0 w 35"/>
                  <a:gd name="T19" fmla="*/ 0 h 533"/>
                  <a:gd name="T20" fmla="*/ 8 w 35"/>
                  <a:gd name="T21" fmla="*/ 0 h 533"/>
                  <a:gd name="T22" fmla="*/ 8 w 35"/>
                  <a:gd name="T23" fmla="*/ 0 h 533"/>
                  <a:gd name="T24" fmla="*/ 18 w 35"/>
                  <a:gd name="T25" fmla="*/ 10 h 533"/>
                  <a:gd name="T26" fmla="*/ 25 w 35"/>
                  <a:gd name="T27" fmla="*/ 20 h 533"/>
                  <a:gd name="T28" fmla="*/ 31 w 35"/>
                  <a:gd name="T29" fmla="*/ 33 h 533"/>
                  <a:gd name="T30" fmla="*/ 35 w 35"/>
                  <a:gd name="T31" fmla="*/ 45 h 533"/>
                  <a:gd name="T32" fmla="*/ 35 w 35"/>
                  <a:gd name="T33" fmla="*/ 528 h 533"/>
                  <a:gd name="T34" fmla="*/ 35 w 35"/>
                  <a:gd name="T35" fmla="*/ 528 h 533"/>
                  <a:gd name="T36" fmla="*/ 34 w 35"/>
                  <a:gd name="T37" fmla="*/ 531 h 533"/>
                  <a:gd name="T38" fmla="*/ 31 w 35"/>
                  <a:gd name="T39" fmla="*/ 533 h 533"/>
                  <a:gd name="T40" fmla="*/ 31 w 35"/>
                  <a:gd name="T41" fmla="*/ 59 h 5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5" h="533">
                    <a:moveTo>
                      <a:pt x="31" y="59"/>
                    </a:moveTo>
                    <a:lnTo>
                      <a:pt x="31" y="59"/>
                    </a:lnTo>
                    <a:lnTo>
                      <a:pt x="31" y="51"/>
                    </a:lnTo>
                    <a:lnTo>
                      <a:pt x="28" y="43"/>
                    </a:lnTo>
                    <a:lnTo>
                      <a:pt x="25" y="34"/>
                    </a:lnTo>
                    <a:lnTo>
                      <a:pt x="22" y="26"/>
                    </a:lnTo>
                    <a:lnTo>
                      <a:pt x="18" y="19"/>
                    </a:lnTo>
                    <a:lnTo>
                      <a:pt x="13" y="12"/>
                    </a:lnTo>
                    <a:lnTo>
                      <a:pt x="7" y="6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18" y="10"/>
                    </a:lnTo>
                    <a:lnTo>
                      <a:pt x="25" y="20"/>
                    </a:lnTo>
                    <a:lnTo>
                      <a:pt x="31" y="33"/>
                    </a:lnTo>
                    <a:lnTo>
                      <a:pt x="35" y="45"/>
                    </a:lnTo>
                    <a:lnTo>
                      <a:pt x="35" y="528"/>
                    </a:lnTo>
                    <a:lnTo>
                      <a:pt x="34" y="531"/>
                    </a:lnTo>
                    <a:lnTo>
                      <a:pt x="31" y="533"/>
                    </a:lnTo>
                    <a:lnTo>
                      <a:pt x="31" y="5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7" name="Freeform 15"/>
              <p:cNvSpPr>
                <a:spLocks/>
              </p:cNvSpPr>
              <p:nvPr/>
            </p:nvSpPr>
            <p:spPr bwMode="auto">
              <a:xfrm>
                <a:off x="5646" y="283"/>
                <a:ext cx="57" cy="121"/>
              </a:xfrm>
              <a:custGeom>
                <a:avLst/>
                <a:gdLst>
                  <a:gd name="T0" fmla="*/ 40 w 57"/>
                  <a:gd name="T1" fmla="*/ 21 h 121"/>
                  <a:gd name="T2" fmla="*/ 40 w 57"/>
                  <a:gd name="T3" fmla="*/ 21 h 121"/>
                  <a:gd name="T4" fmla="*/ 47 w 57"/>
                  <a:gd name="T5" fmla="*/ 30 h 121"/>
                  <a:gd name="T6" fmla="*/ 52 w 57"/>
                  <a:gd name="T7" fmla="*/ 40 h 121"/>
                  <a:gd name="T8" fmla="*/ 56 w 57"/>
                  <a:gd name="T9" fmla="*/ 51 h 121"/>
                  <a:gd name="T10" fmla="*/ 57 w 57"/>
                  <a:gd name="T11" fmla="*/ 61 h 121"/>
                  <a:gd name="T12" fmla="*/ 57 w 57"/>
                  <a:gd name="T13" fmla="*/ 61 h 121"/>
                  <a:gd name="T14" fmla="*/ 56 w 57"/>
                  <a:gd name="T15" fmla="*/ 72 h 121"/>
                  <a:gd name="T16" fmla="*/ 52 w 57"/>
                  <a:gd name="T17" fmla="*/ 82 h 121"/>
                  <a:gd name="T18" fmla="*/ 47 w 57"/>
                  <a:gd name="T19" fmla="*/ 91 h 121"/>
                  <a:gd name="T20" fmla="*/ 40 w 57"/>
                  <a:gd name="T21" fmla="*/ 100 h 121"/>
                  <a:gd name="T22" fmla="*/ 40 w 57"/>
                  <a:gd name="T23" fmla="*/ 100 h 121"/>
                  <a:gd name="T24" fmla="*/ 32 w 57"/>
                  <a:gd name="T25" fmla="*/ 107 h 121"/>
                  <a:gd name="T26" fmla="*/ 22 w 57"/>
                  <a:gd name="T27" fmla="*/ 114 h 121"/>
                  <a:gd name="T28" fmla="*/ 11 w 57"/>
                  <a:gd name="T29" fmla="*/ 118 h 121"/>
                  <a:gd name="T30" fmla="*/ 0 w 57"/>
                  <a:gd name="T31" fmla="*/ 121 h 121"/>
                  <a:gd name="T32" fmla="*/ 0 w 57"/>
                  <a:gd name="T33" fmla="*/ 0 h 121"/>
                  <a:gd name="T34" fmla="*/ 0 w 57"/>
                  <a:gd name="T35" fmla="*/ 0 h 121"/>
                  <a:gd name="T36" fmla="*/ 11 w 57"/>
                  <a:gd name="T37" fmla="*/ 3 h 121"/>
                  <a:gd name="T38" fmla="*/ 22 w 57"/>
                  <a:gd name="T39" fmla="*/ 9 h 121"/>
                  <a:gd name="T40" fmla="*/ 32 w 57"/>
                  <a:gd name="T41" fmla="*/ 14 h 121"/>
                  <a:gd name="T42" fmla="*/ 40 w 57"/>
                  <a:gd name="T43" fmla="*/ 21 h 121"/>
                  <a:gd name="T44" fmla="*/ 40 w 57"/>
                  <a:gd name="T45" fmla="*/ 21 h 12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57" h="121">
                    <a:moveTo>
                      <a:pt x="40" y="21"/>
                    </a:moveTo>
                    <a:lnTo>
                      <a:pt x="40" y="21"/>
                    </a:lnTo>
                    <a:lnTo>
                      <a:pt x="47" y="30"/>
                    </a:lnTo>
                    <a:lnTo>
                      <a:pt x="52" y="40"/>
                    </a:lnTo>
                    <a:lnTo>
                      <a:pt x="56" y="51"/>
                    </a:lnTo>
                    <a:lnTo>
                      <a:pt x="57" y="61"/>
                    </a:lnTo>
                    <a:lnTo>
                      <a:pt x="56" y="72"/>
                    </a:lnTo>
                    <a:lnTo>
                      <a:pt x="52" y="82"/>
                    </a:lnTo>
                    <a:lnTo>
                      <a:pt x="47" y="91"/>
                    </a:lnTo>
                    <a:lnTo>
                      <a:pt x="40" y="100"/>
                    </a:lnTo>
                    <a:lnTo>
                      <a:pt x="32" y="107"/>
                    </a:lnTo>
                    <a:lnTo>
                      <a:pt x="22" y="114"/>
                    </a:lnTo>
                    <a:lnTo>
                      <a:pt x="11" y="118"/>
                    </a:lnTo>
                    <a:lnTo>
                      <a:pt x="0" y="121"/>
                    </a:lnTo>
                    <a:lnTo>
                      <a:pt x="0" y="0"/>
                    </a:lnTo>
                    <a:lnTo>
                      <a:pt x="11" y="3"/>
                    </a:lnTo>
                    <a:lnTo>
                      <a:pt x="22" y="9"/>
                    </a:lnTo>
                    <a:lnTo>
                      <a:pt x="32" y="14"/>
                    </a:lnTo>
                    <a:lnTo>
                      <a:pt x="40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8" name="Freeform 16"/>
              <p:cNvSpPr>
                <a:spLocks/>
              </p:cNvSpPr>
              <p:nvPr/>
            </p:nvSpPr>
            <p:spPr bwMode="auto">
              <a:xfrm>
                <a:off x="5660" y="4233"/>
                <a:ext cx="92" cy="81"/>
              </a:xfrm>
              <a:custGeom>
                <a:avLst/>
                <a:gdLst>
                  <a:gd name="T0" fmla="*/ 92 w 92"/>
                  <a:gd name="T1" fmla="*/ 29 h 81"/>
                  <a:gd name="T2" fmla="*/ 92 w 92"/>
                  <a:gd name="T3" fmla="*/ 29 h 81"/>
                  <a:gd name="T4" fmla="*/ 88 w 92"/>
                  <a:gd name="T5" fmla="*/ 38 h 81"/>
                  <a:gd name="T6" fmla="*/ 83 w 92"/>
                  <a:gd name="T7" fmla="*/ 46 h 81"/>
                  <a:gd name="T8" fmla="*/ 77 w 92"/>
                  <a:gd name="T9" fmla="*/ 53 h 81"/>
                  <a:gd name="T10" fmla="*/ 70 w 92"/>
                  <a:gd name="T11" fmla="*/ 62 h 81"/>
                  <a:gd name="T12" fmla="*/ 62 w 92"/>
                  <a:gd name="T13" fmla="*/ 67 h 81"/>
                  <a:gd name="T14" fmla="*/ 53 w 92"/>
                  <a:gd name="T15" fmla="*/ 73 h 81"/>
                  <a:gd name="T16" fmla="*/ 43 w 92"/>
                  <a:gd name="T17" fmla="*/ 79 h 81"/>
                  <a:gd name="T18" fmla="*/ 33 w 92"/>
                  <a:gd name="T19" fmla="*/ 81 h 81"/>
                  <a:gd name="T20" fmla="*/ 0 w 92"/>
                  <a:gd name="T21" fmla="*/ 81 h 81"/>
                  <a:gd name="T22" fmla="*/ 0 w 92"/>
                  <a:gd name="T23" fmla="*/ 81 h 81"/>
                  <a:gd name="T24" fmla="*/ 10 w 92"/>
                  <a:gd name="T25" fmla="*/ 81 h 81"/>
                  <a:gd name="T26" fmla="*/ 18 w 92"/>
                  <a:gd name="T27" fmla="*/ 80 h 81"/>
                  <a:gd name="T28" fmla="*/ 36 w 92"/>
                  <a:gd name="T29" fmla="*/ 76 h 81"/>
                  <a:gd name="T30" fmla="*/ 52 w 92"/>
                  <a:gd name="T31" fmla="*/ 67 h 81"/>
                  <a:gd name="T32" fmla="*/ 66 w 92"/>
                  <a:gd name="T33" fmla="*/ 58 h 81"/>
                  <a:gd name="T34" fmla="*/ 77 w 92"/>
                  <a:gd name="T35" fmla="*/ 45 h 81"/>
                  <a:gd name="T36" fmla="*/ 81 w 92"/>
                  <a:gd name="T37" fmla="*/ 39 h 81"/>
                  <a:gd name="T38" fmla="*/ 85 w 92"/>
                  <a:gd name="T39" fmla="*/ 32 h 81"/>
                  <a:gd name="T40" fmla="*/ 88 w 92"/>
                  <a:gd name="T41" fmla="*/ 24 h 81"/>
                  <a:gd name="T42" fmla="*/ 91 w 92"/>
                  <a:gd name="T43" fmla="*/ 17 h 81"/>
                  <a:gd name="T44" fmla="*/ 92 w 92"/>
                  <a:gd name="T45" fmla="*/ 8 h 81"/>
                  <a:gd name="T46" fmla="*/ 92 w 92"/>
                  <a:gd name="T47" fmla="*/ 0 h 81"/>
                  <a:gd name="T48" fmla="*/ 92 w 92"/>
                  <a:gd name="T49" fmla="*/ 29 h 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2" h="81">
                    <a:moveTo>
                      <a:pt x="92" y="29"/>
                    </a:moveTo>
                    <a:lnTo>
                      <a:pt x="92" y="29"/>
                    </a:lnTo>
                    <a:lnTo>
                      <a:pt x="88" y="38"/>
                    </a:lnTo>
                    <a:lnTo>
                      <a:pt x="83" y="46"/>
                    </a:lnTo>
                    <a:lnTo>
                      <a:pt x="77" y="53"/>
                    </a:lnTo>
                    <a:lnTo>
                      <a:pt x="70" y="62"/>
                    </a:lnTo>
                    <a:lnTo>
                      <a:pt x="62" y="67"/>
                    </a:lnTo>
                    <a:lnTo>
                      <a:pt x="53" y="73"/>
                    </a:lnTo>
                    <a:lnTo>
                      <a:pt x="43" y="79"/>
                    </a:lnTo>
                    <a:lnTo>
                      <a:pt x="33" y="81"/>
                    </a:lnTo>
                    <a:lnTo>
                      <a:pt x="0" y="81"/>
                    </a:lnTo>
                    <a:lnTo>
                      <a:pt x="10" y="81"/>
                    </a:lnTo>
                    <a:lnTo>
                      <a:pt x="18" y="80"/>
                    </a:lnTo>
                    <a:lnTo>
                      <a:pt x="36" y="76"/>
                    </a:lnTo>
                    <a:lnTo>
                      <a:pt x="52" y="67"/>
                    </a:lnTo>
                    <a:lnTo>
                      <a:pt x="66" y="58"/>
                    </a:lnTo>
                    <a:lnTo>
                      <a:pt x="77" y="45"/>
                    </a:lnTo>
                    <a:lnTo>
                      <a:pt x="81" y="39"/>
                    </a:lnTo>
                    <a:lnTo>
                      <a:pt x="85" y="32"/>
                    </a:lnTo>
                    <a:lnTo>
                      <a:pt x="88" y="24"/>
                    </a:lnTo>
                    <a:lnTo>
                      <a:pt x="91" y="17"/>
                    </a:lnTo>
                    <a:lnTo>
                      <a:pt x="92" y="8"/>
                    </a:lnTo>
                    <a:lnTo>
                      <a:pt x="92" y="0"/>
                    </a:lnTo>
                    <a:lnTo>
                      <a:pt x="92" y="2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39" name="Freeform 17"/>
              <p:cNvSpPr>
                <a:spLocks/>
              </p:cNvSpPr>
              <p:nvPr/>
            </p:nvSpPr>
            <p:spPr bwMode="auto">
              <a:xfrm>
                <a:off x="5646" y="578"/>
                <a:ext cx="106" cy="3736"/>
              </a:xfrm>
              <a:custGeom>
                <a:avLst/>
                <a:gdLst>
                  <a:gd name="T0" fmla="*/ 14 w 106"/>
                  <a:gd name="T1" fmla="*/ 3731 h 3736"/>
                  <a:gd name="T2" fmla="*/ 14 w 106"/>
                  <a:gd name="T3" fmla="*/ 3731 h 3736"/>
                  <a:gd name="T4" fmla="*/ 31 w 106"/>
                  <a:gd name="T5" fmla="*/ 3729 h 3736"/>
                  <a:gd name="T6" fmla="*/ 47 w 106"/>
                  <a:gd name="T7" fmla="*/ 3725 h 3736"/>
                  <a:gd name="T8" fmla="*/ 63 w 106"/>
                  <a:gd name="T9" fmla="*/ 3718 h 3736"/>
                  <a:gd name="T10" fmla="*/ 76 w 106"/>
                  <a:gd name="T11" fmla="*/ 3708 h 3736"/>
                  <a:gd name="T12" fmla="*/ 85 w 106"/>
                  <a:gd name="T13" fmla="*/ 3697 h 3736"/>
                  <a:gd name="T14" fmla="*/ 94 w 106"/>
                  <a:gd name="T15" fmla="*/ 3684 h 3736"/>
                  <a:gd name="T16" fmla="*/ 99 w 106"/>
                  <a:gd name="T17" fmla="*/ 3670 h 3736"/>
                  <a:gd name="T18" fmla="*/ 101 w 106"/>
                  <a:gd name="T19" fmla="*/ 3662 h 3736"/>
                  <a:gd name="T20" fmla="*/ 101 w 106"/>
                  <a:gd name="T21" fmla="*/ 3655 h 3736"/>
                  <a:gd name="T22" fmla="*/ 101 w 106"/>
                  <a:gd name="T23" fmla="*/ 0 h 3736"/>
                  <a:gd name="T24" fmla="*/ 106 w 106"/>
                  <a:gd name="T25" fmla="*/ 0 h 3736"/>
                  <a:gd name="T26" fmla="*/ 106 w 106"/>
                  <a:gd name="T27" fmla="*/ 3655 h 3736"/>
                  <a:gd name="T28" fmla="*/ 106 w 106"/>
                  <a:gd name="T29" fmla="*/ 3655 h 3736"/>
                  <a:gd name="T30" fmla="*/ 106 w 106"/>
                  <a:gd name="T31" fmla="*/ 3663 h 3736"/>
                  <a:gd name="T32" fmla="*/ 105 w 106"/>
                  <a:gd name="T33" fmla="*/ 3672 h 3736"/>
                  <a:gd name="T34" fmla="*/ 102 w 106"/>
                  <a:gd name="T35" fmla="*/ 3679 h 3736"/>
                  <a:gd name="T36" fmla="*/ 99 w 106"/>
                  <a:gd name="T37" fmla="*/ 3687 h 3736"/>
                  <a:gd name="T38" fmla="*/ 95 w 106"/>
                  <a:gd name="T39" fmla="*/ 3694 h 3736"/>
                  <a:gd name="T40" fmla="*/ 91 w 106"/>
                  <a:gd name="T41" fmla="*/ 3700 h 3736"/>
                  <a:gd name="T42" fmla="*/ 80 w 106"/>
                  <a:gd name="T43" fmla="*/ 3713 h 3736"/>
                  <a:gd name="T44" fmla="*/ 66 w 106"/>
                  <a:gd name="T45" fmla="*/ 3722 h 3736"/>
                  <a:gd name="T46" fmla="*/ 50 w 106"/>
                  <a:gd name="T47" fmla="*/ 3731 h 3736"/>
                  <a:gd name="T48" fmla="*/ 32 w 106"/>
                  <a:gd name="T49" fmla="*/ 3735 h 3736"/>
                  <a:gd name="T50" fmla="*/ 24 w 106"/>
                  <a:gd name="T51" fmla="*/ 3736 h 3736"/>
                  <a:gd name="T52" fmla="*/ 14 w 106"/>
                  <a:gd name="T53" fmla="*/ 3736 h 3736"/>
                  <a:gd name="T54" fmla="*/ 0 w 106"/>
                  <a:gd name="T55" fmla="*/ 3736 h 3736"/>
                  <a:gd name="T56" fmla="*/ 0 w 106"/>
                  <a:gd name="T57" fmla="*/ 3731 h 3736"/>
                  <a:gd name="T58" fmla="*/ 14 w 106"/>
                  <a:gd name="T59" fmla="*/ 3731 h 37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06" h="3736">
                    <a:moveTo>
                      <a:pt x="14" y="3731"/>
                    </a:moveTo>
                    <a:lnTo>
                      <a:pt x="14" y="3731"/>
                    </a:lnTo>
                    <a:lnTo>
                      <a:pt x="31" y="3729"/>
                    </a:lnTo>
                    <a:lnTo>
                      <a:pt x="47" y="3725"/>
                    </a:lnTo>
                    <a:lnTo>
                      <a:pt x="63" y="3718"/>
                    </a:lnTo>
                    <a:lnTo>
                      <a:pt x="76" y="3708"/>
                    </a:lnTo>
                    <a:lnTo>
                      <a:pt x="85" y="3697"/>
                    </a:lnTo>
                    <a:lnTo>
                      <a:pt x="94" y="3684"/>
                    </a:lnTo>
                    <a:lnTo>
                      <a:pt x="99" y="3670"/>
                    </a:lnTo>
                    <a:lnTo>
                      <a:pt x="101" y="3662"/>
                    </a:lnTo>
                    <a:lnTo>
                      <a:pt x="101" y="3655"/>
                    </a:lnTo>
                    <a:lnTo>
                      <a:pt x="101" y="0"/>
                    </a:lnTo>
                    <a:lnTo>
                      <a:pt x="106" y="0"/>
                    </a:lnTo>
                    <a:lnTo>
                      <a:pt x="106" y="3655"/>
                    </a:lnTo>
                    <a:lnTo>
                      <a:pt x="106" y="3663"/>
                    </a:lnTo>
                    <a:lnTo>
                      <a:pt x="105" y="3672"/>
                    </a:lnTo>
                    <a:lnTo>
                      <a:pt x="102" y="3679"/>
                    </a:lnTo>
                    <a:lnTo>
                      <a:pt x="99" y="3687"/>
                    </a:lnTo>
                    <a:lnTo>
                      <a:pt x="95" y="3694"/>
                    </a:lnTo>
                    <a:lnTo>
                      <a:pt x="91" y="3700"/>
                    </a:lnTo>
                    <a:lnTo>
                      <a:pt x="80" y="3713"/>
                    </a:lnTo>
                    <a:lnTo>
                      <a:pt x="66" y="3722"/>
                    </a:lnTo>
                    <a:lnTo>
                      <a:pt x="50" y="3731"/>
                    </a:lnTo>
                    <a:lnTo>
                      <a:pt x="32" y="3735"/>
                    </a:lnTo>
                    <a:lnTo>
                      <a:pt x="24" y="3736"/>
                    </a:lnTo>
                    <a:lnTo>
                      <a:pt x="14" y="3736"/>
                    </a:lnTo>
                    <a:lnTo>
                      <a:pt x="0" y="3736"/>
                    </a:lnTo>
                    <a:lnTo>
                      <a:pt x="0" y="3731"/>
                    </a:lnTo>
                    <a:lnTo>
                      <a:pt x="14" y="373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0" name="Freeform 18"/>
              <p:cNvSpPr>
                <a:spLocks noEditPoints="1"/>
              </p:cNvSpPr>
              <p:nvPr/>
            </p:nvSpPr>
            <p:spPr bwMode="auto">
              <a:xfrm>
                <a:off x="5657" y="624"/>
                <a:ext cx="83" cy="1062"/>
              </a:xfrm>
              <a:custGeom>
                <a:avLst/>
                <a:gdLst>
                  <a:gd name="T0" fmla="*/ 80 w 83"/>
                  <a:gd name="T1" fmla="*/ 49 h 1062"/>
                  <a:gd name="T2" fmla="*/ 79 w 83"/>
                  <a:gd name="T3" fmla="*/ 39 h 1062"/>
                  <a:gd name="T4" fmla="*/ 73 w 83"/>
                  <a:gd name="T5" fmla="*/ 24 h 1062"/>
                  <a:gd name="T6" fmla="*/ 69 w 83"/>
                  <a:gd name="T7" fmla="*/ 17 h 1062"/>
                  <a:gd name="T8" fmla="*/ 56 w 83"/>
                  <a:gd name="T9" fmla="*/ 7 h 1062"/>
                  <a:gd name="T10" fmla="*/ 41 w 83"/>
                  <a:gd name="T11" fmla="*/ 3 h 1062"/>
                  <a:gd name="T12" fmla="*/ 34 w 83"/>
                  <a:gd name="T13" fmla="*/ 4 h 1062"/>
                  <a:gd name="T14" fmla="*/ 20 w 83"/>
                  <a:gd name="T15" fmla="*/ 11 h 1062"/>
                  <a:gd name="T16" fmla="*/ 14 w 83"/>
                  <a:gd name="T17" fmla="*/ 17 h 1062"/>
                  <a:gd name="T18" fmla="*/ 6 w 83"/>
                  <a:gd name="T19" fmla="*/ 31 h 1062"/>
                  <a:gd name="T20" fmla="*/ 3 w 83"/>
                  <a:gd name="T21" fmla="*/ 49 h 1062"/>
                  <a:gd name="T22" fmla="*/ 3 w 83"/>
                  <a:gd name="T23" fmla="*/ 1013 h 1062"/>
                  <a:gd name="T24" fmla="*/ 6 w 83"/>
                  <a:gd name="T25" fmla="*/ 1031 h 1062"/>
                  <a:gd name="T26" fmla="*/ 14 w 83"/>
                  <a:gd name="T27" fmla="*/ 1045 h 1062"/>
                  <a:gd name="T28" fmla="*/ 20 w 83"/>
                  <a:gd name="T29" fmla="*/ 1051 h 1062"/>
                  <a:gd name="T30" fmla="*/ 34 w 83"/>
                  <a:gd name="T31" fmla="*/ 1058 h 1062"/>
                  <a:gd name="T32" fmla="*/ 41 w 83"/>
                  <a:gd name="T33" fmla="*/ 1059 h 1062"/>
                  <a:gd name="T34" fmla="*/ 56 w 83"/>
                  <a:gd name="T35" fmla="*/ 1055 h 1062"/>
                  <a:gd name="T36" fmla="*/ 69 w 83"/>
                  <a:gd name="T37" fmla="*/ 1045 h 1062"/>
                  <a:gd name="T38" fmla="*/ 73 w 83"/>
                  <a:gd name="T39" fmla="*/ 1039 h 1062"/>
                  <a:gd name="T40" fmla="*/ 79 w 83"/>
                  <a:gd name="T41" fmla="*/ 1023 h 1062"/>
                  <a:gd name="T42" fmla="*/ 80 w 83"/>
                  <a:gd name="T43" fmla="*/ 1013 h 1062"/>
                  <a:gd name="T44" fmla="*/ 70 w 83"/>
                  <a:gd name="T45" fmla="*/ 14 h 1062"/>
                  <a:gd name="T46" fmla="*/ 79 w 83"/>
                  <a:gd name="T47" fmla="*/ 30 h 1062"/>
                  <a:gd name="T48" fmla="*/ 83 w 83"/>
                  <a:gd name="T49" fmla="*/ 49 h 1062"/>
                  <a:gd name="T50" fmla="*/ 83 w 83"/>
                  <a:gd name="T51" fmla="*/ 1013 h 1062"/>
                  <a:gd name="T52" fmla="*/ 79 w 83"/>
                  <a:gd name="T53" fmla="*/ 1032 h 1062"/>
                  <a:gd name="T54" fmla="*/ 70 w 83"/>
                  <a:gd name="T55" fmla="*/ 1048 h 1062"/>
                  <a:gd name="T56" fmla="*/ 58 w 83"/>
                  <a:gd name="T57" fmla="*/ 1058 h 1062"/>
                  <a:gd name="T58" fmla="*/ 41 w 83"/>
                  <a:gd name="T59" fmla="*/ 1062 h 1062"/>
                  <a:gd name="T60" fmla="*/ 32 w 83"/>
                  <a:gd name="T61" fmla="*/ 1061 h 1062"/>
                  <a:gd name="T62" fmla="*/ 18 w 83"/>
                  <a:gd name="T63" fmla="*/ 1054 h 1062"/>
                  <a:gd name="T64" fmla="*/ 7 w 83"/>
                  <a:gd name="T65" fmla="*/ 1041 h 1062"/>
                  <a:gd name="T66" fmla="*/ 0 w 83"/>
                  <a:gd name="T67" fmla="*/ 1023 h 1062"/>
                  <a:gd name="T68" fmla="*/ 0 w 83"/>
                  <a:gd name="T69" fmla="*/ 49 h 1062"/>
                  <a:gd name="T70" fmla="*/ 0 w 83"/>
                  <a:gd name="T71" fmla="*/ 39 h 1062"/>
                  <a:gd name="T72" fmla="*/ 7 w 83"/>
                  <a:gd name="T73" fmla="*/ 23 h 1062"/>
                  <a:gd name="T74" fmla="*/ 18 w 83"/>
                  <a:gd name="T75" fmla="*/ 9 h 1062"/>
                  <a:gd name="T76" fmla="*/ 32 w 83"/>
                  <a:gd name="T77" fmla="*/ 2 h 1062"/>
                  <a:gd name="T78" fmla="*/ 41 w 83"/>
                  <a:gd name="T79" fmla="*/ 0 h 1062"/>
                  <a:gd name="T80" fmla="*/ 58 w 83"/>
                  <a:gd name="T81" fmla="*/ 4 h 1062"/>
                  <a:gd name="T82" fmla="*/ 70 w 83"/>
                  <a:gd name="T83" fmla="*/ 14 h 106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83" h="1062">
                    <a:moveTo>
                      <a:pt x="80" y="1013"/>
                    </a:moveTo>
                    <a:lnTo>
                      <a:pt x="80" y="49"/>
                    </a:lnTo>
                    <a:lnTo>
                      <a:pt x="79" y="39"/>
                    </a:lnTo>
                    <a:lnTo>
                      <a:pt x="77" y="31"/>
                    </a:lnTo>
                    <a:lnTo>
                      <a:pt x="73" y="24"/>
                    </a:lnTo>
                    <a:lnTo>
                      <a:pt x="69" y="17"/>
                    </a:lnTo>
                    <a:lnTo>
                      <a:pt x="62" y="11"/>
                    </a:lnTo>
                    <a:lnTo>
                      <a:pt x="56" y="7"/>
                    </a:lnTo>
                    <a:lnTo>
                      <a:pt x="49" y="4"/>
                    </a:lnTo>
                    <a:lnTo>
                      <a:pt x="41" y="3"/>
                    </a:lnTo>
                    <a:lnTo>
                      <a:pt x="34" y="4"/>
                    </a:lnTo>
                    <a:lnTo>
                      <a:pt x="25" y="7"/>
                    </a:lnTo>
                    <a:lnTo>
                      <a:pt x="20" y="11"/>
                    </a:lnTo>
                    <a:lnTo>
                      <a:pt x="14" y="17"/>
                    </a:lnTo>
                    <a:lnTo>
                      <a:pt x="8" y="24"/>
                    </a:lnTo>
                    <a:lnTo>
                      <a:pt x="6" y="31"/>
                    </a:lnTo>
                    <a:lnTo>
                      <a:pt x="3" y="39"/>
                    </a:lnTo>
                    <a:lnTo>
                      <a:pt x="3" y="49"/>
                    </a:lnTo>
                    <a:lnTo>
                      <a:pt x="3" y="1013"/>
                    </a:lnTo>
                    <a:lnTo>
                      <a:pt x="3" y="1023"/>
                    </a:lnTo>
                    <a:lnTo>
                      <a:pt x="6" y="1031"/>
                    </a:lnTo>
                    <a:lnTo>
                      <a:pt x="8" y="1039"/>
                    </a:lnTo>
                    <a:lnTo>
                      <a:pt x="14" y="1045"/>
                    </a:lnTo>
                    <a:lnTo>
                      <a:pt x="20" y="1051"/>
                    </a:lnTo>
                    <a:lnTo>
                      <a:pt x="25" y="1055"/>
                    </a:lnTo>
                    <a:lnTo>
                      <a:pt x="34" y="1058"/>
                    </a:lnTo>
                    <a:lnTo>
                      <a:pt x="41" y="1059"/>
                    </a:lnTo>
                    <a:lnTo>
                      <a:pt x="49" y="1058"/>
                    </a:lnTo>
                    <a:lnTo>
                      <a:pt x="56" y="1055"/>
                    </a:lnTo>
                    <a:lnTo>
                      <a:pt x="62" y="1051"/>
                    </a:lnTo>
                    <a:lnTo>
                      <a:pt x="69" y="1045"/>
                    </a:lnTo>
                    <a:lnTo>
                      <a:pt x="73" y="1039"/>
                    </a:lnTo>
                    <a:lnTo>
                      <a:pt x="77" y="1031"/>
                    </a:lnTo>
                    <a:lnTo>
                      <a:pt x="79" y="1023"/>
                    </a:lnTo>
                    <a:lnTo>
                      <a:pt x="80" y="1013"/>
                    </a:lnTo>
                    <a:close/>
                    <a:moveTo>
                      <a:pt x="70" y="14"/>
                    </a:moveTo>
                    <a:lnTo>
                      <a:pt x="70" y="14"/>
                    </a:lnTo>
                    <a:lnTo>
                      <a:pt x="76" y="23"/>
                    </a:lnTo>
                    <a:lnTo>
                      <a:pt x="79" y="30"/>
                    </a:lnTo>
                    <a:lnTo>
                      <a:pt x="81" y="39"/>
                    </a:lnTo>
                    <a:lnTo>
                      <a:pt x="83" y="49"/>
                    </a:lnTo>
                    <a:lnTo>
                      <a:pt x="83" y="1013"/>
                    </a:lnTo>
                    <a:lnTo>
                      <a:pt x="81" y="1023"/>
                    </a:lnTo>
                    <a:lnTo>
                      <a:pt x="79" y="1032"/>
                    </a:lnTo>
                    <a:lnTo>
                      <a:pt x="76" y="1041"/>
                    </a:lnTo>
                    <a:lnTo>
                      <a:pt x="70" y="1048"/>
                    </a:lnTo>
                    <a:lnTo>
                      <a:pt x="65" y="1054"/>
                    </a:lnTo>
                    <a:lnTo>
                      <a:pt x="58" y="1058"/>
                    </a:lnTo>
                    <a:lnTo>
                      <a:pt x="49" y="1061"/>
                    </a:lnTo>
                    <a:lnTo>
                      <a:pt x="41" y="1062"/>
                    </a:lnTo>
                    <a:lnTo>
                      <a:pt x="32" y="1061"/>
                    </a:lnTo>
                    <a:lnTo>
                      <a:pt x="25" y="1058"/>
                    </a:lnTo>
                    <a:lnTo>
                      <a:pt x="18" y="1054"/>
                    </a:lnTo>
                    <a:lnTo>
                      <a:pt x="11" y="1048"/>
                    </a:lnTo>
                    <a:lnTo>
                      <a:pt x="7" y="1041"/>
                    </a:lnTo>
                    <a:lnTo>
                      <a:pt x="3" y="1032"/>
                    </a:lnTo>
                    <a:lnTo>
                      <a:pt x="0" y="1023"/>
                    </a:lnTo>
                    <a:lnTo>
                      <a:pt x="0" y="1013"/>
                    </a:lnTo>
                    <a:lnTo>
                      <a:pt x="0" y="49"/>
                    </a:lnTo>
                    <a:lnTo>
                      <a:pt x="0" y="39"/>
                    </a:lnTo>
                    <a:lnTo>
                      <a:pt x="3" y="30"/>
                    </a:lnTo>
                    <a:lnTo>
                      <a:pt x="7" y="23"/>
                    </a:lnTo>
                    <a:lnTo>
                      <a:pt x="11" y="14"/>
                    </a:lnTo>
                    <a:lnTo>
                      <a:pt x="18" y="9"/>
                    </a:lnTo>
                    <a:lnTo>
                      <a:pt x="25" y="4"/>
                    </a:lnTo>
                    <a:lnTo>
                      <a:pt x="32" y="2"/>
                    </a:lnTo>
                    <a:lnTo>
                      <a:pt x="41" y="0"/>
                    </a:lnTo>
                    <a:lnTo>
                      <a:pt x="49" y="2"/>
                    </a:lnTo>
                    <a:lnTo>
                      <a:pt x="58" y="4"/>
                    </a:lnTo>
                    <a:lnTo>
                      <a:pt x="65" y="9"/>
                    </a:lnTo>
                    <a:lnTo>
                      <a:pt x="70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1" name="Freeform 19"/>
              <p:cNvSpPr>
                <a:spLocks noEditPoints="1"/>
              </p:cNvSpPr>
              <p:nvPr/>
            </p:nvSpPr>
            <p:spPr bwMode="auto">
              <a:xfrm>
                <a:off x="5654" y="621"/>
                <a:ext cx="89" cy="1068"/>
              </a:xfrm>
              <a:custGeom>
                <a:avLst/>
                <a:gdLst>
                  <a:gd name="T0" fmla="*/ 89 w 89"/>
                  <a:gd name="T1" fmla="*/ 1016 h 1068"/>
                  <a:gd name="T2" fmla="*/ 84 w 89"/>
                  <a:gd name="T3" fmla="*/ 1035 h 1068"/>
                  <a:gd name="T4" fmla="*/ 76 w 89"/>
                  <a:gd name="T5" fmla="*/ 1052 h 1068"/>
                  <a:gd name="T6" fmla="*/ 69 w 89"/>
                  <a:gd name="T7" fmla="*/ 1058 h 1068"/>
                  <a:gd name="T8" fmla="*/ 54 w 89"/>
                  <a:gd name="T9" fmla="*/ 1066 h 1068"/>
                  <a:gd name="T10" fmla="*/ 44 w 89"/>
                  <a:gd name="T11" fmla="*/ 1068 h 1068"/>
                  <a:gd name="T12" fmla="*/ 27 w 89"/>
                  <a:gd name="T13" fmla="*/ 1064 h 1068"/>
                  <a:gd name="T14" fmla="*/ 13 w 89"/>
                  <a:gd name="T15" fmla="*/ 1052 h 1068"/>
                  <a:gd name="T16" fmla="*/ 7 w 89"/>
                  <a:gd name="T17" fmla="*/ 1045 h 1068"/>
                  <a:gd name="T18" fmla="*/ 0 w 89"/>
                  <a:gd name="T19" fmla="*/ 1027 h 1068"/>
                  <a:gd name="T20" fmla="*/ 0 w 89"/>
                  <a:gd name="T21" fmla="*/ 52 h 1068"/>
                  <a:gd name="T22" fmla="*/ 0 w 89"/>
                  <a:gd name="T23" fmla="*/ 41 h 1068"/>
                  <a:gd name="T24" fmla="*/ 7 w 89"/>
                  <a:gd name="T25" fmla="*/ 24 h 1068"/>
                  <a:gd name="T26" fmla="*/ 13 w 89"/>
                  <a:gd name="T27" fmla="*/ 16 h 1068"/>
                  <a:gd name="T28" fmla="*/ 27 w 89"/>
                  <a:gd name="T29" fmla="*/ 5 h 1068"/>
                  <a:gd name="T30" fmla="*/ 44 w 89"/>
                  <a:gd name="T31" fmla="*/ 0 h 1068"/>
                  <a:gd name="T32" fmla="*/ 54 w 89"/>
                  <a:gd name="T33" fmla="*/ 2 h 1068"/>
                  <a:gd name="T34" fmla="*/ 69 w 89"/>
                  <a:gd name="T35" fmla="*/ 10 h 1068"/>
                  <a:gd name="T36" fmla="*/ 76 w 89"/>
                  <a:gd name="T37" fmla="*/ 16 h 1068"/>
                  <a:gd name="T38" fmla="*/ 84 w 89"/>
                  <a:gd name="T39" fmla="*/ 33 h 1068"/>
                  <a:gd name="T40" fmla="*/ 89 w 89"/>
                  <a:gd name="T41" fmla="*/ 52 h 1068"/>
                  <a:gd name="T42" fmla="*/ 86 w 89"/>
                  <a:gd name="T43" fmla="*/ 52 h 1068"/>
                  <a:gd name="T44" fmla="*/ 84 w 89"/>
                  <a:gd name="T45" fmla="*/ 42 h 1068"/>
                  <a:gd name="T46" fmla="*/ 79 w 89"/>
                  <a:gd name="T47" fmla="*/ 26 h 1068"/>
                  <a:gd name="T48" fmla="*/ 73 w 89"/>
                  <a:gd name="T49" fmla="*/ 17 h 1068"/>
                  <a:gd name="T50" fmla="*/ 61 w 89"/>
                  <a:gd name="T51" fmla="*/ 7 h 1068"/>
                  <a:gd name="T52" fmla="*/ 44 w 89"/>
                  <a:gd name="T53" fmla="*/ 3 h 1068"/>
                  <a:gd name="T54" fmla="*/ 35 w 89"/>
                  <a:gd name="T55" fmla="*/ 5 h 1068"/>
                  <a:gd name="T56" fmla="*/ 21 w 89"/>
                  <a:gd name="T57" fmla="*/ 12 h 1068"/>
                  <a:gd name="T58" fmla="*/ 10 w 89"/>
                  <a:gd name="T59" fmla="*/ 26 h 1068"/>
                  <a:gd name="T60" fmla="*/ 3 w 89"/>
                  <a:gd name="T61" fmla="*/ 42 h 1068"/>
                  <a:gd name="T62" fmla="*/ 3 w 89"/>
                  <a:gd name="T63" fmla="*/ 1016 h 1068"/>
                  <a:gd name="T64" fmla="*/ 3 w 89"/>
                  <a:gd name="T65" fmla="*/ 1026 h 1068"/>
                  <a:gd name="T66" fmla="*/ 10 w 89"/>
                  <a:gd name="T67" fmla="*/ 1044 h 1068"/>
                  <a:gd name="T68" fmla="*/ 21 w 89"/>
                  <a:gd name="T69" fmla="*/ 1057 h 1068"/>
                  <a:gd name="T70" fmla="*/ 35 w 89"/>
                  <a:gd name="T71" fmla="*/ 1064 h 1068"/>
                  <a:gd name="T72" fmla="*/ 44 w 89"/>
                  <a:gd name="T73" fmla="*/ 1065 h 1068"/>
                  <a:gd name="T74" fmla="*/ 61 w 89"/>
                  <a:gd name="T75" fmla="*/ 1061 h 1068"/>
                  <a:gd name="T76" fmla="*/ 73 w 89"/>
                  <a:gd name="T77" fmla="*/ 1051 h 1068"/>
                  <a:gd name="T78" fmla="*/ 82 w 89"/>
                  <a:gd name="T79" fmla="*/ 1035 h 1068"/>
                  <a:gd name="T80" fmla="*/ 86 w 89"/>
                  <a:gd name="T81" fmla="*/ 1016 h 106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89" h="1068">
                    <a:moveTo>
                      <a:pt x="89" y="1016"/>
                    </a:moveTo>
                    <a:lnTo>
                      <a:pt x="89" y="1016"/>
                    </a:lnTo>
                    <a:lnTo>
                      <a:pt x="87" y="1027"/>
                    </a:lnTo>
                    <a:lnTo>
                      <a:pt x="84" y="1035"/>
                    </a:lnTo>
                    <a:lnTo>
                      <a:pt x="80" y="1045"/>
                    </a:lnTo>
                    <a:lnTo>
                      <a:pt x="76" y="1052"/>
                    </a:lnTo>
                    <a:lnTo>
                      <a:pt x="69" y="1058"/>
                    </a:lnTo>
                    <a:lnTo>
                      <a:pt x="61" y="1064"/>
                    </a:lnTo>
                    <a:lnTo>
                      <a:pt x="54" y="1066"/>
                    </a:lnTo>
                    <a:lnTo>
                      <a:pt x="44" y="1068"/>
                    </a:lnTo>
                    <a:lnTo>
                      <a:pt x="35" y="1066"/>
                    </a:lnTo>
                    <a:lnTo>
                      <a:pt x="27" y="1064"/>
                    </a:lnTo>
                    <a:lnTo>
                      <a:pt x="18" y="1058"/>
                    </a:lnTo>
                    <a:lnTo>
                      <a:pt x="13" y="1052"/>
                    </a:lnTo>
                    <a:lnTo>
                      <a:pt x="7" y="1045"/>
                    </a:lnTo>
                    <a:lnTo>
                      <a:pt x="3" y="1035"/>
                    </a:lnTo>
                    <a:lnTo>
                      <a:pt x="0" y="1027"/>
                    </a:lnTo>
                    <a:lnTo>
                      <a:pt x="0" y="1016"/>
                    </a:lnTo>
                    <a:lnTo>
                      <a:pt x="0" y="52"/>
                    </a:lnTo>
                    <a:lnTo>
                      <a:pt x="0" y="41"/>
                    </a:lnTo>
                    <a:lnTo>
                      <a:pt x="3" y="33"/>
                    </a:lnTo>
                    <a:lnTo>
                      <a:pt x="7" y="24"/>
                    </a:lnTo>
                    <a:lnTo>
                      <a:pt x="13" y="16"/>
                    </a:lnTo>
                    <a:lnTo>
                      <a:pt x="18" y="10"/>
                    </a:lnTo>
                    <a:lnTo>
                      <a:pt x="27" y="5"/>
                    </a:lnTo>
                    <a:lnTo>
                      <a:pt x="35" y="2"/>
                    </a:lnTo>
                    <a:lnTo>
                      <a:pt x="44" y="0"/>
                    </a:lnTo>
                    <a:lnTo>
                      <a:pt x="54" y="2"/>
                    </a:lnTo>
                    <a:lnTo>
                      <a:pt x="62" y="5"/>
                    </a:lnTo>
                    <a:lnTo>
                      <a:pt x="69" y="10"/>
                    </a:lnTo>
                    <a:lnTo>
                      <a:pt x="76" y="16"/>
                    </a:lnTo>
                    <a:lnTo>
                      <a:pt x="80" y="24"/>
                    </a:lnTo>
                    <a:lnTo>
                      <a:pt x="84" y="33"/>
                    </a:lnTo>
                    <a:lnTo>
                      <a:pt x="87" y="41"/>
                    </a:lnTo>
                    <a:lnTo>
                      <a:pt x="89" y="52"/>
                    </a:lnTo>
                    <a:lnTo>
                      <a:pt x="89" y="1016"/>
                    </a:lnTo>
                    <a:close/>
                    <a:moveTo>
                      <a:pt x="86" y="52"/>
                    </a:moveTo>
                    <a:lnTo>
                      <a:pt x="86" y="52"/>
                    </a:lnTo>
                    <a:lnTo>
                      <a:pt x="84" y="42"/>
                    </a:lnTo>
                    <a:lnTo>
                      <a:pt x="82" y="33"/>
                    </a:lnTo>
                    <a:lnTo>
                      <a:pt x="79" y="26"/>
                    </a:lnTo>
                    <a:lnTo>
                      <a:pt x="73" y="17"/>
                    </a:lnTo>
                    <a:lnTo>
                      <a:pt x="68" y="12"/>
                    </a:lnTo>
                    <a:lnTo>
                      <a:pt x="61" y="7"/>
                    </a:lnTo>
                    <a:lnTo>
                      <a:pt x="52" y="5"/>
                    </a:lnTo>
                    <a:lnTo>
                      <a:pt x="44" y="3"/>
                    </a:lnTo>
                    <a:lnTo>
                      <a:pt x="35" y="5"/>
                    </a:lnTo>
                    <a:lnTo>
                      <a:pt x="28" y="7"/>
                    </a:lnTo>
                    <a:lnTo>
                      <a:pt x="21" y="12"/>
                    </a:lnTo>
                    <a:lnTo>
                      <a:pt x="14" y="17"/>
                    </a:lnTo>
                    <a:lnTo>
                      <a:pt x="10" y="26"/>
                    </a:lnTo>
                    <a:lnTo>
                      <a:pt x="6" y="33"/>
                    </a:lnTo>
                    <a:lnTo>
                      <a:pt x="3" y="42"/>
                    </a:lnTo>
                    <a:lnTo>
                      <a:pt x="3" y="52"/>
                    </a:lnTo>
                    <a:lnTo>
                      <a:pt x="3" y="1016"/>
                    </a:lnTo>
                    <a:lnTo>
                      <a:pt x="3" y="1026"/>
                    </a:lnTo>
                    <a:lnTo>
                      <a:pt x="6" y="1035"/>
                    </a:lnTo>
                    <a:lnTo>
                      <a:pt x="10" y="1044"/>
                    </a:lnTo>
                    <a:lnTo>
                      <a:pt x="14" y="1051"/>
                    </a:lnTo>
                    <a:lnTo>
                      <a:pt x="21" y="1057"/>
                    </a:lnTo>
                    <a:lnTo>
                      <a:pt x="28" y="1061"/>
                    </a:lnTo>
                    <a:lnTo>
                      <a:pt x="35" y="1064"/>
                    </a:lnTo>
                    <a:lnTo>
                      <a:pt x="44" y="1065"/>
                    </a:lnTo>
                    <a:lnTo>
                      <a:pt x="52" y="1064"/>
                    </a:lnTo>
                    <a:lnTo>
                      <a:pt x="61" y="1061"/>
                    </a:lnTo>
                    <a:lnTo>
                      <a:pt x="68" y="1057"/>
                    </a:lnTo>
                    <a:lnTo>
                      <a:pt x="73" y="1051"/>
                    </a:lnTo>
                    <a:lnTo>
                      <a:pt x="79" y="1044"/>
                    </a:lnTo>
                    <a:lnTo>
                      <a:pt x="82" y="1035"/>
                    </a:lnTo>
                    <a:lnTo>
                      <a:pt x="84" y="1026"/>
                    </a:lnTo>
                    <a:lnTo>
                      <a:pt x="86" y="1016"/>
                    </a:lnTo>
                    <a:lnTo>
                      <a:pt x="86" y="5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2" name="Freeform 20"/>
              <p:cNvSpPr>
                <a:spLocks noEditPoints="1"/>
              </p:cNvSpPr>
              <p:nvPr/>
            </p:nvSpPr>
            <p:spPr bwMode="auto">
              <a:xfrm>
                <a:off x="5646" y="578"/>
                <a:ext cx="101" cy="3731"/>
              </a:xfrm>
              <a:custGeom>
                <a:avLst/>
                <a:gdLst>
                  <a:gd name="T0" fmla="*/ 69 w 101"/>
                  <a:gd name="T1" fmla="*/ 3495 h 3731"/>
                  <a:gd name="T2" fmla="*/ 39 w 101"/>
                  <a:gd name="T3" fmla="*/ 3495 h 3731"/>
                  <a:gd name="T4" fmla="*/ 53 w 101"/>
                  <a:gd name="T5" fmla="*/ 3520 h 3731"/>
                  <a:gd name="T6" fmla="*/ 101 w 101"/>
                  <a:gd name="T7" fmla="*/ 0 h 3731"/>
                  <a:gd name="T8" fmla="*/ 101 w 101"/>
                  <a:gd name="T9" fmla="*/ 3655 h 3731"/>
                  <a:gd name="T10" fmla="*/ 99 w 101"/>
                  <a:gd name="T11" fmla="*/ 3670 h 3731"/>
                  <a:gd name="T12" fmla="*/ 85 w 101"/>
                  <a:gd name="T13" fmla="*/ 3697 h 3731"/>
                  <a:gd name="T14" fmla="*/ 63 w 101"/>
                  <a:gd name="T15" fmla="*/ 3718 h 3731"/>
                  <a:gd name="T16" fmla="*/ 31 w 101"/>
                  <a:gd name="T17" fmla="*/ 3729 h 3731"/>
                  <a:gd name="T18" fmla="*/ 0 w 101"/>
                  <a:gd name="T19" fmla="*/ 3731 h 3731"/>
                  <a:gd name="T20" fmla="*/ 101 w 101"/>
                  <a:gd name="T21" fmla="*/ 0 h 3731"/>
                  <a:gd name="T22" fmla="*/ 97 w 101"/>
                  <a:gd name="T23" fmla="*/ 95 h 3731"/>
                  <a:gd name="T24" fmla="*/ 92 w 101"/>
                  <a:gd name="T25" fmla="*/ 76 h 3731"/>
                  <a:gd name="T26" fmla="*/ 84 w 101"/>
                  <a:gd name="T27" fmla="*/ 59 h 3731"/>
                  <a:gd name="T28" fmla="*/ 77 w 101"/>
                  <a:gd name="T29" fmla="*/ 53 h 3731"/>
                  <a:gd name="T30" fmla="*/ 62 w 101"/>
                  <a:gd name="T31" fmla="*/ 45 h 3731"/>
                  <a:gd name="T32" fmla="*/ 52 w 101"/>
                  <a:gd name="T33" fmla="*/ 43 h 3731"/>
                  <a:gd name="T34" fmla="*/ 35 w 101"/>
                  <a:gd name="T35" fmla="*/ 48 h 3731"/>
                  <a:gd name="T36" fmla="*/ 21 w 101"/>
                  <a:gd name="T37" fmla="*/ 59 h 3731"/>
                  <a:gd name="T38" fmla="*/ 15 w 101"/>
                  <a:gd name="T39" fmla="*/ 67 h 3731"/>
                  <a:gd name="T40" fmla="*/ 8 w 101"/>
                  <a:gd name="T41" fmla="*/ 84 h 3731"/>
                  <a:gd name="T42" fmla="*/ 8 w 101"/>
                  <a:gd name="T43" fmla="*/ 1059 h 3731"/>
                  <a:gd name="T44" fmla="*/ 8 w 101"/>
                  <a:gd name="T45" fmla="*/ 1070 h 3731"/>
                  <a:gd name="T46" fmla="*/ 15 w 101"/>
                  <a:gd name="T47" fmla="*/ 1088 h 3731"/>
                  <a:gd name="T48" fmla="*/ 21 w 101"/>
                  <a:gd name="T49" fmla="*/ 1095 h 3731"/>
                  <a:gd name="T50" fmla="*/ 35 w 101"/>
                  <a:gd name="T51" fmla="*/ 1107 h 3731"/>
                  <a:gd name="T52" fmla="*/ 52 w 101"/>
                  <a:gd name="T53" fmla="*/ 1111 h 3731"/>
                  <a:gd name="T54" fmla="*/ 62 w 101"/>
                  <a:gd name="T55" fmla="*/ 1109 h 3731"/>
                  <a:gd name="T56" fmla="*/ 77 w 101"/>
                  <a:gd name="T57" fmla="*/ 1101 h 3731"/>
                  <a:gd name="T58" fmla="*/ 84 w 101"/>
                  <a:gd name="T59" fmla="*/ 1095 h 3731"/>
                  <a:gd name="T60" fmla="*/ 92 w 101"/>
                  <a:gd name="T61" fmla="*/ 1078 h 3731"/>
                  <a:gd name="T62" fmla="*/ 97 w 101"/>
                  <a:gd name="T63" fmla="*/ 1059 h 3731"/>
                  <a:gd name="T64" fmla="*/ 69 w 101"/>
                  <a:gd name="T65" fmla="*/ 3613 h 3731"/>
                  <a:gd name="T66" fmla="*/ 53 w 101"/>
                  <a:gd name="T67" fmla="*/ 3586 h 3731"/>
                  <a:gd name="T68" fmla="*/ 38 w 101"/>
                  <a:gd name="T69" fmla="*/ 3613 h 3731"/>
                  <a:gd name="T70" fmla="*/ 69 w 101"/>
                  <a:gd name="T71" fmla="*/ 3613 h 373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01" h="3731">
                    <a:moveTo>
                      <a:pt x="84" y="3520"/>
                    </a:moveTo>
                    <a:lnTo>
                      <a:pt x="69" y="3495"/>
                    </a:lnTo>
                    <a:lnTo>
                      <a:pt x="53" y="3468"/>
                    </a:lnTo>
                    <a:lnTo>
                      <a:pt x="39" y="3495"/>
                    </a:lnTo>
                    <a:lnTo>
                      <a:pt x="24" y="3520"/>
                    </a:lnTo>
                    <a:lnTo>
                      <a:pt x="53" y="3520"/>
                    </a:lnTo>
                    <a:lnTo>
                      <a:pt x="84" y="3520"/>
                    </a:lnTo>
                    <a:close/>
                    <a:moveTo>
                      <a:pt x="101" y="0"/>
                    </a:moveTo>
                    <a:lnTo>
                      <a:pt x="101" y="3655"/>
                    </a:lnTo>
                    <a:lnTo>
                      <a:pt x="101" y="3662"/>
                    </a:lnTo>
                    <a:lnTo>
                      <a:pt x="99" y="3670"/>
                    </a:lnTo>
                    <a:lnTo>
                      <a:pt x="94" y="3684"/>
                    </a:lnTo>
                    <a:lnTo>
                      <a:pt x="85" y="3697"/>
                    </a:lnTo>
                    <a:lnTo>
                      <a:pt x="76" y="3708"/>
                    </a:lnTo>
                    <a:lnTo>
                      <a:pt x="63" y="3718"/>
                    </a:lnTo>
                    <a:lnTo>
                      <a:pt x="47" y="3725"/>
                    </a:lnTo>
                    <a:lnTo>
                      <a:pt x="31" y="3729"/>
                    </a:lnTo>
                    <a:lnTo>
                      <a:pt x="14" y="3731"/>
                    </a:lnTo>
                    <a:lnTo>
                      <a:pt x="0" y="3731"/>
                    </a:lnTo>
                    <a:lnTo>
                      <a:pt x="0" y="0"/>
                    </a:lnTo>
                    <a:lnTo>
                      <a:pt x="101" y="0"/>
                    </a:lnTo>
                    <a:close/>
                    <a:moveTo>
                      <a:pt x="97" y="95"/>
                    </a:moveTo>
                    <a:lnTo>
                      <a:pt x="97" y="95"/>
                    </a:lnTo>
                    <a:lnTo>
                      <a:pt x="95" y="84"/>
                    </a:lnTo>
                    <a:lnTo>
                      <a:pt x="92" y="76"/>
                    </a:lnTo>
                    <a:lnTo>
                      <a:pt x="88" y="67"/>
                    </a:lnTo>
                    <a:lnTo>
                      <a:pt x="84" y="59"/>
                    </a:lnTo>
                    <a:lnTo>
                      <a:pt x="77" y="53"/>
                    </a:lnTo>
                    <a:lnTo>
                      <a:pt x="70" y="48"/>
                    </a:lnTo>
                    <a:lnTo>
                      <a:pt x="62" y="45"/>
                    </a:lnTo>
                    <a:lnTo>
                      <a:pt x="52" y="43"/>
                    </a:lnTo>
                    <a:lnTo>
                      <a:pt x="43" y="45"/>
                    </a:lnTo>
                    <a:lnTo>
                      <a:pt x="35" y="48"/>
                    </a:lnTo>
                    <a:lnTo>
                      <a:pt x="26" y="53"/>
                    </a:lnTo>
                    <a:lnTo>
                      <a:pt x="21" y="59"/>
                    </a:lnTo>
                    <a:lnTo>
                      <a:pt x="15" y="67"/>
                    </a:lnTo>
                    <a:lnTo>
                      <a:pt x="11" y="76"/>
                    </a:lnTo>
                    <a:lnTo>
                      <a:pt x="8" y="84"/>
                    </a:lnTo>
                    <a:lnTo>
                      <a:pt x="8" y="95"/>
                    </a:lnTo>
                    <a:lnTo>
                      <a:pt x="8" y="1059"/>
                    </a:lnTo>
                    <a:lnTo>
                      <a:pt x="8" y="1070"/>
                    </a:lnTo>
                    <a:lnTo>
                      <a:pt x="11" y="1078"/>
                    </a:lnTo>
                    <a:lnTo>
                      <a:pt x="15" y="1088"/>
                    </a:lnTo>
                    <a:lnTo>
                      <a:pt x="21" y="1095"/>
                    </a:lnTo>
                    <a:lnTo>
                      <a:pt x="26" y="1101"/>
                    </a:lnTo>
                    <a:lnTo>
                      <a:pt x="35" y="1107"/>
                    </a:lnTo>
                    <a:lnTo>
                      <a:pt x="43" y="1109"/>
                    </a:lnTo>
                    <a:lnTo>
                      <a:pt x="52" y="1111"/>
                    </a:lnTo>
                    <a:lnTo>
                      <a:pt x="62" y="1109"/>
                    </a:lnTo>
                    <a:lnTo>
                      <a:pt x="69" y="1107"/>
                    </a:lnTo>
                    <a:lnTo>
                      <a:pt x="77" y="1101"/>
                    </a:lnTo>
                    <a:lnTo>
                      <a:pt x="84" y="1095"/>
                    </a:lnTo>
                    <a:lnTo>
                      <a:pt x="88" y="1088"/>
                    </a:lnTo>
                    <a:lnTo>
                      <a:pt x="92" y="1078"/>
                    </a:lnTo>
                    <a:lnTo>
                      <a:pt x="95" y="1070"/>
                    </a:lnTo>
                    <a:lnTo>
                      <a:pt x="97" y="1059"/>
                    </a:lnTo>
                    <a:lnTo>
                      <a:pt x="97" y="95"/>
                    </a:lnTo>
                    <a:close/>
                    <a:moveTo>
                      <a:pt x="69" y="3613"/>
                    </a:moveTo>
                    <a:lnTo>
                      <a:pt x="84" y="3586"/>
                    </a:lnTo>
                    <a:lnTo>
                      <a:pt x="53" y="3586"/>
                    </a:lnTo>
                    <a:lnTo>
                      <a:pt x="24" y="3586"/>
                    </a:lnTo>
                    <a:lnTo>
                      <a:pt x="38" y="3613"/>
                    </a:lnTo>
                    <a:lnTo>
                      <a:pt x="53" y="3638"/>
                    </a:lnTo>
                    <a:lnTo>
                      <a:pt x="69" y="361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3" name="Freeform 21"/>
              <p:cNvSpPr>
                <a:spLocks/>
              </p:cNvSpPr>
              <p:nvPr/>
            </p:nvSpPr>
            <p:spPr bwMode="auto">
              <a:xfrm>
                <a:off x="5646" y="281"/>
                <a:ext cx="60" cy="126"/>
              </a:xfrm>
              <a:custGeom>
                <a:avLst/>
                <a:gdLst>
                  <a:gd name="T0" fmla="*/ 0 w 60"/>
                  <a:gd name="T1" fmla="*/ 2 h 126"/>
                  <a:gd name="T2" fmla="*/ 0 w 60"/>
                  <a:gd name="T3" fmla="*/ 0 h 126"/>
                  <a:gd name="T4" fmla="*/ 0 w 60"/>
                  <a:gd name="T5" fmla="*/ 0 h 126"/>
                  <a:gd name="T6" fmla="*/ 12 w 60"/>
                  <a:gd name="T7" fmla="*/ 2 h 126"/>
                  <a:gd name="T8" fmla="*/ 24 w 60"/>
                  <a:gd name="T9" fmla="*/ 8 h 126"/>
                  <a:gd name="T10" fmla="*/ 33 w 60"/>
                  <a:gd name="T11" fmla="*/ 14 h 126"/>
                  <a:gd name="T12" fmla="*/ 42 w 60"/>
                  <a:gd name="T13" fmla="*/ 22 h 126"/>
                  <a:gd name="T14" fmla="*/ 49 w 60"/>
                  <a:gd name="T15" fmla="*/ 30 h 126"/>
                  <a:gd name="T16" fmla="*/ 54 w 60"/>
                  <a:gd name="T17" fmla="*/ 40 h 126"/>
                  <a:gd name="T18" fmla="*/ 59 w 60"/>
                  <a:gd name="T19" fmla="*/ 51 h 126"/>
                  <a:gd name="T20" fmla="*/ 60 w 60"/>
                  <a:gd name="T21" fmla="*/ 63 h 126"/>
                  <a:gd name="T22" fmla="*/ 60 w 60"/>
                  <a:gd name="T23" fmla="*/ 63 h 126"/>
                  <a:gd name="T24" fmla="*/ 59 w 60"/>
                  <a:gd name="T25" fmla="*/ 74 h 126"/>
                  <a:gd name="T26" fmla="*/ 54 w 60"/>
                  <a:gd name="T27" fmla="*/ 85 h 126"/>
                  <a:gd name="T28" fmla="*/ 49 w 60"/>
                  <a:gd name="T29" fmla="*/ 95 h 126"/>
                  <a:gd name="T30" fmla="*/ 42 w 60"/>
                  <a:gd name="T31" fmla="*/ 105 h 126"/>
                  <a:gd name="T32" fmla="*/ 33 w 60"/>
                  <a:gd name="T33" fmla="*/ 112 h 126"/>
                  <a:gd name="T34" fmla="*/ 24 w 60"/>
                  <a:gd name="T35" fmla="*/ 119 h 126"/>
                  <a:gd name="T36" fmla="*/ 12 w 60"/>
                  <a:gd name="T37" fmla="*/ 123 h 126"/>
                  <a:gd name="T38" fmla="*/ 0 w 60"/>
                  <a:gd name="T39" fmla="*/ 126 h 126"/>
                  <a:gd name="T40" fmla="*/ 0 w 60"/>
                  <a:gd name="T41" fmla="*/ 123 h 126"/>
                  <a:gd name="T42" fmla="*/ 0 w 60"/>
                  <a:gd name="T43" fmla="*/ 123 h 126"/>
                  <a:gd name="T44" fmla="*/ 11 w 60"/>
                  <a:gd name="T45" fmla="*/ 120 h 126"/>
                  <a:gd name="T46" fmla="*/ 22 w 60"/>
                  <a:gd name="T47" fmla="*/ 116 h 126"/>
                  <a:gd name="T48" fmla="*/ 32 w 60"/>
                  <a:gd name="T49" fmla="*/ 109 h 126"/>
                  <a:gd name="T50" fmla="*/ 40 w 60"/>
                  <a:gd name="T51" fmla="*/ 102 h 126"/>
                  <a:gd name="T52" fmla="*/ 40 w 60"/>
                  <a:gd name="T53" fmla="*/ 102 h 126"/>
                  <a:gd name="T54" fmla="*/ 47 w 60"/>
                  <a:gd name="T55" fmla="*/ 93 h 126"/>
                  <a:gd name="T56" fmla="*/ 52 w 60"/>
                  <a:gd name="T57" fmla="*/ 84 h 126"/>
                  <a:gd name="T58" fmla="*/ 56 w 60"/>
                  <a:gd name="T59" fmla="*/ 74 h 126"/>
                  <a:gd name="T60" fmla="*/ 57 w 60"/>
                  <a:gd name="T61" fmla="*/ 63 h 126"/>
                  <a:gd name="T62" fmla="*/ 57 w 60"/>
                  <a:gd name="T63" fmla="*/ 63 h 126"/>
                  <a:gd name="T64" fmla="*/ 56 w 60"/>
                  <a:gd name="T65" fmla="*/ 53 h 126"/>
                  <a:gd name="T66" fmla="*/ 52 w 60"/>
                  <a:gd name="T67" fmla="*/ 42 h 126"/>
                  <a:gd name="T68" fmla="*/ 47 w 60"/>
                  <a:gd name="T69" fmla="*/ 32 h 126"/>
                  <a:gd name="T70" fmla="*/ 40 w 60"/>
                  <a:gd name="T71" fmla="*/ 23 h 126"/>
                  <a:gd name="T72" fmla="*/ 40 w 60"/>
                  <a:gd name="T73" fmla="*/ 23 h 126"/>
                  <a:gd name="T74" fmla="*/ 32 w 60"/>
                  <a:gd name="T75" fmla="*/ 16 h 126"/>
                  <a:gd name="T76" fmla="*/ 22 w 60"/>
                  <a:gd name="T77" fmla="*/ 11 h 126"/>
                  <a:gd name="T78" fmla="*/ 11 w 60"/>
                  <a:gd name="T79" fmla="*/ 5 h 126"/>
                  <a:gd name="T80" fmla="*/ 0 w 60"/>
                  <a:gd name="T81" fmla="*/ 2 h 126"/>
                  <a:gd name="T82" fmla="*/ 0 w 60"/>
                  <a:gd name="T83" fmla="*/ 2 h 12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0" h="126">
                    <a:moveTo>
                      <a:pt x="0" y="2"/>
                    </a:moveTo>
                    <a:lnTo>
                      <a:pt x="0" y="0"/>
                    </a:lnTo>
                    <a:lnTo>
                      <a:pt x="12" y="2"/>
                    </a:lnTo>
                    <a:lnTo>
                      <a:pt x="24" y="8"/>
                    </a:lnTo>
                    <a:lnTo>
                      <a:pt x="33" y="14"/>
                    </a:lnTo>
                    <a:lnTo>
                      <a:pt x="42" y="22"/>
                    </a:lnTo>
                    <a:lnTo>
                      <a:pt x="49" y="30"/>
                    </a:lnTo>
                    <a:lnTo>
                      <a:pt x="54" y="40"/>
                    </a:lnTo>
                    <a:lnTo>
                      <a:pt x="59" y="51"/>
                    </a:lnTo>
                    <a:lnTo>
                      <a:pt x="60" y="63"/>
                    </a:lnTo>
                    <a:lnTo>
                      <a:pt x="59" y="74"/>
                    </a:lnTo>
                    <a:lnTo>
                      <a:pt x="54" y="85"/>
                    </a:lnTo>
                    <a:lnTo>
                      <a:pt x="49" y="95"/>
                    </a:lnTo>
                    <a:lnTo>
                      <a:pt x="42" y="105"/>
                    </a:lnTo>
                    <a:lnTo>
                      <a:pt x="33" y="112"/>
                    </a:lnTo>
                    <a:lnTo>
                      <a:pt x="24" y="119"/>
                    </a:lnTo>
                    <a:lnTo>
                      <a:pt x="12" y="123"/>
                    </a:lnTo>
                    <a:lnTo>
                      <a:pt x="0" y="126"/>
                    </a:lnTo>
                    <a:lnTo>
                      <a:pt x="0" y="123"/>
                    </a:lnTo>
                    <a:lnTo>
                      <a:pt x="11" y="120"/>
                    </a:lnTo>
                    <a:lnTo>
                      <a:pt x="22" y="116"/>
                    </a:lnTo>
                    <a:lnTo>
                      <a:pt x="32" y="109"/>
                    </a:lnTo>
                    <a:lnTo>
                      <a:pt x="40" y="102"/>
                    </a:lnTo>
                    <a:lnTo>
                      <a:pt x="47" y="93"/>
                    </a:lnTo>
                    <a:lnTo>
                      <a:pt x="52" y="84"/>
                    </a:lnTo>
                    <a:lnTo>
                      <a:pt x="56" y="74"/>
                    </a:lnTo>
                    <a:lnTo>
                      <a:pt x="57" y="63"/>
                    </a:lnTo>
                    <a:lnTo>
                      <a:pt x="56" y="53"/>
                    </a:lnTo>
                    <a:lnTo>
                      <a:pt x="52" y="42"/>
                    </a:lnTo>
                    <a:lnTo>
                      <a:pt x="47" y="32"/>
                    </a:lnTo>
                    <a:lnTo>
                      <a:pt x="40" y="23"/>
                    </a:lnTo>
                    <a:lnTo>
                      <a:pt x="32" y="16"/>
                    </a:lnTo>
                    <a:lnTo>
                      <a:pt x="22" y="11"/>
                    </a:lnTo>
                    <a:lnTo>
                      <a:pt x="11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4" name="Freeform 22"/>
              <p:cNvSpPr>
                <a:spLocks/>
              </p:cNvSpPr>
              <p:nvPr/>
            </p:nvSpPr>
            <p:spPr bwMode="auto">
              <a:xfrm>
                <a:off x="5646" y="278"/>
                <a:ext cx="63" cy="132"/>
              </a:xfrm>
              <a:custGeom>
                <a:avLst/>
                <a:gdLst>
                  <a:gd name="T0" fmla="*/ 0 w 63"/>
                  <a:gd name="T1" fmla="*/ 129 h 132"/>
                  <a:gd name="T2" fmla="*/ 0 w 63"/>
                  <a:gd name="T3" fmla="*/ 129 h 132"/>
                  <a:gd name="T4" fmla="*/ 12 w 63"/>
                  <a:gd name="T5" fmla="*/ 126 h 132"/>
                  <a:gd name="T6" fmla="*/ 24 w 63"/>
                  <a:gd name="T7" fmla="*/ 122 h 132"/>
                  <a:gd name="T8" fmla="*/ 33 w 63"/>
                  <a:gd name="T9" fmla="*/ 115 h 132"/>
                  <a:gd name="T10" fmla="*/ 42 w 63"/>
                  <a:gd name="T11" fmla="*/ 108 h 132"/>
                  <a:gd name="T12" fmla="*/ 49 w 63"/>
                  <a:gd name="T13" fmla="*/ 98 h 132"/>
                  <a:gd name="T14" fmla="*/ 54 w 63"/>
                  <a:gd name="T15" fmla="*/ 88 h 132"/>
                  <a:gd name="T16" fmla="*/ 59 w 63"/>
                  <a:gd name="T17" fmla="*/ 77 h 132"/>
                  <a:gd name="T18" fmla="*/ 60 w 63"/>
                  <a:gd name="T19" fmla="*/ 66 h 132"/>
                  <a:gd name="T20" fmla="*/ 60 w 63"/>
                  <a:gd name="T21" fmla="*/ 66 h 132"/>
                  <a:gd name="T22" fmla="*/ 59 w 63"/>
                  <a:gd name="T23" fmla="*/ 54 h 132"/>
                  <a:gd name="T24" fmla="*/ 54 w 63"/>
                  <a:gd name="T25" fmla="*/ 43 h 132"/>
                  <a:gd name="T26" fmla="*/ 49 w 63"/>
                  <a:gd name="T27" fmla="*/ 33 h 132"/>
                  <a:gd name="T28" fmla="*/ 42 w 63"/>
                  <a:gd name="T29" fmla="*/ 25 h 132"/>
                  <a:gd name="T30" fmla="*/ 33 w 63"/>
                  <a:gd name="T31" fmla="*/ 17 h 132"/>
                  <a:gd name="T32" fmla="*/ 24 w 63"/>
                  <a:gd name="T33" fmla="*/ 11 h 132"/>
                  <a:gd name="T34" fmla="*/ 12 w 63"/>
                  <a:gd name="T35" fmla="*/ 5 h 132"/>
                  <a:gd name="T36" fmla="*/ 0 w 63"/>
                  <a:gd name="T37" fmla="*/ 3 h 132"/>
                  <a:gd name="T38" fmla="*/ 0 w 63"/>
                  <a:gd name="T39" fmla="*/ 0 h 132"/>
                  <a:gd name="T40" fmla="*/ 0 w 63"/>
                  <a:gd name="T41" fmla="*/ 0 h 132"/>
                  <a:gd name="T42" fmla="*/ 12 w 63"/>
                  <a:gd name="T43" fmla="*/ 4 h 132"/>
                  <a:gd name="T44" fmla="*/ 25 w 63"/>
                  <a:gd name="T45" fmla="*/ 8 h 132"/>
                  <a:gd name="T46" fmla="*/ 35 w 63"/>
                  <a:gd name="T47" fmla="*/ 15 h 132"/>
                  <a:gd name="T48" fmla="*/ 45 w 63"/>
                  <a:gd name="T49" fmla="*/ 24 h 132"/>
                  <a:gd name="T50" fmla="*/ 45 w 63"/>
                  <a:gd name="T51" fmla="*/ 24 h 132"/>
                  <a:gd name="T52" fmla="*/ 52 w 63"/>
                  <a:gd name="T53" fmla="*/ 32 h 132"/>
                  <a:gd name="T54" fmla="*/ 57 w 63"/>
                  <a:gd name="T55" fmla="*/ 43 h 132"/>
                  <a:gd name="T56" fmla="*/ 62 w 63"/>
                  <a:gd name="T57" fmla="*/ 54 h 132"/>
                  <a:gd name="T58" fmla="*/ 63 w 63"/>
                  <a:gd name="T59" fmla="*/ 66 h 132"/>
                  <a:gd name="T60" fmla="*/ 63 w 63"/>
                  <a:gd name="T61" fmla="*/ 66 h 132"/>
                  <a:gd name="T62" fmla="*/ 62 w 63"/>
                  <a:gd name="T63" fmla="*/ 78 h 132"/>
                  <a:gd name="T64" fmla="*/ 57 w 63"/>
                  <a:gd name="T65" fmla="*/ 89 h 132"/>
                  <a:gd name="T66" fmla="*/ 52 w 63"/>
                  <a:gd name="T67" fmla="*/ 99 h 132"/>
                  <a:gd name="T68" fmla="*/ 45 w 63"/>
                  <a:gd name="T69" fmla="*/ 109 h 132"/>
                  <a:gd name="T70" fmla="*/ 45 w 63"/>
                  <a:gd name="T71" fmla="*/ 109 h 132"/>
                  <a:gd name="T72" fmla="*/ 35 w 63"/>
                  <a:gd name="T73" fmla="*/ 118 h 132"/>
                  <a:gd name="T74" fmla="*/ 25 w 63"/>
                  <a:gd name="T75" fmla="*/ 123 h 132"/>
                  <a:gd name="T76" fmla="*/ 12 w 63"/>
                  <a:gd name="T77" fmla="*/ 129 h 132"/>
                  <a:gd name="T78" fmla="*/ 0 w 63"/>
                  <a:gd name="T79" fmla="*/ 132 h 132"/>
                  <a:gd name="T80" fmla="*/ 0 w 63"/>
                  <a:gd name="T81" fmla="*/ 132 h 132"/>
                  <a:gd name="T82" fmla="*/ 0 w 63"/>
                  <a:gd name="T83" fmla="*/ 132 h 132"/>
                  <a:gd name="T84" fmla="*/ 0 w 63"/>
                  <a:gd name="T85" fmla="*/ 129 h 1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63" h="132">
                    <a:moveTo>
                      <a:pt x="0" y="129"/>
                    </a:moveTo>
                    <a:lnTo>
                      <a:pt x="0" y="129"/>
                    </a:lnTo>
                    <a:lnTo>
                      <a:pt x="12" y="126"/>
                    </a:lnTo>
                    <a:lnTo>
                      <a:pt x="24" y="122"/>
                    </a:lnTo>
                    <a:lnTo>
                      <a:pt x="33" y="115"/>
                    </a:lnTo>
                    <a:lnTo>
                      <a:pt x="42" y="108"/>
                    </a:lnTo>
                    <a:lnTo>
                      <a:pt x="49" y="98"/>
                    </a:lnTo>
                    <a:lnTo>
                      <a:pt x="54" y="88"/>
                    </a:lnTo>
                    <a:lnTo>
                      <a:pt x="59" y="77"/>
                    </a:lnTo>
                    <a:lnTo>
                      <a:pt x="60" y="66"/>
                    </a:lnTo>
                    <a:lnTo>
                      <a:pt x="59" y="54"/>
                    </a:lnTo>
                    <a:lnTo>
                      <a:pt x="54" y="43"/>
                    </a:lnTo>
                    <a:lnTo>
                      <a:pt x="49" y="33"/>
                    </a:lnTo>
                    <a:lnTo>
                      <a:pt x="42" y="25"/>
                    </a:lnTo>
                    <a:lnTo>
                      <a:pt x="33" y="17"/>
                    </a:lnTo>
                    <a:lnTo>
                      <a:pt x="24" y="11"/>
                    </a:lnTo>
                    <a:lnTo>
                      <a:pt x="12" y="5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2" y="4"/>
                    </a:lnTo>
                    <a:lnTo>
                      <a:pt x="25" y="8"/>
                    </a:lnTo>
                    <a:lnTo>
                      <a:pt x="35" y="15"/>
                    </a:lnTo>
                    <a:lnTo>
                      <a:pt x="45" y="24"/>
                    </a:lnTo>
                    <a:lnTo>
                      <a:pt x="52" y="32"/>
                    </a:lnTo>
                    <a:lnTo>
                      <a:pt x="57" y="43"/>
                    </a:lnTo>
                    <a:lnTo>
                      <a:pt x="62" y="54"/>
                    </a:lnTo>
                    <a:lnTo>
                      <a:pt x="63" y="66"/>
                    </a:lnTo>
                    <a:lnTo>
                      <a:pt x="62" y="78"/>
                    </a:lnTo>
                    <a:lnTo>
                      <a:pt x="57" y="89"/>
                    </a:lnTo>
                    <a:lnTo>
                      <a:pt x="52" y="99"/>
                    </a:lnTo>
                    <a:lnTo>
                      <a:pt x="45" y="109"/>
                    </a:lnTo>
                    <a:lnTo>
                      <a:pt x="35" y="118"/>
                    </a:lnTo>
                    <a:lnTo>
                      <a:pt x="25" y="123"/>
                    </a:lnTo>
                    <a:lnTo>
                      <a:pt x="12" y="129"/>
                    </a:lnTo>
                    <a:lnTo>
                      <a:pt x="0" y="132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5" name="Freeform 23"/>
              <p:cNvSpPr>
                <a:spLocks/>
              </p:cNvSpPr>
              <p:nvPr/>
            </p:nvSpPr>
            <p:spPr bwMode="auto">
              <a:xfrm>
                <a:off x="5646" y="278"/>
                <a:ext cx="0" cy="3"/>
              </a:xfrm>
              <a:custGeom>
                <a:avLst/>
                <a:gdLst>
                  <a:gd name="T0" fmla="*/ 0 h 3"/>
                  <a:gd name="T1" fmla="*/ 0 h 3"/>
                  <a:gd name="T2" fmla="*/ 0 h 3"/>
                  <a:gd name="T3" fmla="*/ 3 h 3"/>
                  <a:gd name="T4" fmla="*/ 0 h 3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3">
                    <a:moveTo>
                      <a:pt x="0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6" name="Freeform 24"/>
              <p:cNvSpPr>
                <a:spLocks/>
              </p:cNvSpPr>
              <p:nvPr/>
            </p:nvSpPr>
            <p:spPr bwMode="auto">
              <a:xfrm>
                <a:off x="13" y="578"/>
                <a:ext cx="5633" cy="3731"/>
              </a:xfrm>
              <a:custGeom>
                <a:avLst/>
                <a:gdLst>
                  <a:gd name="T0" fmla="*/ 5633 w 5633"/>
                  <a:gd name="T1" fmla="*/ 0 h 3731"/>
                  <a:gd name="T2" fmla="*/ 5633 w 5633"/>
                  <a:gd name="T3" fmla="*/ 3731 h 3731"/>
                  <a:gd name="T4" fmla="*/ 87 w 5633"/>
                  <a:gd name="T5" fmla="*/ 3731 h 3731"/>
                  <a:gd name="T6" fmla="*/ 87 w 5633"/>
                  <a:gd name="T7" fmla="*/ 3731 h 3731"/>
                  <a:gd name="T8" fmla="*/ 69 w 5633"/>
                  <a:gd name="T9" fmla="*/ 3729 h 3731"/>
                  <a:gd name="T10" fmla="*/ 54 w 5633"/>
                  <a:gd name="T11" fmla="*/ 3725 h 3731"/>
                  <a:gd name="T12" fmla="*/ 38 w 5633"/>
                  <a:gd name="T13" fmla="*/ 3718 h 3731"/>
                  <a:gd name="T14" fmla="*/ 25 w 5633"/>
                  <a:gd name="T15" fmla="*/ 3708 h 3731"/>
                  <a:gd name="T16" fmla="*/ 16 w 5633"/>
                  <a:gd name="T17" fmla="*/ 3697 h 3731"/>
                  <a:gd name="T18" fmla="*/ 7 w 5633"/>
                  <a:gd name="T19" fmla="*/ 3684 h 3731"/>
                  <a:gd name="T20" fmla="*/ 2 w 5633"/>
                  <a:gd name="T21" fmla="*/ 3670 h 3731"/>
                  <a:gd name="T22" fmla="*/ 0 w 5633"/>
                  <a:gd name="T23" fmla="*/ 3662 h 3731"/>
                  <a:gd name="T24" fmla="*/ 0 w 5633"/>
                  <a:gd name="T25" fmla="*/ 3655 h 3731"/>
                  <a:gd name="T26" fmla="*/ 0 w 5633"/>
                  <a:gd name="T27" fmla="*/ 0 h 3731"/>
                  <a:gd name="T28" fmla="*/ 125 w 5633"/>
                  <a:gd name="T29" fmla="*/ 0 h 3731"/>
                  <a:gd name="T30" fmla="*/ 173 w 5633"/>
                  <a:gd name="T31" fmla="*/ 0 h 3731"/>
                  <a:gd name="T32" fmla="*/ 5585 w 5633"/>
                  <a:gd name="T33" fmla="*/ 0 h 3731"/>
                  <a:gd name="T34" fmla="*/ 5606 w 5633"/>
                  <a:gd name="T35" fmla="*/ 0 h 3731"/>
                  <a:gd name="T36" fmla="*/ 5633 w 5633"/>
                  <a:gd name="T37" fmla="*/ 0 h 373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633" h="3731">
                    <a:moveTo>
                      <a:pt x="5633" y="0"/>
                    </a:moveTo>
                    <a:lnTo>
                      <a:pt x="5633" y="3731"/>
                    </a:lnTo>
                    <a:lnTo>
                      <a:pt x="87" y="3731"/>
                    </a:lnTo>
                    <a:lnTo>
                      <a:pt x="69" y="3729"/>
                    </a:lnTo>
                    <a:lnTo>
                      <a:pt x="54" y="3725"/>
                    </a:lnTo>
                    <a:lnTo>
                      <a:pt x="38" y="3718"/>
                    </a:lnTo>
                    <a:lnTo>
                      <a:pt x="25" y="3708"/>
                    </a:lnTo>
                    <a:lnTo>
                      <a:pt x="16" y="3697"/>
                    </a:lnTo>
                    <a:lnTo>
                      <a:pt x="7" y="3684"/>
                    </a:lnTo>
                    <a:lnTo>
                      <a:pt x="2" y="3670"/>
                    </a:lnTo>
                    <a:lnTo>
                      <a:pt x="0" y="3662"/>
                    </a:lnTo>
                    <a:lnTo>
                      <a:pt x="0" y="3655"/>
                    </a:lnTo>
                    <a:lnTo>
                      <a:pt x="0" y="0"/>
                    </a:lnTo>
                    <a:lnTo>
                      <a:pt x="125" y="0"/>
                    </a:lnTo>
                    <a:lnTo>
                      <a:pt x="173" y="0"/>
                    </a:lnTo>
                    <a:lnTo>
                      <a:pt x="5585" y="0"/>
                    </a:lnTo>
                    <a:lnTo>
                      <a:pt x="5606" y="0"/>
                    </a:lnTo>
                    <a:lnTo>
                      <a:pt x="563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7" name="Freeform 25"/>
              <p:cNvSpPr>
                <a:spLocks/>
              </p:cNvSpPr>
              <p:nvPr/>
            </p:nvSpPr>
            <p:spPr bwMode="auto">
              <a:xfrm>
                <a:off x="5619" y="576"/>
                <a:ext cx="27" cy="2"/>
              </a:xfrm>
              <a:custGeom>
                <a:avLst/>
                <a:gdLst>
                  <a:gd name="T0" fmla="*/ 27 w 27"/>
                  <a:gd name="T1" fmla="*/ 0 h 2"/>
                  <a:gd name="T2" fmla="*/ 27 w 27"/>
                  <a:gd name="T3" fmla="*/ 2 h 2"/>
                  <a:gd name="T4" fmla="*/ 0 w 27"/>
                  <a:gd name="T5" fmla="*/ 2 h 2"/>
                  <a:gd name="T6" fmla="*/ 0 w 27"/>
                  <a:gd name="T7" fmla="*/ 2 h 2"/>
                  <a:gd name="T8" fmla="*/ 27 w 27"/>
                  <a:gd name="T9" fmla="*/ 0 h 2"/>
                  <a:gd name="T10" fmla="*/ 27 w 2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7" h="2">
                    <a:moveTo>
                      <a:pt x="27" y="0"/>
                    </a:moveTo>
                    <a:lnTo>
                      <a:pt x="27" y="2"/>
                    </a:lnTo>
                    <a:lnTo>
                      <a:pt x="0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8" name="Freeform 26"/>
              <p:cNvSpPr>
                <a:spLocks/>
              </p:cNvSpPr>
              <p:nvPr/>
            </p:nvSpPr>
            <p:spPr bwMode="auto">
              <a:xfrm>
                <a:off x="5646" y="281"/>
                <a:ext cx="0" cy="2"/>
              </a:xfrm>
              <a:custGeom>
                <a:avLst/>
                <a:gdLst>
                  <a:gd name="T0" fmla="*/ 2 h 2"/>
                  <a:gd name="T1" fmla="*/ 0 h 2"/>
                  <a:gd name="T2" fmla="*/ 2 h 2"/>
                  <a:gd name="T3" fmla="*/ 2 h 2"/>
                  <a:gd name="T4" fmla="*/ 2 h 2"/>
                  <a:gd name="T5" fmla="*/ 2 h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49" name="Freeform 27"/>
              <p:cNvSpPr>
                <a:spLocks noEditPoints="1"/>
              </p:cNvSpPr>
              <p:nvPr/>
            </p:nvSpPr>
            <p:spPr bwMode="auto">
              <a:xfrm>
                <a:off x="4089" y="300"/>
                <a:ext cx="80" cy="89"/>
              </a:xfrm>
              <a:custGeom>
                <a:avLst/>
                <a:gdLst>
                  <a:gd name="T0" fmla="*/ 34 w 80"/>
                  <a:gd name="T1" fmla="*/ 49 h 89"/>
                  <a:gd name="T2" fmla="*/ 43 w 80"/>
                  <a:gd name="T3" fmla="*/ 45 h 89"/>
                  <a:gd name="T4" fmla="*/ 48 w 80"/>
                  <a:gd name="T5" fmla="*/ 39 h 89"/>
                  <a:gd name="T6" fmla="*/ 49 w 80"/>
                  <a:gd name="T7" fmla="*/ 34 h 89"/>
                  <a:gd name="T8" fmla="*/ 43 w 80"/>
                  <a:gd name="T9" fmla="*/ 23 h 89"/>
                  <a:gd name="T10" fmla="*/ 39 w 80"/>
                  <a:gd name="T11" fmla="*/ 18 h 89"/>
                  <a:gd name="T12" fmla="*/ 34 w 80"/>
                  <a:gd name="T13" fmla="*/ 18 h 89"/>
                  <a:gd name="T14" fmla="*/ 22 w 80"/>
                  <a:gd name="T15" fmla="*/ 23 h 89"/>
                  <a:gd name="T16" fmla="*/ 18 w 80"/>
                  <a:gd name="T17" fmla="*/ 27 h 89"/>
                  <a:gd name="T18" fmla="*/ 17 w 80"/>
                  <a:gd name="T19" fmla="*/ 34 h 89"/>
                  <a:gd name="T20" fmla="*/ 22 w 80"/>
                  <a:gd name="T21" fmla="*/ 45 h 89"/>
                  <a:gd name="T22" fmla="*/ 27 w 80"/>
                  <a:gd name="T23" fmla="*/ 48 h 89"/>
                  <a:gd name="T24" fmla="*/ 34 w 80"/>
                  <a:gd name="T25" fmla="*/ 49 h 89"/>
                  <a:gd name="T26" fmla="*/ 34 w 80"/>
                  <a:gd name="T27" fmla="*/ 0 h 89"/>
                  <a:gd name="T28" fmla="*/ 46 w 80"/>
                  <a:gd name="T29" fmla="*/ 3 h 89"/>
                  <a:gd name="T30" fmla="*/ 56 w 80"/>
                  <a:gd name="T31" fmla="*/ 10 h 89"/>
                  <a:gd name="T32" fmla="*/ 60 w 80"/>
                  <a:gd name="T33" fmla="*/ 16 h 89"/>
                  <a:gd name="T34" fmla="*/ 66 w 80"/>
                  <a:gd name="T35" fmla="*/ 27 h 89"/>
                  <a:gd name="T36" fmla="*/ 66 w 80"/>
                  <a:gd name="T37" fmla="*/ 34 h 89"/>
                  <a:gd name="T38" fmla="*/ 65 w 80"/>
                  <a:gd name="T39" fmla="*/ 44 h 89"/>
                  <a:gd name="T40" fmla="*/ 80 w 80"/>
                  <a:gd name="T41" fmla="*/ 77 h 89"/>
                  <a:gd name="T42" fmla="*/ 46 w 80"/>
                  <a:gd name="T43" fmla="*/ 65 h 89"/>
                  <a:gd name="T44" fmla="*/ 39 w 80"/>
                  <a:gd name="T45" fmla="*/ 66 h 89"/>
                  <a:gd name="T46" fmla="*/ 34 w 80"/>
                  <a:gd name="T47" fmla="*/ 67 h 89"/>
                  <a:gd name="T48" fmla="*/ 20 w 80"/>
                  <a:gd name="T49" fmla="*/ 65 h 89"/>
                  <a:gd name="T50" fmla="*/ 10 w 80"/>
                  <a:gd name="T51" fmla="*/ 58 h 89"/>
                  <a:gd name="T52" fmla="*/ 6 w 80"/>
                  <a:gd name="T53" fmla="*/ 52 h 89"/>
                  <a:gd name="T54" fmla="*/ 0 w 80"/>
                  <a:gd name="T55" fmla="*/ 41 h 89"/>
                  <a:gd name="T56" fmla="*/ 0 w 80"/>
                  <a:gd name="T57" fmla="*/ 34 h 89"/>
                  <a:gd name="T58" fmla="*/ 3 w 80"/>
                  <a:gd name="T59" fmla="*/ 21 h 89"/>
                  <a:gd name="T60" fmla="*/ 10 w 80"/>
                  <a:gd name="T61" fmla="*/ 10 h 89"/>
                  <a:gd name="T62" fmla="*/ 14 w 80"/>
                  <a:gd name="T63" fmla="*/ 6 h 89"/>
                  <a:gd name="T64" fmla="*/ 27 w 80"/>
                  <a:gd name="T65" fmla="*/ 2 h 89"/>
                  <a:gd name="T66" fmla="*/ 34 w 80"/>
                  <a:gd name="T67" fmla="*/ 0 h 8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0" h="89">
                    <a:moveTo>
                      <a:pt x="34" y="49"/>
                    </a:moveTo>
                    <a:lnTo>
                      <a:pt x="34" y="49"/>
                    </a:lnTo>
                    <a:lnTo>
                      <a:pt x="39" y="48"/>
                    </a:lnTo>
                    <a:lnTo>
                      <a:pt x="43" y="45"/>
                    </a:lnTo>
                    <a:lnTo>
                      <a:pt x="48" y="39"/>
                    </a:lnTo>
                    <a:lnTo>
                      <a:pt x="49" y="34"/>
                    </a:lnTo>
                    <a:lnTo>
                      <a:pt x="48" y="27"/>
                    </a:lnTo>
                    <a:lnTo>
                      <a:pt x="43" y="23"/>
                    </a:lnTo>
                    <a:lnTo>
                      <a:pt x="39" y="18"/>
                    </a:lnTo>
                    <a:lnTo>
                      <a:pt x="34" y="18"/>
                    </a:lnTo>
                    <a:lnTo>
                      <a:pt x="27" y="18"/>
                    </a:lnTo>
                    <a:lnTo>
                      <a:pt x="22" y="23"/>
                    </a:lnTo>
                    <a:lnTo>
                      <a:pt x="18" y="27"/>
                    </a:lnTo>
                    <a:lnTo>
                      <a:pt x="17" y="34"/>
                    </a:lnTo>
                    <a:lnTo>
                      <a:pt x="18" y="39"/>
                    </a:lnTo>
                    <a:lnTo>
                      <a:pt x="22" y="45"/>
                    </a:lnTo>
                    <a:lnTo>
                      <a:pt x="27" y="48"/>
                    </a:lnTo>
                    <a:lnTo>
                      <a:pt x="34" y="49"/>
                    </a:lnTo>
                    <a:close/>
                    <a:moveTo>
                      <a:pt x="34" y="0"/>
                    </a:moveTo>
                    <a:lnTo>
                      <a:pt x="34" y="0"/>
                    </a:lnTo>
                    <a:lnTo>
                      <a:pt x="39" y="2"/>
                    </a:lnTo>
                    <a:lnTo>
                      <a:pt x="46" y="3"/>
                    </a:lnTo>
                    <a:lnTo>
                      <a:pt x="52" y="6"/>
                    </a:lnTo>
                    <a:lnTo>
                      <a:pt x="56" y="10"/>
                    </a:lnTo>
                    <a:lnTo>
                      <a:pt x="60" y="16"/>
                    </a:lnTo>
                    <a:lnTo>
                      <a:pt x="63" y="21"/>
                    </a:lnTo>
                    <a:lnTo>
                      <a:pt x="66" y="27"/>
                    </a:lnTo>
                    <a:lnTo>
                      <a:pt x="66" y="34"/>
                    </a:lnTo>
                    <a:lnTo>
                      <a:pt x="66" y="39"/>
                    </a:lnTo>
                    <a:lnTo>
                      <a:pt x="65" y="44"/>
                    </a:lnTo>
                    <a:lnTo>
                      <a:pt x="60" y="53"/>
                    </a:lnTo>
                    <a:lnTo>
                      <a:pt x="80" y="77"/>
                    </a:lnTo>
                    <a:lnTo>
                      <a:pt x="67" y="89"/>
                    </a:lnTo>
                    <a:lnTo>
                      <a:pt x="46" y="65"/>
                    </a:lnTo>
                    <a:lnTo>
                      <a:pt x="39" y="66"/>
                    </a:lnTo>
                    <a:lnTo>
                      <a:pt x="34" y="67"/>
                    </a:lnTo>
                    <a:lnTo>
                      <a:pt x="27" y="66"/>
                    </a:lnTo>
                    <a:lnTo>
                      <a:pt x="20" y="65"/>
                    </a:lnTo>
                    <a:lnTo>
                      <a:pt x="14" y="60"/>
                    </a:lnTo>
                    <a:lnTo>
                      <a:pt x="10" y="58"/>
                    </a:lnTo>
                    <a:lnTo>
                      <a:pt x="6" y="52"/>
                    </a:lnTo>
                    <a:lnTo>
                      <a:pt x="3" y="46"/>
                    </a:lnTo>
                    <a:lnTo>
                      <a:pt x="0" y="41"/>
                    </a:lnTo>
                    <a:lnTo>
                      <a:pt x="0" y="34"/>
                    </a:lnTo>
                    <a:lnTo>
                      <a:pt x="0" y="27"/>
                    </a:lnTo>
                    <a:lnTo>
                      <a:pt x="3" y="21"/>
                    </a:lnTo>
                    <a:lnTo>
                      <a:pt x="6" y="16"/>
                    </a:lnTo>
                    <a:lnTo>
                      <a:pt x="10" y="10"/>
                    </a:lnTo>
                    <a:lnTo>
                      <a:pt x="14" y="6"/>
                    </a:lnTo>
                    <a:lnTo>
                      <a:pt x="20" y="3"/>
                    </a:lnTo>
                    <a:lnTo>
                      <a:pt x="27" y="2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0" name="Freeform 28"/>
              <p:cNvSpPr>
                <a:spLocks/>
              </p:cNvSpPr>
              <p:nvPr/>
            </p:nvSpPr>
            <p:spPr bwMode="auto">
              <a:xfrm>
                <a:off x="4106" y="318"/>
                <a:ext cx="32" cy="31"/>
              </a:xfrm>
              <a:custGeom>
                <a:avLst/>
                <a:gdLst>
                  <a:gd name="T0" fmla="*/ 26 w 32"/>
                  <a:gd name="T1" fmla="*/ 5 h 31"/>
                  <a:gd name="T2" fmla="*/ 26 w 32"/>
                  <a:gd name="T3" fmla="*/ 5 h 31"/>
                  <a:gd name="T4" fmla="*/ 31 w 32"/>
                  <a:gd name="T5" fmla="*/ 9 h 31"/>
                  <a:gd name="T6" fmla="*/ 32 w 32"/>
                  <a:gd name="T7" fmla="*/ 16 h 31"/>
                  <a:gd name="T8" fmla="*/ 32 w 32"/>
                  <a:gd name="T9" fmla="*/ 16 h 31"/>
                  <a:gd name="T10" fmla="*/ 31 w 32"/>
                  <a:gd name="T11" fmla="*/ 21 h 31"/>
                  <a:gd name="T12" fmla="*/ 26 w 32"/>
                  <a:gd name="T13" fmla="*/ 27 h 31"/>
                  <a:gd name="T14" fmla="*/ 26 w 32"/>
                  <a:gd name="T15" fmla="*/ 27 h 31"/>
                  <a:gd name="T16" fmla="*/ 22 w 32"/>
                  <a:gd name="T17" fmla="*/ 30 h 31"/>
                  <a:gd name="T18" fmla="*/ 17 w 32"/>
                  <a:gd name="T19" fmla="*/ 31 h 31"/>
                  <a:gd name="T20" fmla="*/ 17 w 32"/>
                  <a:gd name="T21" fmla="*/ 31 h 31"/>
                  <a:gd name="T22" fmla="*/ 10 w 32"/>
                  <a:gd name="T23" fmla="*/ 30 h 31"/>
                  <a:gd name="T24" fmla="*/ 5 w 32"/>
                  <a:gd name="T25" fmla="*/ 27 h 31"/>
                  <a:gd name="T26" fmla="*/ 5 w 32"/>
                  <a:gd name="T27" fmla="*/ 27 h 31"/>
                  <a:gd name="T28" fmla="*/ 1 w 32"/>
                  <a:gd name="T29" fmla="*/ 21 h 31"/>
                  <a:gd name="T30" fmla="*/ 0 w 32"/>
                  <a:gd name="T31" fmla="*/ 16 h 31"/>
                  <a:gd name="T32" fmla="*/ 0 w 32"/>
                  <a:gd name="T33" fmla="*/ 16 h 31"/>
                  <a:gd name="T34" fmla="*/ 1 w 32"/>
                  <a:gd name="T35" fmla="*/ 9 h 31"/>
                  <a:gd name="T36" fmla="*/ 5 w 32"/>
                  <a:gd name="T37" fmla="*/ 5 h 31"/>
                  <a:gd name="T38" fmla="*/ 5 w 32"/>
                  <a:gd name="T39" fmla="*/ 5 h 31"/>
                  <a:gd name="T40" fmla="*/ 10 w 32"/>
                  <a:gd name="T41" fmla="*/ 0 h 31"/>
                  <a:gd name="T42" fmla="*/ 17 w 32"/>
                  <a:gd name="T43" fmla="*/ 0 h 31"/>
                  <a:gd name="T44" fmla="*/ 17 w 32"/>
                  <a:gd name="T45" fmla="*/ 0 h 31"/>
                  <a:gd name="T46" fmla="*/ 22 w 32"/>
                  <a:gd name="T47" fmla="*/ 0 h 31"/>
                  <a:gd name="T48" fmla="*/ 26 w 32"/>
                  <a:gd name="T49" fmla="*/ 5 h 31"/>
                  <a:gd name="T50" fmla="*/ 26 w 32"/>
                  <a:gd name="T51" fmla="*/ 5 h 3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2" h="31">
                    <a:moveTo>
                      <a:pt x="26" y="5"/>
                    </a:moveTo>
                    <a:lnTo>
                      <a:pt x="26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1"/>
                    </a:lnTo>
                    <a:lnTo>
                      <a:pt x="26" y="27"/>
                    </a:lnTo>
                    <a:lnTo>
                      <a:pt x="22" y="30"/>
                    </a:lnTo>
                    <a:lnTo>
                      <a:pt x="17" y="31"/>
                    </a:lnTo>
                    <a:lnTo>
                      <a:pt x="10" y="30"/>
                    </a:lnTo>
                    <a:lnTo>
                      <a:pt x="5" y="27"/>
                    </a:lnTo>
                    <a:lnTo>
                      <a:pt x="1" y="21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5" y="5"/>
                    </a:lnTo>
                    <a:lnTo>
                      <a:pt x="10" y="0"/>
                    </a:lnTo>
                    <a:lnTo>
                      <a:pt x="17" y="0"/>
                    </a:lnTo>
                    <a:lnTo>
                      <a:pt x="22" y="0"/>
                    </a:lnTo>
                    <a:lnTo>
                      <a:pt x="26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1" name="Freeform 29"/>
              <p:cNvSpPr>
                <a:spLocks noEditPoints="1"/>
              </p:cNvSpPr>
              <p:nvPr/>
            </p:nvSpPr>
            <p:spPr bwMode="auto">
              <a:xfrm>
                <a:off x="4060" y="282"/>
                <a:ext cx="1586" cy="123"/>
              </a:xfrm>
              <a:custGeom>
                <a:avLst/>
                <a:gdLst>
                  <a:gd name="T0" fmla="*/ 63 w 1586"/>
                  <a:gd name="T1" fmla="*/ 85 h 123"/>
                  <a:gd name="T2" fmla="*/ 75 w 1586"/>
                  <a:gd name="T3" fmla="*/ 83 h 123"/>
                  <a:gd name="T4" fmla="*/ 109 w 1586"/>
                  <a:gd name="T5" fmla="*/ 95 h 123"/>
                  <a:gd name="T6" fmla="*/ 89 w 1586"/>
                  <a:gd name="T7" fmla="*/ 71 h 123"/>
                  <a:gd name="T8" fmla="*/ 95 w 1586"/>
                  <a:gd name="T9" fmla="*/ 57 h 123"/>
                  <a:gd name="T10" fmla="*/ 95 w 1586"/>
                  <a:gd name="T11" fmla="*/ 52 h 123"/>
                  <a:gd name="T12" fmla="*/ 92 w 1586"/>
                  <a:gd name="T13" fmla="*/ 39 h 123"/>
                  <a:gd name="T14" fmla="*/ 85 w 1586"/>
                  <a:gd name="T15" fmla="*/ 28 h 123"/>
                  <a:gd name="T16" fmla="*/ 81 w 1586"/>
                  <a:gd name="T17" fmla="*/ 24 h 123"/>
                  <a:gd name="T18" fmla="*/ 68 w 1586"/>
                  <a:gd name="T19" fmla="*/ 20 h 123"/>
                  <a:gd name="T20" fmla="*/ 63 w 1586"/>
                  <a:gd name="T21" fmla="*/ 18 h 123"/>
                  <a:gd name="T22" fmla="*/ 49 w 1586"/>
                  <a:gd name="T23" fmla="*/ 21 h 123"/>
                  <a:gd name="T24" fmla="*/ 39 w 1586"/>
                  <a:gd name="T25" fmla="*/ 28 h 123"/>
                  <a:gd name="T26" fmla="*/ 35 w 1586"/>
                  <a:gd name="T27" fmla="*/ 34 h 123"/>
                  <a:gd name="T28" fmla="*/ 29 w 1586"/>
                  <a:gd name="T29" fmla="*/ 45 h 123"/>
                  <a:gd name="T30" fmla="*/ 29 w 1586"/>
                  <a:gd name="T31" fmla="*/ 52 h 123"/>
                  <a:gd name="T32" fmla="*/ 32 w 1586"/>
                  <a:gd name="T33" fmla="*/ 64 h 123"/>
                  <a:gd name="T34" fmla="*/ 39 w 1586"/>
                  <a:gd name="T35" fmla="*/ 76 h 123"/>
                  <a:gd name="T36" fmla="*/ 43 w 1586"/>
                  <a:gd name="T37" fmla="*/ 78 h 123"/>
                  <a:gd name="T38" fmla="*/ 56 w 1586"/>
                  <a:gd name="T39" fmla="*/ 84 h 123"/>
                  <a:gd name="T40" fmla="*/ 63 w 1586"/>
                  <a:gd name="T41" fmla="*/ 85 h 123"/>
                  <a:gd name="T42" fmla="*/ 1586 w 1586"/>
                  <a:gd name="T43" fmla="*/ 122 h 123"/>
                  <a:gd name="T44" fmla="*/ 1586 w 1586"/>
                  <a:gd name="T45" fmla="*/ 122 h 123"/>
                  <a:gd name="T46" fmla="*/ 1570 w 1586"/>
                  <a:gd name="T47" fmla="*/ 123 h 123"/>
                  <a:gd name="T48" fmla="*/ 71 w 1586"/>
                  <a:gd name="T49" fmla="*/ 123 h 123"/>
                  <a:gd name="T50" fmla="*/ 43 w 1586"/>
                  <a:gd name="T51" fmla="*/ 119 h 123"/>
                  <a:gd name="T52" fmla="*/ 19 w 1586"/>
                  <a:gd name="T53" fmla="*/ 105 h 123"/>
                  <a:gd name="T54" fmla="*/ 11 w 1586"/>
                  <a:gd name="T55" fmla="*/ 97 h 123"/>
                  <a:gd name="T56" fmla="*/ 1 w 1586"/>
                  <a:gd name="T57" fmla="*/ 74 h 123"/>
                  <a:gd name="T58" fmla="*/ 0 w 1586"/>
                  <a:gd name="T59" fmla="*/ 62 h 123"/>
                  <a:gd name="T60" fmla="*/ 5 w 1586"/>
                  <a:gd name="T61" fmla="*/ 38 h 123"/>
                  <a:gd name="T62" fmla="*/ 19 w 1586"/>
                  <a:gd name="T63" fmla="*/ 18 h 123"/>
                  <a:gd name="T64" fmla="*/ 30 w 1586"/>
                  <a:gd name="T65" fmla="*/ 11 h 123"/>
                  <a:gd name="T66" fmla="*/ 56 w 1586"/>
                  <a:gd name="T67" fmla="*/ 1 h 123"/>
                  <a:gd name="T68" fmla="*/ 1570 w 1586"/>
                  <a:gd name="T69" fmla="*/ 0 h 123"/>
                  <a:gd name="T70" fmla="*/ 1586 w 1586"/>
                  <a:gd name="T71" fmla="*/ 1 h 123"/>
                  <a:gd name="T72" fmla="*/ 1586 w 1586"/>
                  <a:gd name="T73" fmla="*/ 1 h 12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586" h="123">
                    <a:moveTo>
                      <a:pt x="63" y="85"/>
                    </a:moveTo>
                    <a:lnTo>
                      <a:pt x="63" y="85"/>
                    </a:lnTo>
                    <a:lnTo>
                      <a:pt x="68" y="84"/>
                    </a:lnTo>
                    <a:lnTo>
                      <a:pt x="75" y="83"/>
                    </a:lnTo>
                    <a:lnTo>
                      <a:pt x="96" y="107"/>
                    </a:lnTo>
                    <a:lnTo>
                      <a:pt x="109" y="95"/>
                    </a:lnTo>
                    <a:lnTo>
                      <a:pt x="89" y="71"/>
                    </a:lnTo>
                    <a:lnTo>
                      <a:pt x="94" y="62"/>
                    </a:lnTo>
                    <a:lnTo>
                      <a:pt x="95" y="57"/>
                    </a:lnTo>
                    <a:lnTo>
                      <a:pt x="95" y="52"/>
                    </a:lnTo>
                    <a:lnTo>
                      <a:pt x="95" y="45"/>
                    </a:lnTo>
                    <a:lnTo>
                      <a:pt x="92" y="39"/>
                    </a:lnTo>
                    <a:lnTo>
                      <a:pt x="89" y="34"/>
                    </a:lnTo>
                    <a:lnTo>
                      <a:pt x="85" y="28"/>
                    </a:lnTo>
                    <a:lnTo>
                      <a:pt x="81" y="24"/>
                    </a:lnTo>
                    <a:lnTo>
                      <a:pt x="75" y="21"/>
                    </a:lnTo>
                    <a:lnTo>
                      <a:pt x="68" y="20"/>
                    </a:lnTo>
                    <a:lnTo>
                      <a:pt x="63" y="18"/>
                    </a:lnTo>
                    <a:lnTo>
                      <a:pt x="56" y="20"/>
                    </a:lnTo>
                    <a:lnTo>
                      <a:pt x="49" y="21"/>
                    </a:lnTo>
                    <a:lnTo>
                      <a:pt x="43" y="24"/>
                    </a:lnTo>
                    <a:lnTo>
                      <a:pt x="39" y="28"/>
                    </a:lnTo>
                    <a:lnTo>
                      <a:pt x="35" y="34"/>
                    </a:lnTo>
                    <a:lnTo>
                      <a:pt x="32" y="39"/>
                    </a:lnTo>
                    <a:lnTo>
                      <a:pt x="29" y="45"/>
                    </a:lnTo>
                    <a:lnTo>
                      <a:pt x="29" y="52"/>
                    </a:lnTo>
                    <a:lnTo>
                      <a:pt x="29" y="59"/>
                    </a:lnTo>
                    <a:lnTo>
                      <a:pt x="32" y="64"/>
                    </a:lnTo>
                    <a:lnTo>
                      <a:pt x="35" y="70"/>
                    </a:lnTo>
                    <a:lnTo>
                      <a:pt x="39" y="76"/>
                    </a:lnTo>
                    <a:lnTo>
                      <a:pt x="43" y="78"/>
                    </a:lnTo>
                    <a:lnTo>
                      <a:pt x="49" y="83"/>
                    </a:lnTo>
                    <a:lnTo>
                      <a:pt x="56" y="84"/>
                    </a:lnTo>
                    <a:lnTo>
                      <a:pt x="63" y="85"/>
                    </a:lnTo>
                    <a:close/>
                    <a:moveTo>
                      <a:pt x="1586" y="1"/>
                    </a:moveTo>
                    <a:lnTo>
                      <a:pt x="1586" y="122"/>
                    </a:lnTo>
                    <a:lnTo>
                      <a:pt x="1570" y="123"/>
                    </a:lnTo>
                    <a:lnTo>
                      <a:pt x="71" y="123"/>
                    </a:lnTo>
                    <a:lnTo>
                      <a:pt x="56" y="122"/>
                    </a:lnTo>
                    <a:lnTo>
                      <a:pt x="43" y="119"/>
                    </a:lnTo>
                    <a:lnTo>
                      <a:pt x="30" y="114"/>
                    </a:lnTo>
                    <a:lnTo>
                      <a:pt x="19" y="105"/>
                    </a:lnTo>
                    <a:lnTo>
                      <a:pt x="11" y="97"/>
                    </a:lnTo>
                    <a:lnTo>
                      <a:pt x="5" y="85"/>
                    </a:lnTo>
                    <a:lnTo>
                      <a:pt x="1" y="74"/>
                    </a:lnTo>
                    <a:lnTo>
                      <a:pt x="0" y="62"/>
                    </a:lnTo>
                    <a:lnTo>
                      <a:pt x="1" y="49"/>
                    </a:lnTo>
                    <a:lnTo>
                      <a:pt x="5" y="38"/>
                    </a:lnTo>
                    <a:lnTo>
                      <a:pt x="11" y="28"/>
                    </a:lnTo>
                    <a:lnTo>
                      <a:pt x="19" y="18"/>
                    </a:lnTo>
                    <a:lnTo>
                      <a:pt x="30" y="11"/>
                    </a:lnTo>
                    <a:lnTo>
                      <a:pt x="43" y="6"/>
                    </a:lnTo>
                    <a:lnTo>
                      <a:pt x="56" y="1"/>
                    </a:lnTo>
                    <a:lnTo>
                      <a:pt x="71" y="0"/>
                    </a:lnTo>
                    <a:lnTo>
                      <a:pt x="1570" y="0"/>
                    </a:lnTo>
                    <a:lnTo>
                      <a:pt x="158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2" name="Freeform 30"/>
              <p:cNvSpPr>
                <a:spLocks/>
              </p:cNvSpPr>
              <p:nvPr/>
            </p:nvSpPr>
            <p:spPr bwMode="auto">
              <a:xfrm>
                <a:off x="4054" y="276"/>
                <a:ext cx="1592" cy="135"/>
              </a:xfrm>
              <a:custGeom>
                <a:avLst/>
                <a:gdLst>
                  <a:gd name="T0" fmla="*/ 1576 w 1592"/>
                  <a:gd name="T1" fmla="*/ 132 h 135"/>
                  <a:gd name="T2" fmla="*/ 1576 w 1592"/>
                  <a:gd name="T3" fmla="*/ 132 h 135"/>
                  <a:gd name="T4" fmla="*/ 1592 w 1592"/>
                  <a:gd name="T5" fmla="*/ 131 h 135"/>
                  <a:gd name="T6" fmla="*/ 1592 w 1592"/>
                  <a:gd name="T7" fmla="*/ 134 h 135"/>
                  <a:gd name="T8" fmla="*/ 1592 w 1592"/>
                  <a:gd name="T9" fmla="*/ 134 h 135"/>
                  <a:gd name="T10" fmla="*/ 1576 w 1592"/>
                  <a:gd name="T11" fmla="*/ 135 h 135"/>
                  <a:gd name="T12" fmla="*/ 77 w 1592"/>
                  <a:gd name="T13" fmla="*/ 135 h 135"/>
                  <a:gd name="T14" fmla="*/ 77 w 1592"/>
                  <a:gd name="T15" fmla="*/ 135 h 135"/>
                  <a:gd name="T16" fmla="*/ 62 w 1592"/>
                  <a:gd name="T17" fmla="*/ 134 h 135"/>
                  <a:gd name="T18" fmla="*/ 46 w 1592"/>
                  <a:gd name="T19" fmla="*/ 131 h 135"/>
                  <a:gd name="T20" fmla="*/ 34 w 1592"/>
                  <a:gd name="T21" fmla="*/ 124 h 135"/>
                  <a:gd name="T22" fmla="*/ 22 w 1592"/>
                  <a:gd name="T23" fmla="*/ 115 h 135"/>
                  <a:gd name="T24" fmla="*/ 22 w 1592"/>
                  <a:gd name="T25" fmla="*/ 115 h 135"/>
                  <a:gd name="T26" fmla="*/ 13 w 1592"/>
                  <a:gd name="T27" fmla="*/ 106 h 135"/>
                  <a:gd name="T28" fmla="*/ 6 w 1592"/>
                  <a:gd name="T29" fmla="*/ 94 h 135"/>
                  <a:gd name="T30" fmla="*/ 1 w 1592"/>
                  <a:gd name="T31" fmla="*/ 82 h 135"/>
                  <a:gd name="T32" fmla="*/ 0 w 1592"/>
                  <a:gd name="T33" fmla="*/ 68 h 135"/>
                  <a:gd name="T34" fmla="*/ 0 w 1592"/>
                  <a:gd name="T35" fmla="*/ 68 h 135"/>
                  <a:gd name="T36" fmla="*/ 1 w 1592"/>
                  <a:gd name="T37" fmla="*/ 55 h 135"/>
                  <a:gd name="T38" fmla="*/ 6 w 1592"/>
                  <a:gd name="T39" fmla="*/ 41 h 135"/>
                  <a:gd name="T40" fmla="*/ 13 w 1592"/>
                  <a:gd name="T41" fmla="*/ 30 h 135"/>
                  <a:gd name="T42" fmla="*/ 22 w 1592"/>
                  <a:gd name="T43" fmla="*/ 20 h 135"/>
                  <a:gd name="T44" fmla="*/ 22 w 1592"/>
                  <a:gd name="T45" fmla="*/ 20 h 135"/>
                  <a:gd name="T46" fmla="*/ 34 w 1592"/>
                  <a:gd name="T47" fmla="*/ 12 h 135"/>
                  <a:gd name="T48" fmla="*/ 46 w 1592"/>
                  <a:gd name="T49" fmla="*/ 6 h 135"/>
                  <a:gd name="T50" fmla="*/ 62 w 1592"/>
                  <a:gd name="T51" fmla="*/ 2 h 135"/>
                  <a:gd name="T52" fmla="*/ 77 w 1592"/>
                  <a:gd name="T53" fmla="*/ 0 h 135"/>
                  <a:gd name="T54" fmla="*/ 1576 w 1592"/>
                  <a:gd name="T55" fmla="*/ 0 h 135"/>
                  <a:gd name="T56" fmla="*/ 1576 w 1592"/>
                  <a:gd name="T57" fmla="*/ 0 h 135"/>
                  <a:gd name="T58" fmla="*/ 1592 w 1592"/>
                  <a:gd name="T59" fmla="*/ 2 h 135"/>
                  <a:gd name="T60" fmla="*/ 1592 w 1592"/>
                  <a:gd name="T61" fmla="*/ 5 h 135"/>
                  <a:gd name="T62" fmla="*/ 1592 w 1592"/>
                  <a:gd name="T63" fmla="*/ 5 h 135"/>
                  <a:gd name="T64" fmla="*/ 1576 w 1592"/>
                  <a:gd name="T65" fmla="*/ 3 h 135"/>
                  <a:gd name="T66" fmla="*/ 77 w 1592"/>
                  <a:gd name="T67" fmla="*/ 3 h 135"/>
                  <a:gd name="T68" fmla="*/ 77 w 1592"/>
                  <a:gd name="T69" fmla="*/ 3 h 135"/>
                  <a:gd name="T70" fmla="*/ 62 w 1592"/>
                  <a:gd name="T71" fmla="*/ 5 h 135"/>
                  <a:gd name="T72" fmla="*/ 48 w 1592"/>
                  <a:gd name="T73" fmla="*/ 9 h 135"/>
                  <a:gd name="T74" fmla="*/ 35 w 1592"/>
                  <a:gd name="T75" fmla="*/ 14 h 135"/>
                  <a:gd name="T76" fmla="*/ 24 w 1592"/>
                  <a:gd name="T77" fmla="*/ 23 h 135"/>
                  <a:gd name="T78" fmla="*/ 24 w 1592"/>
                  <a:gd name="T79" fmla="*/ 23 h 135"/>
                  <a:gd name="T80" fmla="*/ 15 w 1592"/>
                  <a:gd name="T81" fmla="*/ 33 h 135"/>
                  <a:gd name="T82" fmla="*/ 8 w 1592"/>
                  <a:gd name="T83" fmla="*/ 42 h 135"/>
                  <a:gd name="T84" fmla="*/ 4 w 1592"/>
                  <a:gd name="T85" fmla="*/ 55 h 135"/>
                  <a:gd name="T86" fmla="*/ 3 w 1592"/>
                  <a:gd name="T87" fmla="*/ 68 h 135"/>
                  <a:gd name="T88" fmla="*/ 3 w 1592"/>
                  <a:gd name="T89" fmla="*/ 68 h 135"/>
                  <a:gd name="T90" fmla="*/ 4 w 1592"/>
                  <a:gd name="T91" fmla="*/ 82 h 135"/>
                  <a:gd name="T92" fmla="*/ 8 w 1592"/>
                  <a:gd name="T93" fmla="*/ 93 h 135"/>
                  <a:gd name="T94" fmla="*/ 15 w 1592"/>
                  <a:gd name="T95" fmla="*/ 104 h 135"/>
                  <a:gd name="T96" fmla="*/ 24 w 1592"/>
                  <a:gd name="T97" fmla="*/ 114 h 135"/>
                  <a:gd name="T98" fmla="*/ 35 w 1592"/>
                  <a:gd name="T99" fmla="*/ 121 h 135"/>
                  <a:gd name="T100" fmla="*/ 48 w 1592"/>
                  <a:gd name="T101" fmla="*/ 128 h 135"/>
                  <a:gd name="T102" fmla="*/ 62 w 1592"/>
                  <a:gd name="T103" fmla="*/ 131 h 135"/>
                  <a:gd name="T104" fmla="*/ 77 w 1592"/>
                  <a:gd name="T105" fmla="*/ 132 h 135"/>
                  <a:gd name="T106" fmla="*/ 1576 w 1592"/>
                  <a:gd name="T107" fmla="*/ 132 h 13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592" h="135">
                    <a:moveTo>
                      <a:pt x="1576" y="132"/>
                    </a:moveTo>
                    <a:lnTo>
                      <a:pt x="1576" y="132"/>
                    </a:lnTo>
                    <a:lnTo>
                      <a:pt x="1592" y="131"/>
                    </a:lnTo>
                    <a:lnTo>
                      <a:pt x="1592" y="134"/>
                    </a:lnTo>
                    <a:lnTo>
                      <a:pt x="1576" y="135"/>
                    </a:lnTo>
                    <a:lnTo>
                      <a:pt x="77" y="135"/>
                    </a:lnTo>
                    <a:lnTo>
                      <a:pt x="62" y="134"/>
                    </a:lnTo>
                    <a:lnTo>
                      <a:pt x="46" y="131"/>
                    </a:lnTo>
                    <a:lnTo>
                      <a:pt x="34" y="124"/>
                    </a:lnTo>
                    <a:lnTo>
                      <a:pt x="22" y="115"/>
                    </a:lnTo>
                    <a:lnTo>
                      <a:pt x="13" y="106"/>
                    </a:lnTo>
                    <a:lnTo>
                      <a:pt x="6" y="94"/>
                    </a:lnTo>
                    <a:lnTo>
                      <a:pt x="1" y="82"/>
                    </a:lnTo>
                    <a:lnTo>
                      <a:pt x="0" y="68"/>
                    </a:lnTo>
                    <a:lnTo>
                      <a:pt x="1" y="55"/>
                    </a:lnTo>
                    <a:lnTo>
                      <a:pt x="6" y="41"/>
                    </a:lnTo>
                    <a:lnTo>
                      <a:pt x="13" y="30"/>
                    </a:lnTo>
                    <a:lnTo>
                      <a:pt x="22" y="20"/>
                    </a:lnTo>
                    <a:lnTo>
                      <a:pt x="34" y="12"/>
                    </a:lnTo>
                    <a:lnTo>
                      <a:pt x="46" y="6"/>
                    </a:lnTo>
                    <a:lnTo>
                      <a:pt x="62" y="2"/>
                    </a:lnTo>
                    <a:lnTo>
                      <a:pt x="77" y="0"/>
                    </a:lnTo>
                    <a:lnTo>
                      <a:pt x="1576" y="0"/>
                    </a:lnTo>
                    <a:lnTo>
                      <a:pt x="1592" y="2"/>
                    </a:lnTo>
                    <a:lnTo>
                      <a:pt x="1592" y="5"/>
                    </a:lnTo>
                    <a:lnTo>
                      <a:pt x="1576" y="3"/>
                    </a:lnTo>
                    <a:lnTo>
                      <a:pt x="77" y="3"/>
                    </a:lnTo>
                    <a:lnTo>
                      <a:pt x="62" y="5"/>
                    </a:lnTo>
                    <a:lnTo>
                      <a:pt x="48" y="9"/>
                    </a:lnTo>
                    <a:lnTo>
                      <a:pt x="35" y="14"/>
                    </a:lnTo>
                    <a:lnTo>
                      <a:pt x="24" y="23"/>
                    </a:lnTo>
                    <a:lnTo>
                      <a:pt x="15" y="33"/>
                    </a:lnTo>
                    <a:lnTo>
                      <a:pt x="8" y="42"/>
                    </a:lnTo>
                    <a:lnTo>
                      <a:pt x="4" y="55"/>
                    </a:lnTo>
                    <a:lnTo>
                      <a:pt x="3" y="68"/>
                    </a:lnTo>
                    <a:lnTo>
                      <a:pt x="4" y="82"/>
                    </a:lnTo>
                    <a:lnTo>
                      <a:pt x="8" y="93"/>
                    </a:lnTo>
                    <a:lnTo>
                      <a:pt x="15" y="104"/>
                    </a:lnTo>
                    <a:lnTo>
                      <a:pt x="24" y="114"/>
                    </a:lnTo>
                    <a:lnTo>
                      <a:pt x="35" y="121"/>
                    </a:lnTo>
                    <a:lnTo>
                      <a:pt x="48" y="128"/>
                    </a:lnTo>
                    <a:lnTo>
                      <a:pt x="62" y="131"/>
                    </a:lnTo>
                    <a:lnTo>
                      <a:pt x="77" y="132"/>
                    </a:lnTo>
                    <a:lnTo>
                      <a:pt x="1576" y="1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3" name="Freeform 31"/>
              <p:cNvSpPr>
                <a:spLocks/>
              </p:cNvSpPr>
              <p:nvPr/>
            </p:nvSpPr>
            <p:spPr bwMode="auto">
              <a:xfrm>
                <a:off x="4057" y="279"/>
                <a:ext cx="1589" cy="129"/>
              </a:xfrm>
              <a:custGeom>
                <a:avLst/>
                <a:gdLst>
                  <a:gd name="T0" fmla="*/ 1589 w 1589"/>
                  <a:gd name="T1" fmla="*/ 2 h 129"/>
                  <a:gd name="T2" fmla="*/ 1589 w 1589"/>
                  <a:gd name="T3" fmla="*/ 4 h 129"/>
                  <a:gd name="T4" fmla="*/ 1589 w 1589"/>
                  <a:gd name="T5" fmla="*/ 4 h 129"/>
                  <a:gd name="T6" fmla="*/ 1573 w 1589"/>
                  <a:gd name="T7" fmla="*/ 3 h 129"/>
                  <a:gd name="T8" fmla="*/ 74 w 1589"/>
                  <a:gd name="T9" fmla="*/ 3 h 129"/>
                  <a:gd name="T10" fmla="*/ 74 w 1589"/>
                  <a:gd name="T11" fmla="*/ 3 h 129"/>
                  <a:gd name="T12" fmla="*/ 59 w 1589"/>
                  <a:gd name="T13" fmla="*/ 4 h 129"/>
                  <a:gd name="T14" fmla="*/ 46 w 1589"/>
                  <a:gd name="T15" fmla="*/ 9 h 129"/>
                  <a:gd name="T16" fmla="*/ 33 w 1589"/>
                  <a:gd name="T17" fmla="*/ 14 h 129"/>
                  <a:gd name="T18" fmla="*/ 22 w 1589"/>
                  <a:gd name="T19" fmla="*/ 21 h 129"/>
                  <a:gd name="T20" fmla="*/ 22 w 1589"/>
                  <a:gd name="T21" fmla="*/ 21 h 129"/>
                  <a:gd name="T22" fmla="*/ 14 w 1589"/>
                  <a:gd name="T23" fmla="*/ 31 h 129"/>
                  <a:gd name="T24" fmla="*/ 8 w 1589"/>
                  <a:gd name="T25" fmla="*/ 41 h 129"/>
                  <a:gd name="T26" fmla="*/ 4 w 1589"/>
                  <a:gd name="T27" fmla="*/ 52 h 129"/>
                  <a:gd name="T28" fmla="*/ 3 w 1589"/>
                  <a:gd name="T29" fmla="*/ 65 h 129"/>
                  <a:gd name="T30" fmla="*/ 3 w 1589"/>
                  <a:gd name="T31" fmla="*/ 65 h 129"/>
                  <a:gd name="T32" fmla="*/ 4 w 1589"/>
                  <a:gd name="T33" fmla="*/ 77 h 129"/>
                  <a:gd name="T34" fmla="*/ 8 w 1589"/>
                  <a:gd name="T35" fmla="*/ 88 h 129"/>
                  <a:gd name="T36" fmla="*/ 14 w 1589"/>
                  <a:gd name="T37" fmla="*/ 100 h 129"/>
                  <a:gd name="T38" fmla="*/ 22 w 1589"/>
                  <a:gd name="T39" fmla="*/ 108 h 129"/>
                  <a:gd name="T40" fmla="*/ 22 w 1589"/>
                  <a:gd name="T41" fmla="*/ 108 h 129"/>
                  <a:gd name="T42" fmla="*/ 33 w 1589"/>
                  <a:gd name="T43" fmla="*/ 117 h 129"/>
                  <a:gd name="T44" fmla="*/ 46 w 1589"/>
                  <a:gd name="T45" fmla="*/ 122 h 129"/>
                  <a:gd name="T46" fmla="*/ 59 w 1589"/>
                  <a:gd name="T47" fmla="*/ 125 h 129"/>
                  <a:gd name="T48" fmla="*/ 74 w 1589"/>
                  <a:gd name="T49" fmla="*/ 126 h 129"/>
                  <a:gd name="T50" fmla="*/ 1573 w 1589"/>
                  <a:gd name="T51" fmla="*/ 126 h 129"/>
                  <a:gd name="T52" fmla="*/ 1573 w 1589"/>
                  <a:gd name="T53" fmla="*/ 126 h 129"/>
                  <a:gd name="T54" fmla="*/ 1589 w 1589"/>
                  <a:gd name="T55" fmla="*/ 125 h 129"/>
                  <a:gd name="T56" fmla="*/ 1589 w 1589"/>
                  <a:gd name="T57" fmla="*/ 125 h 129"/>
                  <a:gd name="T58" fmla="*/ 1589 w 1589"/>
                  <a:gd name="T59" fmla="*/ 125 h 129"/>
                  <a:gd name="T60" fmla="*/ 1589 w 1589"/>
                  <a:gd name="T61" fmla="*/ 128 h 129"/>
                  <a:gd name="T62" fmla="*/ 1589 w 1589"/>
                  <a:gd name="T63" fmla="*/ 128 h 129"/>
                  <a:gd name="T64" fmla="*/ 1573 w 1589"/>
                  <a:gd name="T65" fmla="*/ 129 h 129"/>
                  <a:gd name="T66" fmla="*/ 74 w 1589"/>
                  <a:gd name="T67" fmla="*/ 129 h 129"/>
                  <a:gd name="T68" fmla="*/ 74 w 1589"/>
                  <a:gd name="T69" fmla="*/ 129 h 129"/>
                  <a:gd name="T70" fmla="*/ 59 w 1589"/>
                  <a:gd name="T71" fmla="*/ 128 h 129"/>
                  <a:gd name="T72" fmla="*/ 45 w 1589"/>
                  <a:gd name="T73" fmla="*/ 125 h 129"/>
                  <a:gd name="T74" fmla="*/ 32 w 1589"/>
                  <a:gd name="T75" fmla="*/ 118 h 129"/>
                  <a:gd name="T76" fmla="*/ 21 w 1589"/>
                  <a:gd name="T77" fmla="*/ 111 h 129"/>
                  <a:gd name="T78" fmla="*/ 12 w 1589"/>
                  <a:gd name="T79" fmla="*/ 101 h 129"/>
                  <a:gd name="T80" fmla="*/ 5 w 1589"/>
                  <a:gd name="T81" fmla="*/ 90 h 129"/>
                  <a:gd name="T82" fmla="*/ 1 w 1589"/>
                  <a:gd name="T83" fmla="*/ 79 h 129"/>
                  <a:gd name="T84" fmla="*/ 0 w 1589"/>
                  <a:gd name="T85" fmla="*/ 65 h 129"/>
                  <a:gd name="T86" fmla="*/ 0 w 1589"/>
                  <a:gd name="T87" fmla="*/ 65 h 129"/>
                  <a:gd name="T88" fmla="*/ 1 w 1589"/>
                  <a:gd name="T89" fmla="*/ 52 h 129"/>
                  <a:gd name="T90" fmla="*/ 5 w 1589"/>
                  <a:gd name="T91" fmla="*/ 39 h 129"/>
                  <a:gd name="T92" fmla="*/ 12 w 1589"/>
                  <a:gd name="T93" fmla="*/ 30 h 129"/>
                  <a:gd name="T94" fmla="*/ 21 w 1589"/>
                  <a:gd name="T95" fmla="*/ 20 h 129"/>
                  <a:gd name="T96" fmla="*/ 21 w 1589"/>
                  <a:gd name="T97" fmla="*/ 20 h 129"/>
                  <a:gd name="T98" fmla="*/ 32 w 1589"/>
                  <a:gd name="T99" fmla="*/ 11 h 129"/>
                  <a:gd name="T100" fmla="*/ 45 w 1589"/>
                  <a:gd name="T101" fmla="*/ 6 h 129"/>
                  <a:gd name="T102" fmla="*/ 59 w 1589"/>
                  <a:gd name="T103" fmla="*/ 2 h 129"/>
                  <a:gd name="T104" fmla="*/ 74 w 1589"/>
                  <a:gd name="T105" fmla="*/ 0 h 129"/>
                  <a:gd name="T106" fmla="*/ 1573 w 1589"/>
                  <a:gd name="T107" fmla="*/ 0 h 129"/>
                  <a:gd name="T108" fmla="*/ 1573 w 1589"/>
                  <a:gd name="T109" fmla="*/ 0 h 129"/>
                  <a:gd name="T110" fmla="*/ 1589 w 1589"/>
                  <a:gd name="T111" fmla="*/ 2 h 129"/>
                  <a:gd name="T112" fmla="*/ 1589 w 1589"/>
                  <a:gd name="T113" fmla="*/ 2 h 129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589" h="129">
                    <a:moveTo>
                      <a:pt x="1589" y="2"/>
                    </a:moveTo>
                    <a:lnTo>
                      <a:pt x="1589" y="4"/>
                    </a:lnTo>
                    <a:lnTo>
                      <a:pt x="1573" y="3"/>
                    </a:lnTo>
                    <a:lnTo>
                      <a:pt x="74" y="3"/>
                    </a:lnTo>
                    <a:lnTo>
                      <a:pt x="59" y="4"/>
                    </a:lnTo>
                    <a:lnTo>
                      <a:pt x="46" y="9"/>
                    </a:lnTo>
                    <a:lnTo>
                      <a:pt x="33" y="14"/>
                    </a:lnTo>
                    <a:lnTo>
                      <a:pt x="22" y="21"/>
                    </a:lnTo>
                    <a:lnTo>
                      <a:pt x="14" y="31"/>
                    </a:lnTo>
                    <a:lnTo>
                      <a:pt x="8" y="41"/>
                    </a:lnTo>
                    <a:lnTo>
                      <a:pt x="4" y="52"/>
                    </a:lnTo>
                    <a:lnTo>
                      <a:pt x="3" y="65"/>
                    </a:lnTo>
                    <a:lnTo>
                      <a:pt x="4" y="77"/>
                    </a:lnTo>
                    <a:lnTo>
                      <a:pt x="8" y="88"/>
                    </a:lnTo>
                    <a:lnTo>
                      <a:pt x="14" y="100"/>
                    </a:lnTo>
                    <a:lnTo>
                      <a:pt x="22" y="108"/>
                    </a:lnTo>
                    <a:lnTo>
                      <a:pt x="33" y="117"/>
                    </a:lnTo>
                    <a:lnTo>
                      <a:pt x="46" y="122"/>
                    </a:lnTo>
                    <a:lnTo>
                      <a:pt x="59" y="125"/>
                    </a:lnTo>
                    <a:lnTo>
                      <a:pt x="74" y="126"/>
                    </a:lnTo>
                    <a:lnTo>
                      <a:pt x="1573" y="126"/>
                    </a:lnTo>
                    <a:lnTo>
                      <a:pt x="1589" y="125"/>
                    </a:lnTo>
                    <a:lnTo>
                      <a:pt x="1589" y="128"/>
                    </a:lnTo>
                    <a:lnTo>
                      <a:pt x="1573" y="129"/>
                    </a:lnTo>
                    <a:lnTo>
                      <a:pt x="74" y="129"/>
                    </a:lnTo>
                    <a:lnTo>
                      <a:pt x="59" y="128"/>
                    </a:lnTo>
                    <a:lnTo>
                      <a:pt x="45" y="125"/>
                    </a:lnTo>
                    <a:lnTo>
                      <a:pt x="32" y="118"/>
                    </a:lnTo>
                    <a:lnTo>
                      <a:pt x="21" y="111"/>
                    </a:lnTo>
                    <a:lnTo>
                      <a:pt x="12" y="101"/>
                    </a:lnTo>
                    <a:lnTo>
                      <a:pt x="5" y="90"/>
                    </a:lnTo>
                    <a:lnTo>
                      <a:pt x="1" y="79"/>
                    </a:lnTo>
                    <a:lnTo>
                      <a:pt x="0" y="65"/>
                    </a:lnTo>
                    <a:lnTo>
                      <a:pt x="1" y="52"/>
                    </a:lnTo>
                    <a:lnTo>
                      <a:pt x="5" y="39"/>
                    </a:lnTo>
                    <a:lnTo>
                      <a:pt x="12" y="30"/>
                    </a:lnTo>
                    <a:lnTo>
                      <a:pt x="21" y="20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9" y="2"/>
                    </a:lnTo>
                    <a:lnTo>
                      <a:pt x="74" y="0"/>
                    </a:lnTo>
                    <a:lnTo>
                      <a:pt x="1573" y="0"/>
                    </a:lnTo>
                    <a:lnTo>
                      <a:pt x="1589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4" name="Freeform 32"/>
              <p:cNvSpPr>
                <a:spLocks/>
              </p:cNvSpPr>
              <p:nvPr/>
            </p:nvSpPr>
            <p:spPr bwMode="auto">
              <a:xfrm>
                <a:off x="3992" y="401"/>
                <a:ext cx="2" cy="0"/>
              </a:xfrm>
              <a:custGeom>
                <a:avLst/>
                <a:gdLst>
                  <a:gd name="T0" fmla="*/ 2 w 2"/>
                  <a:gd name="T1" fmla="*/ 0 w 2"/>
                  <a:gd name="T2" fmla="*/ 0 w 2"/>
                  <a:gd name="T3" fmla="*/ 0 w 2"/>
                  <a:gd name="T4" fmla="*/ 2 w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T0" y="0"/>
                  </a:cxn>
                  <a:cxn ang="T6">
                    <a:pos x="T1" y="0"/>
                  </a:cxn>
                  <a:cxn ang="T7">
                    <a:pos x="T2" y="0"/>
                  </a:cxn>
                  <a:cxn ang="T8">
                    <a:pos x="T3" y="0"/>
                  </a:cxn>
                  <a:cxn ang="T9">
                    <a:pos x="T4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5" name="Freeform 33"/>
              <p:cNvSpPr>
                <a:spLocks/>
              </p:cNvSpPr>
              <p:nvPr/>
            </p:nvSpPr>
            <p:spPr bwMode="auto">
              <a:xfrm>
                <a:off x="3992" y="293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0 w 2"/>
                  <a:gd name="T3" fmla="*/ 0 h 2"/>
                  <a:gd name="T4" fmla="*/ 0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0 w 2"/>
                  <a:gd name="T11" fmla="*/ 0 h 2"/>
                  <a:gd name="T12" fmla="*/ 0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6" name="Rectangle 34"/>
              <p:cNvSpPr>
                <a:spLocks noChangeArrowheads="1"/>
              </p:cNvSpPr>
              <p:nvPr/>
            </p:nvSpPr>
            <p:spPr bwMode="auto">
              <a:xfrm>
                <a:off x="3992" y="401"/>
                <a:ext cx="1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157" name="Freeform 35"/>
              <p:cNvSpPr>
                <a:spLocks/>
              </p:cNvSpPr>
              <p:nvPr/>
            </p:nvSpPr>
            <p:spPr bwMode="auto">
              <a:xfrm>
                <a:off x="3992" y="401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8" name="Freeform 36"/>
              <p:cNvSpPr>
                <a:spLocks/>
              </p:cNvSpPr>
              <p:nvPr/>
            </p:nvSpPr>
            <p:spPr bwMode="auto">
              <a:xfrm>
                <a:off x="3992" y="293"/>
                <a:ext cx="0" cy="2"/>
              </a:xfrm>
              <a:custGeom>
                <a:avLst/>
                <a:gdLst>
                  <a:gd name="T0" fmla="*/ 0 h 2"/>
                  <a:gd name="T1" fmla="*/ 0 h 2"/>
                  <a:gd name="T2" fmla="*/ 2 h 2"/>
                  <a:gd name="T3" fmla="*/ 2 h 2"/>
                  <a:gd name="T4" fmla="*/ 2 h 2"/>
                  <a:gd name="T5" fmla="*/ 0 h 2"/>
                  <a:gd name="T6" fmla="*/ 0 h 2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</a:gdLst>
                <a:ahLst/>
                <a:cxnLst>
                  <a:cxn ang="T7">
                    <a:pos x="0" y="T0"/>
                  </a:cxn>
                  <a:cxn ang="T8">
                    <a:pos x="0" y="T1"/>
                  </a:cxn>
                  <a:cxn ang="T9">
                    <a:pos x="0" y="T2"/>
                  </a:cxn>
                  <a:cxn ang="T10">
                    <a:pos x="0" y="T3"/>
                  </a:cxn>
                  <a:cxn ang="T11">
                    <a:pos x="0" y="T4"/>
                  </a:cxn>
                  <a:cxn ang="T12">
                    <a:pos x="0" y="T5"/>
                  </a:cxn>
                  <a:cxn ang="T13">
                    <a:pos x="0" y="T6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59" name="Freeform 37"/>
              <p:cNvSpPr>
                <a:spLocks/>
              </p:cNvSpPr>
              <p:nvPr/>
            </p:nvSpPr>
            <p:spPr bwMode="auto">
              <a:xfrm>
                <a:off x="3909" y="304"/>
                <a:ext cx="44" cy="49"/>
              </a:xfrm>
              <a:custGeom>
                <a:avLst/>
                <a:gdLst>
                  <a:gd name="T0" fmla="*/ 9 w 44"/>
                  <a:gd name="T1" fmla="*/ 19 h 49"/>
                  <a:gd name="T2" fmla="*/ 9 w 44"/>
                  <a:gd name="T3" fmla="*/ 19 h 49"/>
                  <a:gd name="T4" fmla="*/ 0 w 44"/>
                  <a:gd name="T5" fmla="*/ 20 h 49"/>
                  <a:gd name="T6" fmla="*/ 0 w 44"/>
                  <a:gd name="T7" fmla="*/ 0 h 49"/>
                  <a:gd name="T8" fmla="*/ 23 w 44"/>
                  <a:gd name="T9" fmla="*/ 13 h 49"/>
                  <a:gd name="T10" fmla="*/ 44 w 44"/>
                  <a:gd name="T11" fmla="*/ 24 h 49"/>
                  <a:gd name="T12" fmla="*/ 23 w 44"/>
                  <a:gd name="T13" fmla="*/ 37 h 49"/>
                  <a:gd name="T14" fmla="*/ 0 w 44"/>
                  <a:gd name="T15" fmla="*/ 49 h 49"/>
                  <a:gd name="T16" fmla="*/ 0 w 44"/>
                  <a:gd name="T17" fmla="*/ 30 h 49"/>
                  <a:gd name="T18" fmla="*/ 0 w 44"/>
                  <a:gd name="T19" fmla="*/ 30 h 49"/>
                  <a:gd name="T20" fmla="*/ 9 w 44"/>
                  <a:gd name="T21" fmla="*/ 28 h 49"/>
                  <a:gd name="T22" fmla="*/ 9 w 44"/>
                  <a:gd name="T23" fmla="*/ 19 h 4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4" h="49">
                    <a:moveTo>
                      <a:pt x="9" y="19"/>
                    </a:moveTo>
                    <a:lnTo>
                      <a:pt x="9" y="19"/>
                    </a:lnTo>
                    <a:lnTo>
                      <a:pt x="0" y="20"/>
                    </a:lnTo>
                    <a:lnTo>
                      <a:pt x="0" y="0"/>
                    </a:lnTo>
                    <a:lnTo>
                      <a:pt x="23" y="13"/>
                    </a:lnTo>
                    <a:lnTo>
                      <a:pt x="44" y="24"/>
                    </a:lnTo>
                    <a:lnTo>
                      <a:pt x="23" y="37"/>
                    </a:lnTo>
                    <a:lnTo>
                      <a:pt x="0" y="49"/>
                    </a:lnTo>
                    <a:lnTo>
                      <a:pt x="0" y="30"/>
                    </a:lnTo>
                    <a:lnTo>
                      <a:pt x="9" y="28"/>
                    </a:lnTo>
                    <a:lnTo>
                      <a:pt x="9" y="1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0" name="Freeform 38"/>
              <p:cNvSpPr>
                <a:spLocks/>
              </p:cNvSpPr>
              <p:nvPr/>
            </p:nvSpPr>
            <p:spPr bwMode="auto">
              <a:xfrm>
                <a:off x="3909" y="323"/>
                <a:ext cx="9" cy="11"/>
              </a:xfrm>
              <a:custGeom>
                <a:avLst/>
                <a:gdLst>
                  <a:gd name="T0" fmla="*/ 9 w 9"/>
                  <a:gd name="T1" fmla="*/ 9 h 11"/>
                  <a:gd name="T2" fmla="*/ 9 w 9"/>
                  <a:gd name="T3" fmla="*/ 9 h 11"/>
                  <a:gd name="T4" fmla="*/ 0 w 9"/>
                  <a:gd name="T5" fmla="*/ 11 h 11"/>
                  <a:gd name="T6" fmla="*/ 0 w 9"/>
                  <a:gd name="T7" fmla="*/ 5 h 11"/>
                  <a:gd name="T8" fmla="*/ 0 w 9"/>
                  <a:gd name="T9" fmla="*/ 1 h 11"/>
                  <a:gd name="T10" fmla="*/ 0 w 9"/>
                  <a:gd name="T11" fmla="*/ 1 h 11"/>
                  <a:gd name="T12" fmla="*/ 9 w 9"/>
                  <a:gd name="T13" fmla="*/ 0 h 11"/>
                  <a:gd name="T14" fmla="*/ 9 w 9"/>
                  <a:gd name="T15" fmla="*/ 9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" h="11">
                    <a:moveTo>
                      <a:pt x="9" y="9"/>
                    </a:moveTo>
                    <a:lnTo>
                      <a:pt x="9" y="9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1"/>
                    </a:lnTo>
                    <a:lnTo>
                      <a:pt x="9" y="0"/>
                    </a:lnTo>
                    <a:lnTo>
                      <a:pt x="9" y="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1" name="Freeform 39"/>
              <p:cNvSpPr>
                <a:spLocks noEditPoints="1"/>
              </p:cNvSpPr>
              <p:nvPr/>
            </p:nvSpPr>
            <p:spPr bwMode="auto">
              <a:xfrm>
                <a:off x="3811" y="286"/>
                <a:ext cx="181" cy="124"/>
              </a:xfrm>
              <a:custGeom>
                <a:avLst/>
                <a:gdLst>
                  <a:gd name="T0" fmla="*/ 83 w 181"/>
                  <a:gd name="T1" fmla="*/ 96 h 124"/>
                  <a:gd name="T2" fmla="*/ 94 w 181"/>
                  <a:gd name="T3" fmla="*/ 103 h 124"/>
                  <a:gd name="T4" fmla="*/ 107 w 181"/>
                  <a:gd name="T5" fmla="*/ 105 h 124"/>
                  <a:gd name="T6" fmla="*/ 114 w 181"/>
                  <a:gd name="T7" fmla="*/ 104 h 124"/>
                  <a:gd name="T8" fmla="*/ 127 w 181"/>
                  <a:gd name="T9" fmla="*/ 100 h 124"/>
                  <a:gd name="T10" fmla="*/ 135 w 181"/>
                  <a:gd name="T11" fmla="*/ 90 h 124"/>
                  <a:gd name="T12" fmla="*/ 141 w 181"/>
                  <a:gd name="T13" fmla="*/ 79 h 124"/>
                  <a:gd name="T14" fmla="*/ 132 w 181"/>
                  <a:gd name="T15" fmla="*/ 72 h 124"/>
                  <a:gd name="T16" fmla="*/ 131 w 181"/>
                  <a:gd name="T17" fmla="*/ 76 h 124"/>
                  <a:gd name="T18" fmla="*/ 128 w 181"/>
                  <a:gd name="T19" fmla="*/ 84 h 124"/>
                  <a:gd name="T20" fmla="*/ 124 w 181"/>
                  <a:gd name="T21" fmla="*/ 88 h 124"/>
                  <a:gd name="T22" fmla="*/ 117 w 181"/>
                  <a:gd name="T23" fmla="*/ 94 h 124"/>
                  <a:gd name="T24" fmla="*/ 107 w 181"/>
                  <a:gd name="T25" fmla="*/ 96 h 124"/>
                  <a:gd name="T26" fmla="*/ 103 w 181"/>
                  <a:gd name="T27" fmla="*/ 96 h 124"/>
                  <a:gd name="T28" fmla="*/ 94 w 181"/>
                  <a:gd name="T29" fmla="*/ 91 h 124"/>
                  <a:gd name="T30" fmla="*/ 90 w 181"/>
                  <a:gd name="T31" fmla="*/ 88 h 124"/>
                  <a:gd name="T32" fmla="*/ 84 w 181"/>
                  <a:gd name="T33" fmla="*/ 80 h 124"/>
                  <a:gd name="T34" fmla="*/ 83 w 181"/>
                  <a:gd name="T35" fmla="*/ 72 h 124"/>
                  <a:gd name="T36" fmla="*/ 84 w 181"/>
                  <a:gd name="T37" fmla="*/ 63 h 124"/>
                  <a:gd name="T38" fmla="*/ 93 w 181"/>
                  <a:gd name="T39" fmla="*/ 52 h 124"/>
                  <a:gd name="T40" fmla="*/ 98 w 181"/>
                  <a:gd name="T41" fmla="*/ 67 h 124"/>
                  <a:gd name="T42" fmla="*/ 142 w 181"/>
                  <a:gd name="T43" fmla="*/ 42 h 124"/>
                  <a:gd name="T44" fmla="*/ 98 w 181"/>
                  <a:gd name="T45" fmla="*/ 18 h 124"/>
                  <a:gd name="T46" fmla="*/ 98 w 181"/>
                  <a:gd name="T47" fmla="*/ 38 h 124"/>
                  <a:gd name="T48" fmla="*/ 89 w 181"/>
                  <a:gd name="T49" fmla="*/ 42 h 124"/>
                  <a:gd name="T50" fmla="*/ 80 w 181"/>
                  <a:gd name="T51" fmla="*/ 51 h 124"/>
                  <a:gd name="T52" fmla="*/ 75 w 181"/>
                  <a:gd name="T53" fmla="*/ 59 h 124"/>
                  <a:gd name="T54" fmla="*/ 73 w 181"/>
                  <a:gd name="T55" fmla="*/ 72 h 124"/>
                  <a:gd name="T56" fmla="*/ 73 w 181"/>
                  <a:gd name="T57" fmla="*/ 79 h 124"/>
                  <a:gd name="T58" fmla="*/ 79 w 181"/>
                  <a:gd name="T59" fmla="*/ 90 h 124"/>
                  <a:gd name="T60" fmla="*/ 83 w 181"/>
                  <a:gd name="T61" fmla="*/ 96 h 124"/>
                  <a:gd name="T62" fmla="*/ 181 w 181"/>
                  <a:gd name="T63" fmla="*/ 115 h 124"/>
                  <a:gd name="T64" fmla="*/ 178 w 181"/>
                  <a:gd name="T65" fmla="*/ 115 h 124"/>
                  <a:gd name="T66" fmla="*/ 162 w 181"/>
                  <a:gd name="T67" fmla="*/ 118 h 124"/>
                  <a:gd name="T68" fmla="*/ 136 w 181"/>
                  <a:gd name="T69" fmla="*/ 121 h 124"/>
                  <a:gd name="T70" fmla="*/ 66 w 181"/>
                  <a:gd name="T71" fmla="*/ 124 h 124"/>
                  <a:gd name="T72" fmla="*/ 0 w 181"/>
                  <a:gd name="T73" fmla="*/ 107 h 124"/>
                  <a:gd name="T74" fmla="*/ 9 w 181"/>
                  <a:gd name="T75" fmla="*/ 105 h 124"/>
                  <a:gd name="T76" fmla="*/ 19 w 181"/>
                  <a:gd name="T77" fmla="*/ 94 h 124"/>
                  <a:gd name="T78" fmla="*/ 20 w 181"/>
                  <a:gd name="T79" fmla="*/ 34 h 124"/>
                  <a:gd name="T80" fmla="*/ 19 w 181"/>
                  <a:gd name="T81" fmla="*/ 25 h 124"/>
                  <a:gd name="T82" fmla="*/ 9 w 181"/>
                  <a:gd name="T83" fmla="*/ 16 h 124"/>
                  <a:gd name="T84" fmla="*/ 0 w 181"/>
                  <a:gd name="T85" fmla="*/ 0 h 124"/>
                  <a:gd name="T86" fmla="*/ 66 w 181"/>
                  <a:gd name="T87" fmla="*/ 0 h 124"/>
                  <a:gd name="T88" fmla="*/ 149 w 181"/>
                  <a:gd name="T89" fmla="*/ 3 h 124"/>
                  <a:gd name="T90" fmla="*/ 174 w 181"/>
                  <a:gd name="T91" fmla="*/ 6 h 124"/>
                  <a:gd name="T92" fmla="*/ 180 w 181"/>
                  <a:gd name="T93" fmla="*/ 7 h 124"/>
                  <a:gd name="T94" fmla="*/ 181 w 181"/>
                  <a:gd name="T95" fmla="*/ 7 h 12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81" h="124">
                    <a:moveTo>
                      <a:pt x="83" y="96"/>
                    </a:moveTo>
                    <a:lnTo>
                      <a:pt x="83" y="96"/>
                    </a:lnTo>
                    <a:lnTo>
                      <a:pt x="89" y="100"/>
                    </a:lnTo>
                    <a:lnTo>
                      <a:pt x="94" y="103"/>
                    </a:lnTo>
                    <a:lnTo>
                      <a:pt x="100" y="104"/>
                    </a:lnTo>
                    <a:lnTo>
                      <a:pt x="107" y="105"/>
                    </a:lnTo>
                    <a:lnTo>
                      <a:pt x="114" y="104"/>
                    </a:lnTo>
                    <a:lnTo>
                      <a:pt x="121" y="103"/>
                    </a:lnTo>
                    <a:lnTo>
                      <a:pt x="127" y="100"/>
                    </a:lnTo>
                    <a:lnTo>
                      <a:pt x="131" y="96"/>
                    </a:lnTo>
                    <a:lnTo>
                      <a:pt x="135" y="90"/>
                    </a:lnTo>
                    <a:lnTo>
                      <a:pt x="139" y="84"/>
                    </a:lnTo>
                    <a:lnTo>
                      <a:pt x="141" y="79"/>
                    </a:lnTo>
                    <a:lnTo>
                      <a:pt x="142" y="72"/>
                    </a:lnTo>
                    <a:lnTo>
                      <a:pt x="132" y="72"/>
                    </a:lnTo>
                    <a:lnTo>
                      <a:pt x="131" y="76"/>
                    </a:lnTo>
                    <a:lnTo>
                      <a:pt x="129" y="80"/>
                    </a:lnTo>
                    <a:lnTo>
                      <a:pt x="128" y="84"/>
                    </a:lnTo>
                    <a:lnTo>
                      <a:pt x="124" y="88"/>
                    </a:lnTo>
                    <a:lnTo>
                      <a:pt x="121" y="91"/>
                    </a:lnTo>
                    <a:lnTo>
                      <a:pt x="117" y="94"/>
                    </a:lnTo>
                    <a:lnTo>
                      <a:pt x="112" y="96"/>
                    </a:lnTo>
                    <a:lnTo>
                      <a:pt x="107" y="96"/>
                    </a:lnTo>
                    <a:lnTo>
                      <a:pt x="103" y="96"/>
                    </a:lnTo>
                    <a:lnTo>
                      <a:pt x="98" y="94"/>
                    </a:lnTo>
                    <a:lnTo>
                      <a:pt x="94" y="91"/>
                    </a:lnTo>
                    <a:lnTo>
                      <a:pt x="90" y="88"/>
                    </a:lnTo>
                    <a:lnTo>
                      <a:pt x="87" y="84"/>
                    </a:lnTo>
                    <a:lnTo>
                      <a:pt x="84" y="80"/>
                    </a:lnTo>
                    <a:lnTo>
                      <a:pt x="83" y="76"/>
                    </a:lnTo>
                    <a:lnTo>
                      <a:pt x="83" y="72"/>
                    </a:lnTo>
                    <a:lnTo>
                      <a:pt x="84" y="63"/>
                    </a:lnTo>
                    <a:lnTo>
                      <a:pt x="87" y="58"/>
                    </a:lnTo>
                    <a:lnTo>
                      <a:pt x="93" y="52"/>
                    </a:lnTo>
                    <a:lnTo>
                      <a:pt x="98" y="48"/>
                    </a:lnTo>
                    <a:lnTo>
                      <a:pt x="98" y="67"/>
                    </a:lnTo>
                    <a:lnTo>
                      <a:pt x="121" y="55"/>
                    </a:lnTo>
                    <a:lnTo>
                      <a:pt x="142" y="42"/>
                    </a:lnTo>
                    <a:lnTo>
                      <a:pt x="121" y="31"/>
                    </a:lnTo>
                    <a:lnTo>
                      <a:pt x="98" y="18"/>
                    </a:lnTo>
                    <a:lnTo>
                      <a:pt x="98" y="38"/>
                    </a:lnTo>
                    <a:lnTo>
                      <a:pt x="94" y="39"/>
                    </a:lnTo>
                    <a:lnTo>
                      <a:pt x="89" y="42"/>
                    </a:lnTo>
                    <a:lnTo>
                      <a:pt x="84" y="46"/>
                    </a:lnTo>
                    <a:lnTo>
                      <a:pt x="80" y="51"/>
                    </a:lnTo>
                    <a:lnTo>
                      <a:pt x="77" y="55"/>
                    </a:lnTo>
                    <a:lnTo>
                      <a:pt x="75" y="59"/>
                    </a:lnTo>
                    <a:lnTo>
                      <a:pt x="73" y="65"/>
                    </a:lnTo>
                    <a:lnTo>
                      <a:pt x="73" y="72"/>
                    </a:lnTo>
                    <a:lnTo>
                      <a:pt x="73" y="79"/>
                    </a:lnTo>
                    <a:lnTo>
                      <a:pt x="76" y="84"/>
                    </a:lnTo>
                    <a:lnTo>
                      <a:pt x="79" y="90"/>
                    </a:lnTo>
                    <a:lnTo>
                      <a:pt x="83" y="96"/>
                    </a:lnTo>
                    <a:close/>
                    <a:moveTo>
                      <a:pt x="181" y="7"/>
                    </a:moveTo>
                    <a:lnTo>
                      <a:pt x="181" y="115"/>
                    </a:lnTo>
                    <a:lnTo>
                      <a:pt x="178" y="115"/>
                    </a:lnTo>
                    <a:lnTo>
                      <a:pt x="162" y="118"/>
                    </a:lnTo>
                    <a:lnTo>
                      <a:pt x="136" y="121"/>
                    </a:lnTo>
                    <a:lnTo>
                      <a:pt x="104" y="122"/>
                    </a:lnTo>
                    <a:lnTo>
                      <a:pt x="66" y="124"/>
                    </a:lnTo>
                    <a:lnTo>
                      <a:pt x="0" y="124"/>
                    </a:lnTo>
                    <a:lnTo>
                      <a:pt x="0" y="107"/>
                    </a:lnTo>
                    <a:lnTo>
                      <a:pt x="9" y="105"/>
                    </a:lnTo>
                    <a:lnTo>
                      <a:pt x="14" y="101"/>
                    </a:lnTo>
                    <a:lnTo>
                      <a:pt x="19" y="94"/>
                    </a:lnTo>
                    <a:lnTo>
                      <a:pt x="20" y="87"/>
                    </a:lnTo>
                    <a:lnTo>
                      <a:pt x="20" y="34"/>
                    </a:lnTo>
                    <a:lnTo>
                      <a:pt x="19" y="25"/>
                    </a:lnTo>
                    <a:lnTo>
                      <a:pt x="14" y="20"/>
                    </a:lnTo>
                    <a:lnTo>
                      <a:pt x="9" y="16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66" y="0"/>
                    </a:lnTo>
                    <a:lnTo>
                      <a:pt x="112" y="0"/>
                    </a:lnTo>
                    <a:lnTo>
                      <a:pt x="149" y="3"/>
                    </a:lnTo>
                    <a:lnTo>
                      <a:pt x="174" y="6"/>
                    </a:lnTo>
                    <a:lnTo>
                      <a:pt x="180" y="7"/>
                    </a:lnTo>
                    <a:lnTo>
                      <a:pt x="181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2" name="Freeform 40"/>
              <p:cNvSpPr>
                <a:spLocks/>
              </p:cNvSpPr>
              <p:nvPr/>
            </p:nvSpPr>
            <p:spPr bwMode="auto">
              <a:xfrm>
                <a:off x="3884" y="324"/>
                <a:ext cx="69" cy="67"/>
              </a:xfrm>
              <a:custGeom>
                <a:avLst/>
                <a:gdLst>
                  <a:gd name="T0" fmla="*/ 34 w 69"/>
                  <a:gd name="T1" fmla="*/ 67 h 67"/>
                  <a:gd name="T2" fmla="*/ 34 w 69"/>
                  <a:gd name="T3" fmla="*/ 67 h 67"/>
                  <a:gd name="T4" fmla="*/ 27 w 69"/>
                  <a:gd name="T5" fmla="*/ 66 h 67"/>
                  <a:gd name="T6" fmla="*/ 21 w 69"/>
                  <a:gd name="T7" fmla="*/ 65 h 67"/>
                  <a:gd name="T8" fmla="*/ 16 w 69"/>
                  <a:gd name="T9" fmla="*/ 62 h 67"/>
                  <a:gd name="T10" fmla="*/ 10 w 69"/>
                  <a:gd name="T11" fmla="*/ 58 h 67"/>
                  <a:gd name="T12" fmla="*/ 10 w 69"/>
                  <a:gd name="T13" fmla="*/ 58 h 67"/>
                  <a:gd name="T14" fmla="*/ 6 w 69"/>
                  <a:gd name="T15" fmla="*/ 52 h 67"/>
                  <a:gd name="T16" fmla="*/ 3 w 69"/>
                  <a:gd name="T17" fmla="*/ 46 h 67"/>
                  <a:gd name="T18" fmla="*/ 0 w 69"/>
                  <a:gd name="T19" fmla="*/ 41 h 67"/>
                  <a:gd name="T20" fmla="*/ 0 w 69"/>
                  <a:gd name="T21" fmla="*/ 34 h 67"/>
                  <a:gd name="T22" fmla="*/ 0 w 69"/>
                  <a:gd name="T23" fmla="*/ 34 h 67"/>
                  <a:gd name="T24" fmla="*/ 0 w 69"/>
                  <a:gd name="T25" fmla="*/ 27 h 67"/>
                  <a:gd name="T26" fmla="*/ 2 w 69"/>
                  <a:gd name="T27" fmla="*/ 21 h 67"/>
                  <a:gd name="T28" fmla="*/ 4 w 69"/>
                  <a:gd name="T29" fmla="*/ 17 h 67"/>
                  <a:gd name="T30" fmla="*/ 7 w 69"/>
                  <a:gd name="T31" fmla="*/ 13 h 67"/>
                  <a:gd name="T32" fmla="*/ 11 w 69"/>
                  <a:gd name="T33" fmla="*/ 8 h 67"/>
                  <a:gd name="T34" fmla="*/ 16 w 69"/>
                  <a:gd name="T35" fmla="*/ 4 h 67"/>
                  <a:gd name="T36" fmla="*/ 21 w 69"/>
                  <a:gd name="T37" fmla="*/ 1 h 67"/>
                  <a:gd name="T38" fmla="*/ 25 w 69"/>
                  <a:gd name="T39" fmla="*/ 0 h 67"/>
                  <a:gd name="T40" fmla="*/ 25 w 69"/>
                  <a:gd name="T41" fmla="*/ 4 h 67"/>
                  <a:gd name="T42" fmla="*/ 25 w 69"/>
                  <a:gd name="T43" fmla="*/ 10 h 67"/>
                  <a:gd name="T44" fmla="*/ 25 w 69"/>
                  <a:gd name="T45" fmla="*/ 10 h 67"/>
                  <a:gd name="T46" fmla="*/ 20 w 69"/>
                  <a:gd name="T47" fmla="*/ 14 h 67"/>
                  <a:gd name="T48" fmla="*/ 14 w 69"/>
                  <a:gd name="T49" fmla="*/ 20 h 67"/>
                  <a:gd name="T50" fmla="*/ 11 w 69"/>
                  <a:gd name="T51" fmla="*/ 25 h 67"/>
                  <a:gd name="T52" fmla="*/ 10 w 69"/>
                  <a:gd name="T53" fmla="*/ 34 h 67"/>
                  <a:gd name="T54" fmla="*/ 10 w 69"/>
                  <a:gd name="T55" fmla="*/ 34 h 67"/>
                  <a:gd name="T56" fmla="*/ 10 w 69"/>
                  <a:gd name="T57" fmla="*/ 38 h 67"/>
                  <a:gd name="T58" fmla="*/ 11 w 69"/>
                  <a:gd name="T59" fmla="*/ 42 h 67"/>
                  <a:gd name="T60" fmla="*/ 14 w 69"/>
                  <a:gd name="T61" fmla="*/ 46 h 67"/>
                  <a:gd name="T62" fmla="*/ 17 w 69"/>
                  <a:gd name="T63" fmla="*/ 50 h 67"/>
                  <a:gd name="T64" fmla="*/ 17 w 69"/>
                  <a:gd name="T65" fmla="*/ 50 h 67"/>
                  <a:gd name="T66" fmla="*/ 21 w 69"/>
                  <a:gd name="T67" fmla="*/ 53 h 67"/>
                  <a:gd name="T68" fmla="*/ 25 w 69"/>
                  <a:gd name="T69" fmla="*/ 56 h 67"/>
                  <a:gd name="T70" fmla="*/ 30 w 69"/>
                  <a:gd name="T71" fmla="*/ 58 h 67"/>
                  <a:gd name="T72" fmla="*/ 34 w 69"/>
                  <a:gd name="T73" fmla="*/ 58 h 67"/>
                  <a:gd name="T74" fmla="*/ 34 w 69"/>
                  <a:gd name="T75" fmla="*/ 58 h 67"/>
                  <a:gd name="T76" fmla="*/ 39 w 69"/>
                  <a:gd name="T77" fmla="*/ 58 h 67"/>
                  <a:gd name="T78" fmla="*/ 44 w 69"/>
                  <a:gd name="T79" fmla="*/ 56 h 67"/>
                  <a:gd name="T80" fmla="*/ 48 w 69"/>
                  <a:gd name="T81" fmla="*/ 53 h 67"/>
                  <a:gd name="T82" fmla="*/ 51 w 69"/>
                  <a:gd name="T83" fmla="*/ 50 h 67"/>
                  <a:gd name="T84" fmla="*/ 51 w 69"/>
                  <a:gd name="T85" fmla="*/ 50 h 67"/>
                  <a:gd name="T86" fmla="*/ 55 w 69"/>
                  <a:gd name="T87" fmla="*/ 46 h 67"/>
                  <a:gd name="T88" fmla="*/ 56 w 69"/>
                  <a:gd name="T89" fmla="*/ 42 h 67"/>
                  <a:gd name="T90" fmla="*/ 58 w 69"/>
                  <a:gd name="T91" fmla="*/ 38 h 67"/>
                  <a:gd name="T92" fmla="*/ 59 w 69"/>
                  <a:gd name="T93" fmla="*/ 34 h 67"/>
                  <a:gd name="T94" fmla="*/ 69 w 69"/>
                  <a:gd name="T95" fmla="*/ 34 h 67"/>
                  <a:gd name="T96" fmla="*/ 69 w 69"/>
                  <a:gd name="T97" fmla="*/ 34 h 67"/>
                  <a:gd name="T98" fmla="*/ 68 w 69"/>
                  <a:gd name="T99" fmla="*/ 41 h 67"/>
                  <a:gd name="T100" fmla="*/ 66 w 69"/>
                  <a:gd name="T101" fmla="*/ 46 h 67"/>
                  <a:gd name="T102" fmla="*/ 62 w 69"/>
                  <a:gd name="T103" fmla="*/ 52 h 67"/>
                  <a:gd name="T104" fmla="*/ 58 w 69"/>
                  <a:gd name="T105" fmla="*/ 58 h 67"/>
                  <a:gd name="T106" fmla="*/ 54 w 69"/>
                  <a:gd name="T107" fmla="*/ 62 h 67"/>
                  <a:gd name="T108" fmla="*/ 48 w 69"/>
                  <a:gd name="T109" fmla="*/ 65 h 67"/>
                  <a:gd name="T110" fmla="*/ 41 w 69"/>
                  <a:gd name="T111" fmla="*/ 66 h 67"/>
                  <a:gd name="T112" fmla="*/ 34 w 69"/>
                  <a:gd name="T113" fmla="*/ 67 h 67"/>
                  <a:gd name="T114" fmla="*/ 34 w 69"/>
                  <a:gd name="T115" fmla="*/ 67 h 67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69" h="67">
                    <a:moveTo>
                      <a:pt x="34" y="67"/>
                    </a:moveTo>
                    <a:lnTo>
                      <a:pt x="34" y="67"/>
                    </a:lnTo>
                    <a:lnTo>
                      <a:pt x="27" y="66"/>
                    </a:lnTo>
                    <a:lnTo>
                      <a:pt x="21" y="65"/>
                    </a:lnTo>
                    <a:lnTo>
                      <a:pt x="16" y="62"/>
                    </a:lnTo>
                    <a:lnTo>
                      <a:pt x="10" y="58"/>
                    </a:lnTo>
                    <a:lnTo>
                      <a:pt x="6" y="52"/>
                    </a:lnTo>
                    <a:lnTo>
                      <a:pt x="3" y="46"/>
                    </a:lnTo>
                    <a:lnTo>
                      <a:pt x="0" y="41"/>
                    </a:lnTo>
                    <a:lnTo>
                      <a:pt x="0" y="34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4" y="17"/>
                    </a:lnTo>
                    <a:lnTo>
                      <a:pt x="7" y="13"/>
                    </a:lnTo>
                    <a:lnTo>
                      <a:pt x="11" y="8"/>
                    </a:lnTo>
                    <a:lnTo>
                      <a:pt x="16" y="4"/>
                    </a:lnTo>
                    <a:lnTo>
                      <a:pt x="21" y="1"/>
                    </a:lnTo>
                    <a:lnTo>
                      <a:pt x="25" y="0"/>
                    </a:lnTo>
                    <a:lnTo>
                      <a:pt x="25" y="4"/>
                    </a:lnTo>
                    <a:lnTo>
                      <a:pt x="25" y="10"/>
                    </a:lnTo>
                    <a:lnTo>
                      <a:pt x="20" y="14"/>
                    </a:lnTo>
                    <a:lnTo>
                      <a:pt x="14" y="20"/>
                    </a:lnTo>
                    <a:lnTo>
                      <a:pt x="11" y="25"/>
                    </a:lnTo>
                    <a:lnTo>
                      <a:pt x="10" y="34"/>
                    </a:lnTo>
                    <a:lnTo>
                      <a:pt x="10" y="38"/>
                    </a:lnTo>
                    <a:lnTo>
                      <a:pt x="11" y="42"/>
                    </a:lnTo>
                    <a:lnTo>
                      <a:pt x="14" y="46"/>
                    </a:lnTo>
                    <a:lnTo>
                      <a:pt x="17" y="50"/>
                    </a:lnTo>
                    <a:lnTo>
                      <a:pt x="21" y="53"/>
                    </a:lnTo>
                    <a:lnTo>
                      <a:pt x="25" y="56"/>
                    </a:lnTo>
                    <a:lnTo>
                      <a:pt x="30" y="58"/>
                    </a:lnTo>
                    <a:lnTo>
                      <a:pt x="34" y="58"/>
                    </a:lnTo>
                    <a:lnTo>
                      <a:pt x="39" y="58"/>
                    </a:lnTo>
                    <a:lnTo>
                      <a:pt x="44" y="56"/>
                    </a:lnTo>
                    <a:lnTo>
                      <a:pt x="48" y="53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6" y="42"/>
                    </a:lnTo>
                    <a:lnTo>
                      <a:pt x="58" y="38"/>
                    </a:lnTo>
                    <a:lnTo>
                      <a:pt x="59" y="34"/>
                    </a:lnTo>
                    <a:lnTo>
                      <a:pt x="69" y="34"/>
                    </a:lnTo>
                    <a:lnTo>
                      <a:pt x="68" y="41"/>
                    </a:lnTo>
                    <a:lnTo>
                      <a:pt x="66" y="46"/>
                    </a:lnTo>
                    <a:lnTo>
                      <a:pt x="62" y="52"/>
                    </a:lnTo>
                    <a:lnTo>
                      <a:pt x="58" y="58"/>
                    </a:lnTo>
                    <a:lnTo>
                      <a:pt x="54" y="62"/>
                    </a:lnTo>
                    <a:lnTo>
                      <a:pt x="48" y="65"/>
                    </a:lnTo>
                    <a:lnTo>
                      <a:pt x="41" y="66"/>
                    </a:lnTo>
                    <a:lnTo>
                      <a:pt x="34" y="6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3" name="Freeform 41"/>
              <p:cNvSpPr>
                <a:spLocks/>
              </p:cNvSpPr>
              <p:nvPr/>
            </p:nvSpPr>
            <p:spPr bwMode="auto">
              <a:xfrm>
                <a:off x="3762" y="318"/>
                <a:ext cx="35" cy="59"/>
              </a:xfrm>
              <a:custGeom>
                <a:avLst/>
                <a:gdLst>
                  <a:gd name="T0" fmla="*/ 9 w 35"/>
                  <a:gd name="T1" fmla="*/ 14 h 59"/>
                  <a:gd name="T2" fmla="*/ 9 w 35"/>
                  <a:gd name="T3" fmla="*/ 14 h 59"/>
                  <a:gd name="T4" fmla="*/ 10 w 35"/>
                  <a:gd name="T5" fmla="*/ 19 h 59"/>
                  <a:gd name="T6" fmla="*/ 11 w 35"/>
                  <a:gd name="T7" fmla="*/ 21 h 59"/>
                  <a:gd name="T8" fmla="*/ 16 w 35"/>
                  <a:gd name="T9" fmla="*/ 24 h 59"/>
                  <a:gd name="T10" fmla="*/ 20 w 35"/>
                  <a:gd name="T11" fmla="*/ 26 h 59"/>
                  <a:gd name="T12" fmla="*/ 20 w 35"/>
                  <a:gd name="T13" fmla="*/ 26 h 59"/>
                  <a:gd name="T14" fmla="*/ 27 w 35"/>
                  <a:gd name="T15" fmla="*/ 28 h 59"/>
                  <a:gd name="T16" fmla="*/ 31 w 35"/>
                  <a:gd name="T17" fmla="*/ 33 h 59"/>
                  <a:gd name="T18" fmla="*/ 34 w 35"/>
                  <a:gd name="T19" fmla="*/ 37 h 59"/>
                  <a:gd name="T20" fmla="*/ 35 w 35"/>
                  <a:gd name="T21" fmla="*/ 42 h 59"/>
                  <a:gd name="T22" fmla="*/ 35 w 35"/>
                  <a:gd name="T23" fmla="*/ 42 h 59"/>
                  <a:gd name="T24" fmla="*/ 34 w 35"/>
                  <a:gd name="T25" fmla="*/ 49 h 59"/>
                  <a:gd name="T26" fmla="*/ 30 w 35"/>
                  <a:gd name="T27" fmla="*/ 54 h 59"/>
                  <a:gd name="T28" fmla="*/ 24 w 35"/>
                  <a:gd name="T29" fmla="*/ 58 h 59"/>
                  <a:gd name="T30" fmla="*/ 14 w 35"/>
                  <a:gd name="T31" fmla="*/ 59 h 59"/>
                  <a:gd name="T32" fmla="*/ 14 w 35"/>
                  <a:gd name="T33" fmla="*/ 59 h 59"/>
                  <a:gd name="T34" fmla="*/ 6 w 35"/>
                  <a:gd name="T35" fmla="*/ 58 h 59"/>
                  <a:gd name="T36" fmla="*/ 0 w 35"/>
                  <a:gd name="T37" fmla="*/ 55 h 59"/>
                  <a:gd name="T38" fmla="*/ 2 w 35"/>
                  <a:gd name="T39" fmla="*/ 49 h 59"/>
                  <a:gd name="T40" fmla="*/ 2 w 35"/>
                  <a:gd name="T41" fmla="*/ 49 h 59"/>
                  <a:gd name="T42" fmla="*/ 7 w 35"/>
                  <a:gd name="T43" fmla="*/ 52 h 59"/>
                  <a:gd name="T44" fmla="*/ 16 w 35"/>
                  <a:gd name="T45" fmla="*/ 54 h 59"/>
                  <a:gd name="T46" fmla="*/ 16 w 35"/>
                  <a:gd name="T47" fmla="*/ 54 h 59"/>
                  <a:gd name="T48" fmla="*/ 20 w 35"/>
                  <a:gd name="T49" fmla="*/ 52 h 59"/>
                  <a:gd name="T50" fmla="*/ 24 w 35"/>
                  <a:gd name="T51" fmla="*/ 51 h 59"/>
                  <a:gd name="T52" fmla="*/ 27 w 35"/>
                  <a:gd name="T53" fmla="*/ 47 h 59"/>
                  <a:gd name="T54" fmla="*/ 27 w 35"/>
                  <a:gd name="T55" fmla="*/ 44 h 59"/>
                  <a:gd name="T56" fmla="*/ 27 w 35"/>
                  <a:gd name="T57" fmla="*/ 44 h 59"/>
                  <a:gd name="T58" fmla="*/ 27 w 35"/>
                  <a:gd name="T59" fmla="*/ 40 h 59"/>
                  <a:gd name="T60" fmla="*/ 24 w 35"/>
                  <a:gd name="T61" fmla="*/ 37 h 59"/>
                  <a:gd name="T62" fmla="*/ 21 w 35"/>
                  <a:gd name="T63" fmla="*/ 34 h 59"/>
                  <a:gd name="T64" fmla="*/ 17 w 35"/>
                  <a:gd name="T65" fmla="*/ 33 h 59"/>
                  <a:gd name="T66" fmla="*/ 17 w 35"/>
                  <a:gd name="T67" fmla="*/ 33 h 59"/>
                  <a:gd name="T68" fmla="*/ 10 w 35"/>
                  <a:gd name="T69" fmla="*/ 28 h 59"/>
                  <a:gd name="T70" fmla="*/ 6 w 35"/>
                  <a:gd name="T71" fmla="*/ 26 h 59"/>
                  <a:gd name="T72" fmla="*/ 2 w 35"/>
                  <a:gd name="T73" fmla="*/ 21 h 59"/>
                  <a:gd name="T74" fmla="*/ 2 w 35"/>
                  <a:gd name="T75" fmla="*/ 16 h 59"/>
                  <a:gd name="T76" fmla="*/ 2 w 35"/>
                  <a:gd name="T77" fmla="*/ 16 h 59"/>
                  <a:gd name="T78" fmla="*/ 3 w 35"/>
                  <a:gd name="T79" fmla="*/ 9 h 59"/>
                  <a:gd name="T80" fmla="*/ 6 w 35"/>
                  <a:gd name="T81" fmla="*/ 5 h 59"/>
                  <a:gd name="T82" fmla="*/ 13 w 35"/>
                  <a:gd name="T83" fmla="*/ 2 h 59"/>
                  <a:gd name="T84" fmla="*/ 20 w 35"/>
                  <a:gd name="T85" fmla="*/ 0 h 59"/>
                  <a:gd name="T86" fmla="*/ 20 w 35"/>
                  <a:gd name="T87" fmla="*/ 0 h 59"/>
                  <a:gd name="T88" fmla="*/ 27 w 35"/>
                  <a:gd name="T89" fmla="*/ 0 h 59"/>
                  <a:gd name="T90" fmla="*/ 32 w 35"/>
                  <a:gd name="T91" fmla="*/ 3 h 59"/>
                  <a:gd name="T92" fmla="*/ 30 w 35"/>
                  <a:gd name="T93" fmla="*/ 9 h 59"/>
                  <a:gd name="T94" fmla="*/ 30 w 35"/>
                  <a:gd name="T95" fmla="*/ 9 h 59"/>
                  <a:gd name="T96" fmla="*/ 25 w 35"/>
                  <a:gd name="T97" fmla="*/ 7 h 59"/>
                  <a:gd name="T98" fmla="*/ 20 w 35"/>
                  <a:gd name="T99" fmla="*/ 6 h 59"/>
                  <a:gd name="T100" fmla="*/ 20 w 35"/>
                  <a:gd name="T101" fmla="*/ 6 h 59"/>
                  <a:gd name="T102" fmla="*/ 14 w 35"/>
                  <a:gd name="T103" fmla="*/ 7 h 59"/>
                  <a:gd name="T104" fmla="*/ 11 w 35"/>
                  <a:gd name="T105" fmla="*/ 9 h 59"/>
                  <a:gd name="T106" fmla="*/ 9 w 35"/>
                  <a:gd name="T107" fmla="*/ 12 h 59"/>
                  <a:gd name="T108" fmla="*/ 9 w 35"/>
                  <a:gd name="T109" fmla="*/ 14 h 59"/>
                  <a:gd name="T110" fmla="*/ 9 w 35"/>
                  <a:gd name="T111" fmla="*/ 14 h 59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5" h="59">
                    <a:moveTo>
                      <a:pt x="9" y="14"/>
                    </a:moveTo>
                    <a:lnTo>
                      <a:pt x="9" y="14"/>
                    </a:lnTo>
                    <a:lnTo>
                      <a:pt x="10" y="19"/>
                    </a:lnTo>
                    <a:lnTo>
                      <a:pt x="11" y="21"/>
                    </a:lnTo>
                    <a:lnTo>
                      <a:pt x="16" y="24"/>
                    </a:lnTo>
                    <a:lnTo>
                      <a:pt x="20" y="26"/>
                    </a:lnTo>
                    <a:lnTo>
                      <a:pt x="27" y="28"/>
                    </a:lnTo>
                    <a:lnTo>
                      <a:pt x="31" y="33"/>
                    </a:lnTo>
                    <a:lnTo>
                      <a:pt x="34" y="37"/>
                    </a:lnTo>
                    <a:lnTo>
                      <a:pt x="35" y="42"/>
                    </a:lnTo>
                    <a:lnTo>
                      <a:pt x="34" y="49"/>
                    </a:lnTo>
                    <a:lnTo>
                      <a:pt x="30" y="54"/>
                    </a:lnTo>
                    <a:lnTo>
                      <a:pt x="24" y="58"/>
                    </a:lnTo>
                    <a:lnTo>
                      <a:pt x="14" y="59"/>
                    </a:lnTo>
                    <a:lnTo>
                      <a:pt x="6" y="58"/>
                    </a:lnTo>
                    <a:lnTo>
                      <a:pt x="0" y="55"/>
                    </a:lnTo>
                    <a:lnTo>
                      <a:pt x="2" y="49"/>
                    </a:lnTo>
                    <a:lnTo>
                      <a:pt x="7" y="52"/>
                    </a:lnTo>
                    <a:lnTo>
                      <a:pt x="16" y="54"/>
                    </a:lnTo>
                    <a:lnTo>
                      <a:pt x="20" y="52"/>
                    </a:lnTo>
                    <a:lnTo>
                      <a:pt x="24" y="51"/>
                    </a:lnTo>
                    <a:lnTo>
                      <a:pt x="27" y="47"/>
                    </a:lnTo>
                    <a:lnTo>
                      <a:pt x="27" y="44"/>
                    </a:lnTo>
                    <a:lnTo>
                      <a:pt x="27" y="40"/>
                    </a:lnTo>
                    <a:lnTo>
                      <a:pt x="24" y="37"/>
                    </a:lnTo>
                    <a:lnTo>
                      <a:pt x="21" y="34"/>
                    </a:lnTo>
                    <a:lnTo>
                      <a:pt x="17" y="33"/>
                    </a:lnTo>
                    <a:lnTo>
                      <a:pt x="10" y="28"/>
                    </a:lnTo>
                    <a:lnTo>
                      <a:pt x="6" y="26"/>
                    </a:lnTo>
                    <a:lnTo>
                      <a:pt x="2" y="21"/>
                    </a:lnTo>
                    <a:lnTo>
                      <a:pt x="2" y="16"/>
                    </a:lnTo>
                    <a:lnTo>
                      <a:pt x="3" y="9"/>
                    </a:lnTo>
                    <a:lnTo>
                      <a:pt x="6" y="5"/>
                    </a:lnTo>
                    <a:lnTo>
                      <a:pt x="13" y="2"/>
                    </a:lnTo>
                    <a:lnTo>
                      <a:pt x="20" y="0"/>
                    </a:lnTo>
                    <a:lnTo>
                      <a:pt x="27" y="0"/>
                    </a:lnTo>
                    <a:lnTo>
                      <a:pt x="32" y="3"/>
                    </a:lnTo>
                    <a:lnTo>
                      <a:pt x="30" y="9"/>
                    </a:lnTo>
                    <a:lnTo>
                      <a:pt x="25" y="7"/>
                    </a:lnTo>
                    <a:lnTo>
                      <a:pt x="20" y="6"/>
                    </a:lnTo>
                    <a:lnTo>
                      <a:pt x="14" y="7"/>
                    </a:lnTo>
                    <a:lnTo>
                      <a:pt x="11" y="9"/>
                    </a:lnTo>
                    <a:lnTo>
                      <a:pt x="9" y="12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4" name="Freeform 42"/>
              <p:cNvSpPr>
                <a:spLocks/>
              </p:cNvSpPr>
              <p:nvPr/>
            </p:nvSpPr>
            <p:spPr bwMode="auto">
              <a:xfrm>
                <a:off x="3720" y="318"/>
                <a:ext cx="35" cy="59"/>
              </a:xfrm>
              <a:custGeom>
                <a:avLst/>
                <a:gdLst>
                  <a:gd name="T0" fmla="*/ 35 w 35"/>
                  <a:gd name="T1" fmla="*/ 42 h 59"/>
                  <a:gd name="T2" fmla="*/ 35 w 35"/>
                  <a:gd name="T3" fmla="*/ 42 h 59"/>
                  <a:gd name="T4" fmla="*/ 34 w 35"/>
                  <a:gd name="T5" fmla="*/ 49 h 59"/>
                  <a:gd name="T6" fmla="*/ 30 w 35"/>
                  <a:gd name="T7" fmla="*/ 54 h 59"/>
                  <a:gd name="T8" fmla="*/ 24 w 35"/>
                  <a:gd name="T9" fmla="*/ 58 h 59"/>
                  <a:gd name="T10" fmla="*/ 14 w 35"/>
                  <a:gd name="T11" fmla="*/ 59 h 59"/>
                  <a:gd name="T12" fmla="*/ 14 w 35"/>
                  <a:gd name="T13" fmla="*/ 59 h 59"/>
                  <a:gd name="T14" fmla="*/ 7 w 35"/>
                  <a:gd name="T15" fmla="*/ 58 h 59"/>
                  <a:gd name="T16" fmla="*/ 0 w 35"/>
                  <a:gd name="T17" fmla="*/ 55 h 59"/>
                  <a:gd name="T18" fmla="*/ 2 w 35"/>
                  <a:gd name="T19" fmla="*/ 49 h 59"/>
                  <a:gd name="T20" fmla="*/ 2 w 35"/>
                  <a:gd name="T21" fmla="*/ 49 h 59"/>
                  <a:gd name="T22" fmla="*/ 9 w 35"/>
                  <a:gd name="T23" fmla="*/ 52 h 59"/>
                  <a:gd name="T24" fmla="*/ 16 w 35"/>
                  <a:gd name="T25" fmla="*/ 54 h 59"/>
                  <a:gd name="T26" fmla="*/ 16 w 35"/>
                  <a:gd name="T27" fmla="*/ 54 h 59"/>
                  <a:gd name="T28" fmla="*/ 20 w 35"/>
                  <a:gd name="T29" fmla="*/ 52 h 59"/>
                  <a:gd name="T30" fmla="*/ 24 w 35"/>
                  <a:gd name="T31" fmla="*/ 51 h 59"/>
                  <a:gd name="T32" fmla="*/ 27 w 35"/>
                  <a:gd name="T33" fmla="*/ 47 h 59"/>
                  <a:gd name="T34" fmla="*/ 27 w 35"/>
                  <a:gd name="T35" fmla="*/ 44 h 59"/>
                  <a:gd name="T36" fmla="*/ 27 w 35"/>
                  <a:gd name="T37" fmla="*/ 44 h 59"/>
                  <a:gd name="T38" fmla="*/ 27 w 35"/>
                  <a:gd name="T39" fmla="*/ 40 h 59"/>
                  <a:gd name="T40" fmla="*/ 25 w 35"/>
                  <a:gd name="T41" fmla="*/ 37 h 59"/>
                  <a:gd name="T42" fmla="*/ 21 w 35"/>
                  <a:gd name="T43" fmla="*/ 34 h 59"/>
                  <a:gd name="T44" fmla="*/ 17 w 35"/>
                  <a:gd name="T45" fmla="*/ 33 h 59"/>
                  <a:gd name="T46" fmla="*/ 17 w 35"/>
                  <a:gd name="T47" fmla="*/ 33 h 59"/>
                  <a:gd name="T48" fmla="*/ 10 w 35"/>
                  <a:gd name="T49" fmla="*/ 28 h 59"/>
                  <a:gd name="T50" fmla="*/ 6 w 35"/>
                  <a:gd name="T51" fmla="*/ 26 h 59"/>
                  <a:gd name="T52" fmla="*/ 3 w 35"/>
                  <a:gd name="T53" fmla="*/ 21 h 59"/>
                  <a:gd name="T54" fmla="*/ 2 w 35"/>
                  <a:gd name="T55" fmla="*/ 16 h 59"/>
                  <a:gd name="T56" fmla="*/ 2 w 35"/>
                  <a:gd name="T57" fmla="*/ 16 h 59"/>
                  <a:gd name="T58" fmla="*/ 3 w 35"/>
                  <a:gd name="T59" fmla="*/ 9 h 59"/>
                  <a:gd name="T60" fmla="*/ 7 w 35"/>
                  <a:gd name="T61" fmla="*/ 5 h 59"/>
                  <a:gd name="T62" fmla="*/ 13 w 35"/>
                  <a:gd name="T63" fmla="*/ 2 h 59"/>
                  <a:gd name="T64" fmla="*/ 20 w 35"/>
                  <a:gd name="T65" fmla="*/ 0 h 59"/>
                  <a:gd name="T66" fmla="*/ 20 w 35"/>
                  <a:gd name="T67" fmla="*/ 0 h 59"/>
                  <a:gd name="T68" fmla="*/ 27 w 35"/>
                  <a:gd name="T69" fmla="*/ 0 h 59"/>
                  <a:gd name="T70" fmla="*/ 32 w 35"/>
                  <a:gd name="T71" fmla="*/ 3 h 59"/>
                  <a:gd name="T72" fmla="*/ 31 w 35"/>
                  <a:gd name="T73" fmla="*/ 9 h 59"/>
                  <a:gd name="T74" fmla="*/ 31 w 35"/>
                  <a:gd name="T75" fmla="*/ 9 h 59"/>
                  <a:gd name="T76" fmla="*/ 27 w 35"/>
                  <a:gd name="T77" fmla="*/ 7 h 59"/>
                  <a:gd name="T78" fmla="*/ 20 w 35"/>
                  <a:gd name="T79" fmla="*/ 6 h 59"/>
                  <a:gd name="T80" fmla="*/ 20 w 35"/>
                  <a:gd name="T81" fmla="*/ 6 h 59"/>
                  <a:gd name="T82" fmla="*/ 14 w 35"/>
                  <a:gd name="T83" fmla="*/ 7 h 59"/>
                  <a:gd name="T84" fmla="*/ 11 w 35"/>
                  <a:gd name="T85" fmla="*/ 9 h 59"/>
                  <a:gd name="T86" fmla="*/ 10 w 35"/>
                  <a:gd name="T87" fmla="*/ 12 h 59"/>
                  <a:gd name="T88" fmla="*/ 9 w 35"/>
                  <a:gd name="T89" fmla="*/ 14 h 59"/>
                  <a:gd name="T90" fmla="*/ 9 w 35"/>
                  <a:gd name="T91" fmla="*/ 14 h 59"/>
                  <a:gd name="T92" fmla="*/ 10 w 35"/>
                  <a:gd name="T93" fmla="*/ 19 h 59"/>
                  <a:gd name="T94" fmla="*/ 11 w 35"/>
                  <a:gd name="T95" fmla="*/ 21 h 59"/>
                  <a:gd name="T96" fmla="*/ 16 w 35"/>
                  <a:gd name="T97" fmla="*/ 24 h 59"/>
                  <a:gd name="T98" fmla="*/ 20 w 35"/>
                  <a:gd name="T99" fmla="*/ 26 h 59"/>
                  <a:gd name="T100" fmla="*/ 20 w 35"/>
                  <a:gd name="T101" fmla="*/ 26 h 59"/>
                  <a:gd name="T102" fmla="*/ 27 w 35"/>
                  <a:gd name="T103" fmla="*/ 28 h 59"/>
                  <a:gd name="T104" fmla="*/ 31 w 35"/>
                  <a:gd name="T105" fmla="*/ 33 h 59"/>
                  <a:gd name="T106" fmla="*/ 34 w 35"/>
                  <a:gd name="T107" fmla="*/ 37 h 59"/>
                  <a:gd name="T108" fmla="*/ 35 w 35"/>
                  <a:gd name="T109" fmla="*/ 42 h 59"/>
                  <a:gd name="T110" fmla="*/ 35 w 35"/>
                  <a:gd name="T111" fmla="*/ 42 h 59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5" h="59">
                    <a:moveTo>
                      <a:pt x="35" y="42"/>
                    </a:moveTo>
                    <a:lnTo>
                      <a:pt x="35" y="42"/>
                    </a:lnTo>
                    <a:lnTo>
                      <a:pt x="34" y="49"/>
                    </a:lnTo>
                    <a:lnTo>
                      <a:pt x="30" y="54"/>
                    </a:lnTo>
                    <a:lnTo>
                      <a:pt x="24" y="58"/>
                    </a:lnTo>
                    <a:lnTo>
                      <a:pt x="14" y="59"/>
                    </a:lnTo>
                    <a:lnTo>
                      <a:pt x="7" y="58"/>
                    </a:lnTo>
                    <a:lnTo>
                      <a:pt x="0" y="55"/>
                    </a:lnTo>
                    <a:lnTo>
                      <a:pt x="2" y="49"/>
                    </a:lnTo>
                    <a:lnTo>
                      <a:pt x="9" y="52"/>
                    </a:lnTo>
                    <a:lnTo>
                      <a:pt x="16" y="54"/>
                    </a:lnTo>
                    <a:lnTo>
                      <a:pt x="20" y="52"/>
                    </a:lnTo>
                    <a:lnTo>
                      <a:pt x="24" y="51"/>
                    </a:lnTo>
                    <a:lnTo>
                      <a:pt x="27" y="47"/>
                    </a:lnTo>
                    <a:lnTo>
                      <a:pt x="27" y="44"/>
                    </a:lnTo>
                    <a:lnTo>
                      <a:pt x="27" y="40"/>
                    </a:lnTo>
                    <a:lnTo>
                      <a:pt x="25" y="37"/>
                    </a:lnTo>
                    <a:lnTo>
                      <a:pt x="21" y="34"/>
                    </a:lnTo>
                    <a:lnTo>
                      <a:pt x="17" y="33"/>
                    </a:lnTo>
                    <a:lnTo>
                      <a:pt x="10" y="28"/>
                    </a:lnTo>
                    <a:lnTo>
                      <a:pt x="6" y="26"/>
                    </a:lnTo>
                    <a:lnTo>
                      <a:pt x="3" y="21"/>
                    </a:lnTo>
                    <a:lnTo>
                      <a:pt x="2" y="16"/>
                    </a:lnTo>
                    <a:lnTo>
                      <a:pt x="3" y="9"/>
                    </a:lnTo>
                    <a:lnTo>
                      <a:pt x="7" y="5"/>
                    </a:lnTo>
                    <a:lnTo>
                      <a:pt x="13" y="2"/>
                    </a:lnTo>
                    <a:lnTo>
                      <a:pt x="20" y="0"/>
                    </a:lnTo>
                    <a:lnTo>
                      <a:pt x="27" y="0"/>
                    </a:lnTo>
                    <a:lnTo>
                      <a:pt x="32" y="3"/>
                    </a:lnTo>
                    <a:lnTo>
                      <a:pt x="31" y="9"/>
                    </a:lnTo>
                    <a:lnTo>
                      <a:pt x="27" y="7"/>
                    </a:lnTo>
                    <a:lnTo>
                      <a:pt x="20" y="6"/>
                    </a:lnTo>
                    <a:lnTo>
                      <a:pt x="14" y="7"/>
                    </a:lnTo>
                    <a:lnTo>
                      <a:pt x="11" y="9"/>
                    </a:lnTo>
                    <a:lnTo>
                      <a:pt x="10" y="12"/>
                    </a:lnTo>
                    <a:lnTo>
                      <a:pt x="9" y="14"/>
                    </a:lnTo>
                    <a:lnTo>
                      <a:pt x="10" y="19"/>
                    </a:lnTo>
                    <a:lnTo>
                      <a:pt x="11" y="21"/>
                    </a:lnTo>
                    <a:lnTo>
                      <a:pt x="16" y="24"/>
                    </a:lnTo>
                    <a:lnTo>
                      <a:pt x="20" y="26"/>
                    </a:lnTo>
                    <a:lnTo>
                      <a:pt x="27" y="28"/>
                    </a:lnTo>
                    <a:lnTo>
                      <a:pt x="31" y="33"/>
                    </a:lnTo>
                    <a:lnTo>
                      <a:pt x="34" y="37"/>
                    </a:lnTo>
                    <a:lnTo>
                      <a:pt x="35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5" name="Freeform 43"/>
              <p:cNvSpPr>
                <a:spLocks noEditPoints="1"/>
              </p:cNvSpPr>
              <p:nvPr/>
            </p:nvSpPr>
            <p:spPr bwMode="auto">
              <a:xfrm>
                <a:off x="3647" y="300"/>
                <a:ext cx="184" cy="93"/>
              </a:xfrm>
              <a:custGeom>
                <a:avLst/>
                <a:gdLst>
                  <a:gd name="T0" fmla="*/ 45 w 184"/>
                  <a:gd name="T1" fmla="*/ 52 h 93"/>
                  <a:gd name="T2" fmla="*/ 52 w 184"/>
                  <a:gd name="T3" fmla="*/ 55 h 93"/>
                  <a:gd name="T4" fmla="*/ 56 w 184"/>
                  <a:gd name="T5" fmla="*/ 63 h 93"/>
                  <a:gd name="T6" fmla="*/ 68 w 184"/>
                  <a:gd name="T7" fmla="*/ 76 h 93"/>
                  <a:gd name="T8" fmla="*/ 63 w 184"/>
                  <a:gd name="T9" fmla="*/ 60 h 93"/>
                  <a:gd name="T10" fmla="*/ 55 w 184"/>
                  <a:gd name="T11" fmla="*/ 49 h 93"/>
                  <a:gd name="T12" fmla="*/ 59 w 184"/>
                  <a:gd name="T13" fmla="*/ 46 h 93"/>
                  <a:gd name="T14" fmla="*/ 66 w 184"/>
                  <a:gd name="T15" fmla="*/ 34 h 93"/>
                  <a:gd name="T16" fmla="*/ 60 w 184"/>
                  <a:gd name="T17" fmla="*/ 23 h 93"/>
                  <a:gd name="T18" fmla="*/ 55 w 184"/>
                  <a:gd name="T19" fmla="*/ 20 h 93"/>
                  <a:gd name="T20" fmla="*/ 31 w 184"/>
                  <a:gd name="T21" fmla="*/ 20 h 93"/>
                  <a:gd name="T22" fmla="*/ 164 w 184"/>
                  <a:gd name="T23" fmla="*/ 0 h 93"/>
                  <a:gd name="T24" fmla="*/ 178 w 184"/>
                  <a:gd name="T25" fmla="*/ 6 h 93"/>
                  <a:gd name="T26" fmla="*/ 184 w 184"/>
                  <a:gd name="T27" fmla="*/ 73 h 93"/>
                  <a:gd name="T28" fmla="*/ 178 w 184"/>
                  <a:gd name="T29" fmla="*/ 87 h 93"/>
                  <a:gd name="T30" fmla="*/ 20 w 184"/>
                  <a:gd name="T31" fmla="*/ 93 h 93"/>
                  <a:gd name="T32" fmla="*/ 6 w 184"/>
                  <a:gd name="T33" fmla="*/ 87 h 93"/>
                  <a:gd name="T34" fmla="*/ 0 w 184"/>
                  <a:gd name="T35" fmla="*/ 20 h 93"/>
                  <a:gd name="T36" fmla="*/ 6 w 184"/>
                  <a:gd name="T37" fmla="*/ 6 h 93"/>
                  <a:gd name="T38" fmla="*/ 164 w 184"/>
                  <a:gd name="T39" fmla="*/ 0 h 93"/>
                  <a:gd name="T40" fmla="*/ 97 w 184"/>
                  <a:gd name="T41" fmla="*/ 76 h 93"/>
                  <a:gd name="T42" fmla="*/ 108 w 184"/>
                  <a:gd name="T43" fmla="*/ 60 h 93"/>
                  <a:gd name="T44" fmla="*/ 104 w 184"/>
                  <a:gd name="T45" fmla="*/ 51 h 93"/>
                  <a:gd name="T46" fmla="*/ 93 w 184"/>
                  <a:gd name="T47" fmla="*/ 44 h 93"/>
                  <a:gd name="T48" fmla="*/ 83 w 184"/>
                  <a:gd name="T49" fmla="*/ 37 h 93"/>
                  <a:gd name="T50" fmla="*/ 83 w 184"/>
                  <a:gd name="T51" fmla="*/ 30 h 93"/>
                  <a:gd name="T52" fmla="*/ 93 w 184"/>
                  <a:gd name="T53" fmla="*/ 24 h 93"/>
                  <a:gd name="T54" fmla="*/ 104 w 184"/>
                  <a:gd name="T55" fmla="*/ 27 h 93"/>
                  <a:gd name="T56" fmla="*/ 100 w 184"/>
                  <a:gd name="T57" fmla="*/ 18 h 93"/>
                  <a:gd name="T58" fmla="*/ 86 w 184"/>
                  <a:gd name="T59" fmla="*/ 20 h 93"/>
                  <a:gd name="T60" fmla="*/ 75 w 184"/>
                  <a:gd name="T61" fmla="*/ 34 h 93"/>
                  <a:gd name="T62" fmla="*/ 79 w 184"/>
                  <a:gd name="T63" fmla="*/ 44 h 93"/>
                  <a:gd name="T64" fmla="*/ 90 w 184"/>
                  <a:gd name="T65" fmla="*/ 51 h 93"/>
                  <a:gd name="T66" fmla="*/ 100 w 184"/>
                  <a:gd name="T67" fmla="*/ 58 h 93"/>
                  <a:gd name="T68" fmla="*/ 100 w 184"/>
                  <a:gd name="T69" fmla="*/ 65 h 93"/>
                  <a:gd name="T70" fmla="*/ 89 w 184"/>
                  <a:gd name="T71" fmla="*/ 72 h 93"/>
                  <a:gd name="T72" fmla="*/ 75 w 184"/>
                  <a:gd name="T73" fmla="*/ 67 h 93"/>
                  <a:gd name="T74" fmla="*/ 80 w 184"/>
                  <a:gd name="T75" fmla="*/ 76 h 93"/>
                  <a:gd name="T76" fmla="*/ 135 w 184"/>
                  <a:gd name="T77" fmla="*/ 18 h 93"/>
                  <a:gd name="T78" fmla="*/ 121 w 184"/>
                  <a:gd name="T79" fmla="*/ 23 h 93"/>
                  <a:gd name="T80" fmla="*/ 117 w 184"/>
                  <a:gd name="T81" fmla="*/ 34 h 93"/>
                  <a:gd name="T82" fmla="*/ 125 w 184"/>
                  <a:gd name="T83" fmla="*/ 46 h 93"/>
                  <a:gd name="T84" fmla="*/ 136 w 184"/>
                  <a:gd name="T85" fmla="*/ 52 h 93"/>
                  <a:gd name="T86" fmla="*/ 142 w 184"/>
                  <a:gd name="T87" fmla="*/ 62 h 93"/>
                  <a:gd name="T88" fmla="*/ 139 w 184"/>
                  <a:gd name="T89" fmla="*/ 69 h 93"/>
                  <a:gd name="T90" fmla="*/ 131 w 184"/>
                  <a:gd name="T91" fmla="*/ 72 h 93"/>
                  <a:gd name="T92" fmla="*/ 115 w 184"/>
                  <a:gd name="T93" fmla="*/ 73 h 93"/>
                  <a:gd name="T94" fmla="*/ 129 w 184"/>
                  <a:gd name="T95" fmla="*/ 77 h 93"/>
                  <a:gd name="T96" fmla="*/ 145 w 184"/>
                  <a:gd name="T97" fmla="*/ 72 h 93"/>
                  <a:gd name="T98" fmla="*/ 150 w 184"/>
                  <a:gd name="T99" fmla="*/ 60 h 93"/>
                  <a:gd name="T100" fmla="*/ 142 w 184"/>
                  <a:gd name="T101" fmla="*/ 46 h 93"/>
                  <a:gd name="T102" fmla="*/ 131 w 184"/>
                  <a:gd name="T103" fmla="*/ 42 h 93"/>
                  <a:gd name="T104" fmla="*/ 124 w 184"/>
                  <a:gd name="T105" fmla="*/ 32 h 93"/>
                  <a:gd name="T106" fmla="*/ 126 w 184"/>
                  <a:gd name="T107" fmla="*/ 27 h 93"/>
                  <a:gd name="T108" fmla="*/ 135 w 184"/>
                  <a:gd name="T109" fmla="*/ 24 h 93"/>
                  <a:gd name="T110" fmla="*/ 147 w 184"/>
                  <a:gd name="T111" fmla="*/ 21 h 93"/>
                  <a:gd name="T112" fmla="*/ 135 w 184"/>
                  <a:gd name="T113" fmla="*/ 18 h 93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84" h="93">
                    <a:moveTo>
                      <a:pt x="38" y="76"/>
                    </a:moveTo>
                    <a:lnTo>
                      <a:pt x="38" y="52"/>
                    </a:lnTo>
                    <a:lnTo>
                      <a:pt x="45" y="52"/>
                    </a:lnTo>
                    <a:lnTo>
                      <a:pt x="49" y="52"/>
                    </a:lnTo>
                    <a:lnTo>
                      <a:pt x="52" y="55"/>
                    </a:lnTo>
                    <a:lnTo>
                      <a:pt x="55" y="58"/>
                    </a:lnTo>
                    <a:lnTo>
                      <a:pt x="56" y="63"/>
                    </a:lnTo>
                    <a:lnTo>
                      <a:pt x="60" y="76"/>
                    </a:lnTo>
                    <a:lnTo>
                      <a:pt x="68" y="76"/>
                    </a:lnTo>
                    <a:lnTo>
                      <a:pt x="66" y="70"/>
                    </a:lnTo>
                    <a:lnTo>
                      <a:pt x="63" y="60"/>
                    </a:lnTo>
                    <a:lnTo>
                      <a:pt x="60" y="53"/>
                    </a:lnTo>
                    <a:lnTo>
                      <a:pt x="58" y="51"/>
                    </a:lnTo>
                    <a:lnTo>
                      <a:pt x="55" y="49"/>
                    </a:lnTo>
                    <a:lnTo>
                      <a:pt x="59" y="46"/>
                    </a:lnTo>
                    <a:lnTo>
                      <a:pt x="62" y="44"/>
                    </a:lnTo>
                    <a:lnTo>
                      <a:pt x="65" y="39"/>
                    </a:lnTo>
                    <a:lnTo>
                      <a:pt x="66" y="34"/>
                    </a:lnTo>
                    <a:lnTo>
                      <a:pt x="65" y="28"/>
                    </a:lnTo>
                    <a:lnTo>
                      <a:pt x="60" y="23"/>
                    </a:lnTo>
                    <a:lnTo>
                      <a:pt x="58" y="21"/>
                    </a:lnTo>
                    <a:lnTo>
                      <a:pt x="55" y="20"/>
                    </a:lnTo>
                    <a:lnTo>
                      <a:pt x="45" y="18"/>
                    </a:lnTo>
                    <a:lnTo>
                      <a:pt x="31" y="20"/>
                    </a:lnTo>
                    <a:lnTo>
                      <a:pt x="31" y="76"/>
                    </a:lnTo>
                    <a:lnTo>
                      <a:pt x="38" y="76"/>
                    </a:lnTo>
                    <a:close/>
                    <a:moveTo>
                      <a:pt x="164" y="0"/>
                    </a:moveTo>
                    <a:lnTo>
                      <a:pt x="164" y="0"/>
                    </a:lnTo>
                    <a:lnTo>
                      <a:pt x="173" y="2"/>
                    </a:lnTo>
                    <a:lnTo>
                      <a:pt x="178" y="6"/>
                    </a:lnTo>
                    <a:lnTo>
                      <a:pt x="183" y="11"/>
                    </a:lnTo>
                    <a:lnTo>
                      <a:pt x="184" y="20"/>
                    </a:lnTo>
                    <a:lnTo>
                      <a:pt x="184" y="73"/>
                    </a:lnTo>
                    <a:lnTo>
                      <a:pt x="183" y="80"/>
                    </a:lnTo>
                    <a:lnTo>
                      <a:pt x="178" y="87"/>
                    </a:lnTo>
                    <a:lnTo>
                      <a:pt x="173" y="91"/>
                    </a:lnTo>
                    <a:lnTo>
                      <a:pt x="164" y="93"/>
                    </a:lnTo>
                    <a:lnTo>
                      <a:pt x="20" y="93"/>
                    </a:lnTo>
                    <a:lnTo>
                      <a:pt x="13" y="91"/>
                    </a:lnTo>
                    <a:lnTo>
                      <a:pt x="6" y="87"/>
                    </a:lnTo>
                    <a:lnTo>
                      <a:pt x="3" y="80"/>
                    </a:lnTo>
                    <a:lnTo>
                      <a:pt x="0" y="73"/>
                    </a:lnTo>
                    <a:lnTo>
                      <a:pt x="0" y="20"/>
                    </a:lnTo>
                    <a:lnTo>
                      <a:pt x="3" y="11"/>
                    </a:lnTo>
                    <a:lnTo>
                      <a:pt x="6" y="6"/>
                    </a:lnTo>
                    <a:lnTo>
                      <a:pt x="13" y="2"/>
                    </a:lnTo>
                    <a:lnTo>
                      <a:pt x="20" y="0"/>
                    </a:lnTo>
                    <a:lnTo>
                      <a:pt x="164" y="0"/>
                    </a:lnTo>
                    <a:close/>
                    <a:moveTo>
                      <a:pt x="87" y="77"/>
                    </a:moveTo>
                    <a:lnTo>
                      <a:pt x="87" y="77"/>
                    </a:lnTo>
                    <a:lnTo>
                      <a:pt x="97" y="76"/>
                    </a:lnTo>
                    <a:lnTo>
                      <a:pt x="103" y="72"/>
                    </a:lnTo>
                    <a:lnTo>
                      <a:pt x="107" y="67"/>
                    </a:lnTo>
                    <a:lnTo>
                      <a:pt x="108" y="60"/>
                    </a:lnTo>
                    <a:lnTo>
                      <a:pt x="107" y="55"/>
                    </a:lnTo>
                    <a:lnTo>
                      <a:pt x="104" y="51"/>
                    </a:lnTo>
                    <a:lnTo>
                      <a:pt x="100" y="46"/>
                    </a:lnTo>
                    <a:lnTo>
                      <a:pt x="93" y="44"/>
                    </a:lnTo>
                    <a:lnTo>
                      <a:pt x="89" y="42"/>
                    </a:lnTo>
                    <a:lnTo>
                      <a:pt x="84" y="39"/>
                    </a:lnTo>
                    <a:lnTo>
                      <a:pt x="83" y="37"/>
                    </a:lnTo>
                    <a:lnTo>
                      <a:pt x="82" y="32"/>
                    </a:lnTo>
                    <a:lnTo>
                      <a:pt x="83" y="30"/>
                    </a:lnTo>
                    <a:lnTo>
                      <a:pt x="84" y="27"/>
                    </a:lnTo>
                    <a:lnTo>
                      <a:pt x="87" y="25"/>
                    </a:lnTo>
                    <a:lnTo>
                      <a:pt x="93" y="24"/>
                    </a:lnTo>
                    <a:lnTo>
                      <a:pt x="100" y="25"/>
                    </a:lnTo>
                    <a:lnTo>
                      <a:pt x="104" y="27"/>
                    </a:lnTo>
                    <a:lnTo>
                      <a:pt x="105" y="21"/>
                    </a:lnTo>
                    <a:lnTo>
                      <a:pt x="100" y="18"/>
                    </a:lnTo>
                    <a:lnTo>
                      <a:pt x="93" y="18"/>
                    </a:lnTo>
                    <a:lnTo>
                      <a:pt x="86" y="20"/>
                    </a:lnTo>
                    <a:lnTo>
                      <a:pt x="80" y="23"/>
                    </a:lnTo>
                    <a:lnTo>
                      <a:pt x="76" y="27"/>
                    </a:lnTo>
                    <a:lnTo>
                      <a:pt x="75" y="34"/>
                    </a:lnTo>
                    <a:lnTo>
                      <a:pt x="76" y="39"/>
                    </a:lnTo>
                    <a:lnTo>
                      <a:pt x="79" y="44"/>
                    </a:lnTo>
                    <a:lnTo>
                      <a:pt x="83" y="46"/>
                    </a:lnTo>
                    <a:lnTo>
                      <a:pt x="90" y="51"/>
                    </a:lnTo>
                    <a:lnTo>
                      <a:pt x="94" y="52"/>
                    </a:lnTo>
                    <a:lnTo>
                      <a:pt x="98" y="55"/>
                    </a:lnTo>
                    <a:lnTo>
                      <a:pt x="100" y="58"/>
                    </a:lnTo>
                    <a:lnTo>
                      <a:pt x="100" y="62"/>
                    </a:lnTo>
                    <a:lnTo>
                      <a:pt x="100" y="65"/>
                    </a:lnTo>
                    <a:lnTo>
                      <a:pt x="97" y="69"/>
                    </a:lnTo>
                    <a:lnTo>
                      <a:pt x="93" y="70"/>
                    </a:lnTo>
                    <a:lnTo>
                      <a:pt x="89" y="72"/>
                    </a:lnTo>
                    <a:lnTo>
                      <a:pt x="82" y="70"/>
                    </a:lnTo>
                    <a:lnTo>
                      <a:pt x="75" y="67"/>
                    </a:lnTo>
                    <a:lnTo>
                      <a:pt x="73" y="73"/>
                    </a:lnTo>
                    <a:lnTo>
                      <a:pt x="80" y="76"/>
                    </a:lnTo>
                    <a:lnTo>
                      <a:pt x="87" y="77"/>
                    </a:lnTo>
                    <a:close/>
                    <a:moveTo>
                      <a:pt x="135" y="18"/>
                    </a:moveTo>
                    <a:lnTo>
                      <a:pt x="135" y="18"/>
                    </a:lnTo>
                    <a:lnTo>
                      <a:pt x="128" y="20"/>
                    </a:lnTo>
                    <a:lnTo>
                      <a:pt x="121" y="23"/>
                    </a:lnTo>
                    <a:lnTo>
                      <a:pt x="118" y="27"/>
                    </a:lnTo>
                    <a:lnTo>
                      <a:pt x="117" y="34"/>
                    </a:lnTo>
                    <a:lnTo>
                      <a:pt x="117" y="39"/>
                    </a:lnTo>
                    <a:lnTo>
                      <a:pt x="121" y="44"/>
                    </a:lnTo>
                    <a:lnTo>
                      <a:pt x="125" y="46"/>
                    </a:lnTo>
                    <a:lnTo>
                      <a:pt x="132" y="51"/>
                    </a:lnTo>
                    <a:lnTo>
                      <a:pt x="136" y="52"/>
                    </a:lnTo>
                    <a:lnTo>
                      <a:pt x="139" y="55"/>
                    </a:lnTo>
                    <a:lnTo>
                      <a:pt x="142" y="58"/>
                    </a:lnTo>
                    <a:lnTo>
                      <a:pt x="142" y="62"/>
                    </a:lnTo>
                    <a:lnTo>
                      <a:pt x="142" y="65"/>
                    </a:lnTo>
                    <a:lnTo>
                      <a:pt x="139" y="69"/>
                    </a:lnTo>
                    <a:lnTo>
                      <a:pt x="135" y="70"/>
                    </a:lnTo>
                    <a:lnTo>
                      <a:pt x="131" y="72"/>
                    </a:lnTo>
                    <a:lnTo>
                      <a:pt x="122" y="70"/>
                    </a:lnTo>
                    <a:lnTo>
                      <a:pt x="117" y="67"/>
                    </a:lnTo>
                    <a:lnTo>
                      <a:pt x="115" y="73"/>
                    </a:lnTo>
                    <a:lnTo>
                      <a:pt x="121" y="76"/>
                    </a:lnTo>
                    <a:lnTo>
                      <a:pt x="129" y="77"/>
                    </a:lnTo>
                    <a:lnTo>
                      <a:pt x="139" y="76"/>
                    </a:lnTo>
                    <a:lnTo>
                      <a:pt x="145" y="72"/>
                    </a:lnTo>
                    <a:lnTo>
                      <a:pt x="149" y="67"/>
                    </a:lnTo>
                    <a:lnTo>
                      <a:pt x="150" y="60"/>
                    </a:lnTo>
                    <a:lnTo>
                      <a:pt x="149" y="55"/>
                    </a:lnTo>
                    <a:lnTo>
                      <a:pt x="146" y="51"/>
                    </a:lnTo>
                    <a:lnTo>
                      <a:pt x="142" y="46"/>
                    </a:lnTo>
                    <a:lnTo>
                      <a:pt x="135" y="44"/>
                    </a:lnTo>
                    <a:lnTo>
                      <a:pt x="131" y="42"/>
                    </a:lnTo>
                    <a:lnTo>
                      <a:pt x="126" y="39"/>
                    </a:lnTo>
                    <a:lnTo>
                      <a:pt x="125" y="37"/>
                    </a:lnTo>
                    <a:lnTo>
                      <a:pt x="124" y="32"/>
                    </a:lnTo>
                    <a:lnTo>
                      <a:pt x="124" y="30"/>
                    </a:lnTo>
                    <a:lnTo>
                      <a:pt x="126" y="27"/>
                    </a:lnTo>
                    <a:lnTo>
                      <a:pt x="129" y="25"/>
                    </a:lnTo>
                    <a:lnTo>
                      <a:pt x="135" y="24"/>
                    </a:lnTo>
                    <a:lnTo>
                      <a:pt x="140" y="25"/>
                    </a:lnTo>
                    <a:lnTo>
                      <a:pt x="145" y="27"/>
                    </a:lnTo>
                    <a:lnTo>
                      <a:pt x="147" y="21"/>
                    </a:lnTo>
                    <a:lnTo>
                      <a:pt x="142" y="18"/>
                    </a:lnTo>
                    <a:lnTo>
                      <a:pt x="135" y="18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6" name="Freeform 44"/>
              <p:cNvSpPr>
                <a:spLocks/>
              </p:cNvSpPr>
              <p:nvPr/>
            </p:nvSpPr>
            <p:spPr bwMode="auto">
              <a:xfrm>
                <a:off x="3685" y="324"/>
                <a:ext cx="20" cy="22"/>
              </a:xfrm>
              <a:custGeom>
                <a:avLst/>
                <a:gdLst>
                  <a:gd name="T0" fmla="*/ 0 w 20"/>
                  <a:gd name="T1" fmla="*/ 1 h 22"/>
                  <a:gd name="T2" fmla="*/ 0 w 20"/>
                  <a:gd name="T3" fmla="*/ 1 h 22"/>
                  <a:gd name="T4" fmla="*/ 7 w 20"/>
                  <a:gd name="T5" fmla="*/ 0 h 22"/>
                  <a:gd name="T6" fmla="*/ 7 w 20"/>
                  <a:gd name="T7" fmla="*/ 0 h 22"/>
                  <a:gd name="T8" fmla="*/ 13 w 20"/>
                  <a:gd name="T9" fmla="*/ 1 h 22"/>
                  <a:gd name="T10" fmla="*/ 17 w 20"/>
                  <a:gd name="T11" fmla="*/ 3 h 22"/>
                  <a:gd name="T12" fmla="*/ 20 w 20"/>
                  <a:gd name="T13" fmla="*/ 6 h 22"/>
                  <a:gd name="T14" fmla="*/ 20 w 20"/>
                  <a:gd name="T15" fmla="*/ 11 h 22"/>
                  <a:gd name="T16" fmla="*/ 20 w 20"/>
                  <a:gd name="T17" fmla="*/ 11 h 22"/>
                  <a:gd name="T18" fmla="*/ 20 w 20"/>
                  <a:gd name="T19" fmla="*/ 15 h 22"/>
                  <a:gd name="T20" fmla="*/ 17 w 20"/>
                  <a:gd name="T21" fmla="*/ 18 h 22"/>
                  <a:gd name="T22" fmla="*/ 13 w 20"/>
                  <a:gd name="T23" fmla="*/ 21 h 22"/>
                  <a:gd name="T24" fmla="*/ 7 w 20"/>
                  <a:gd name="T25" fmla="*/ 22 h 22"/>
                  <a:gd name="T26" fmla="*/ 0 w 20"/>
                  <a:gd name="T27" fmla="*/ 22 h 22"/>
                  <a:gd name="T28" fmla="*/ 0 w 20"/>
                  <a:gd name="T29" fmla="*/ 1 h 2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0" h="22">
                    <a:moveTo>
                      <a:pt x="0" y="1"/>
                    </a:moveTo>
                    <a:lnTo>
                      <a:pt x="0" y="1"/>
                    </a:lnTo>
                    <a:lnTo>
                      <a:pt x="7" y="0"/>
                    </a:lnTo>
                    <a:lnTo>
                      <a:pt x="13" y="1"/>
                    </a:lnTo>
                    <a:lnTo>
                      <a:pt x="17" y="3"/>
                    </a:lnTo>
                    <a:lnTo>
                      <a:pt x="20" y="6"/>
                    </a:lnTo>
                    <a:lnTo>
                      <a:pt x="20" y="11"/>
                    </a:lnTo>
                    <a:lnTo>
                      <a:pt x="20" y="15"/>
                    </a:lnTo>
                    <a:lnTo>
                      <a:pt x="17" y="18"/>
                    </a:lnTo>
                    <a:lnTo>
                      <a:pt x="13" y="21"/>
                    </a:lnTo>
                    <a:lnTo>
                      <a:pt x="7" y="22"/>
                    </a:lnTo>
                    <a:lnTo>
                      <a:pt x="0" y="2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7" name="Freeform 45"/>
              <p:cNvSpPr>
                <a:spLocks noEditPoints="1"/>
              </p:cNvSpPr>
              <p:nvPr/>
            </p:nvSpPr>
            <p:spPr bwMode="auto">
              <a:xfrm>
                <a:off x="3678" y="318"/>
                <a:ext cx="37" cy="58"/>
              </a:xfrm>
              <a:custGeom>
                <a:avLst/>
                <a:gdLst>
                  <a:gd name="T0" fmla="*/ 0 w 37"/>
                  <a:gd name="T1" fmla="*/ 2 h 58"/>
                  <a:gd name="T2" fmla="*/ 0 w 37"/>
                  <a:gd name="T3" fmla="*/ 2 h 58"/>
                  <a:gd name="T4" fmla="*/ 14 w 37"/>
                  <a:gd name="T5" fmla="*/ 0 h 58"/>
                  <a:gd name="T6" fmla="*/ 14 w 37"/>
                  <a:gd name="T7" fmla="*/ 0 h 58"/>
                  <a:gd name="T8" fmla="*/ 24 w 37"/>
                  <a:gd name="T9" fmla="*/ 2 h 58"/>
                  <a:gd name="T10" fmla="*/ 27 w 37"/>
                  <a:gd name="T11" fmla="*/ 3 h 58"/>
                  <a:gd name="T12" fmla="*/ 29 w 37"/>
                  <a:gd name="T13" fmla="*/ 5 h 58"/>
                  <a:gd name="T14" fmla="*/ 29 w 37"/>
                  <a:gd name="T15" fmla="*/ 5 h 58"/>
                  <a:gd name="T16" fmla="*/ 34 w 37"/>
                  <a:gd name="T17" fmla="*/ 10 h 58"/>
                  <a:gd name="T18" fmla="*/ 35 w 37"/>
                  <a:gd name="T19" fmla="*/ 16 h 58"/>
                  <a:gd name="T20" fmla="*/ 35 w 37"/>
                  <a:gd name="T21" fmla="*/ 16 h 58"/>
                  <a:gd name="T22" fmla="*/ 34 w 37"/>
                  <a:gd name="T23" fmla="*/ 21 h 58"/>
                  <a:gd name="T24" fmla="*/ 31 w 37"/>
                  <a:gd name="T25" fmla="*/ 26 h 58"/>
                  <a:gd name="T26" fmla="*/ 28 w 37"/>
                  <a:gd name="T27" fmla="*/ 28 h 58"/>
                  <a:gd name="T28" fmla="*/ 24 w 37"/>
                  <a:gd name="T29" fmla="*/ 31 h 58"/>
                  <a:gd name="T30" fmla="*/ 24 w 37"/>
                  <a:gd name="T31" fmla="*/ 31 h 58"/>
                  <a:gd name="T32" fmla="*/ 24 w 37"/>
                  <a:gd name="T33" fmla="*/ 31 h 58"/>
                  <a:gd name="T34" fmla="*/ 27 w 37"/>
                  <a:gd name="T35" fmla="*/ 33 h 58"/>
                  <a:gd name="T36" fmla="*/ 29 w 37"/>
                  <a:gd name="T37" fmla="*/ 35 h 58"/>
                  <a:gd name="T38" fmla="*/ 32 w 37"/>
                  <a:gd name="T39" fmla="*/ 42 h 58"/>
                  <a:gd name="T40" fmla="*/ 32 w 37"/>
                  <a:gd name="T41" fmla="*/ 42 h 58"/>
                  <a:gd name="T42" fmla="*/ 35 w 37"/>
                  <a:gd name="T43" fmla="*/ 52 h 58"/>
                  <a:gd name="T44" fmla="*/ 37 w 37"/>
                  <a:gd name="T45" fmla="*/ 58 h 58"/>
                  <a:gd name="T46" fmla="*/ 29 w 37"/>
                  <a:gd name="T47" fmla="*/ 58 h 58"/>
                  <a:gd name="T48" fmla="*/ 29 w 37"/>
                  <a:gd name="T49" fmla="*/ 58 h 58"/>
                  <a:gd name="T50" fmla="*/ 25 w 37"/>
                  <a:gd name="T51" fmla="*/ 45 h 58"/>
                  <a:gd name="T52" fmla="*/ 25 w 37"/>
                  <a:gd name="T53" fmla="*/ 45 h 58"/>
                  <a:gd name="T54" fmla="*/ 24 w 37"/>
                  <a:gd name="T55" fmla="*/ 40 h 58"/>
                  <a:gd name="T56" fmla="*/ 21 w 37"/>
                  <a:gd name="T57" fmla="*/ 37 h 58"/>
                  <a:gd name="T58" fmla="*/ 18 w 37"/>
                  <a:gd name="T59" fmla="*/ 34 h 58"/>
                  <a:gd name="T60" fmla="*/ 14 w 37"/>
                  <a:gd name="T61" fmla="*/ 34 h 58"/>
                  <a:gd name="T62" fmla="*/ 7 w 37"/>
                  <a:gd name="T63" fmla="*/ 34 h 58"/>
                  <a:gd name="T64" fmla="*/ 7 w 37"/>
                  <a:gd name="T65" fmla="*/ 58 h 58"/>
                  <a:gd name="T66" fmla="*/ 0 w 37"/>
                  <a:gd name="T67" fmla="*/ 58 h 58"/>
                  <a:gd name="T68" fmla="*/ 0 w 37"/>
                  <a:gd name="T69" fmla="*/ 2 h 58"/>
                  <a:gd name="T70" fmla="*/ 14 w 37"/>
                  <a:gd name="T71" fmla="*/ 6 h 58"/>
                  <a:gd name="T72" fmla="*/ 14 w 37"/>
                  <a:gd name="T73" fmla="*/ 6 h 58"/>
                  <a:gd name="T74" fmla="*/ 7 w 37"/>
                  <a:gd name="T75" fmla="*/ 7 h 58"/>
                  <a:gd name="T76" fmla="*/ 7 w 37"/>
                  <a:gd name="T77" fmla="*/ 28 h 58"/>
                  <a:gd name="T78" fmla="*/ 14 w 37"/>
                  <a:gd name="T79" fmla="*/ 28 h 58"/>
                  <a:gd name="T80" fmla="*/ 14 w 37"/>
                  <a:gd name="T81" fmla="*/ 28 h 58"/>
                  <a:gd name="T82" fmla="*/ 20 w 37"/>
                  <a:gd name="T83" fmla="*/ 27 h 58"/>
                  <a:gd name="T84" fmla="*/ 24 w 37"/>
                  <a:gd name="T85" fmla="*/ 24 h 58"/>
                  <a:gd name="T86" fmla="*/ 27 w 37"/>
                  <a:gd name="T87" fmla="*/ 21 h 58"/>
                  <a:gd name="T88" fmla="*/ 27 w 37"/>
                  <a:gd name="T89" fmla="*/ 17 h 58"/>
                  <a:gd name="T90" fmla="*/ 27 w 37"/>
                  <a:gd name="T91" fmla="*/ 17 h 58"/>
                  <a:gd name="T92" fmla="*/ 27 w 37"/>
                  <a:gd name="T93" fmla="*/ 12 h 58"/>
                  <a:gd name="T94" fmla="*/ 24 w 37"/>
                  <a:gd name="T95" fmla="*/ 9 h 58"/>
                  <a:gd name="T96" fmla="*/ 20 w 37"/>
                  <a:gd name="T97" fmla="*/ 7 h 58"/>
                  <a:gd name="T98" fmla="*/ 14 w 37"/>
                  <a:gd name="T99" fmla="*/ 6 h 58"/>
                  <a:gd name="T100" fmla="*/ 14 w 37"/>
                  <a:gd name="T101" fmla="*/ 6 h 5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7" h="58">
                    <a:moveTo>
                      <a:pt x="0" y="2"/>
                    </a:moveTo>
                    <a:lnTo>
                      <a:pt x="0" y="2"/>
                    </a:lnTo>
                    <a:lnTo>
                      <a:pt x="14" y="0"/>
                    </a:lnTo>
                    <a:lnTo>
                      <a:pt x="24" y="2"/>
                    </a:lnTo>
                    <a:lnTo>
                      <a:pt x="27" y="3"/>
                    </a:lnTo>
                    <a:lnTo>
                      <a:pt x="29" y="5"/>
                    </a:lnTo>
                    <a:lnTo>
                      <a:pt x="34" y="10"/>
                    </a:lnTo>
                    <a:lnTo>
                      <a:pt x="35" y="16"/>
                    </a:lnTo>
                    <a:lnTo>
                      <a:pt x="34" y="21"/>
                    </a:lnTo>
                    <a:lnTo>
                      <a:pt x="31" y="26"/>
                    </a:lnTo>
                    <a:lnTo>
                      <a:pt x="28" y="28"/>
                    </a:lnTo>
                    <a:lnTo>
                      <a:pt x="24" y="31"/>
                    </a:lnTo>
                    <a:lnTo>
                      <a:pt x="27" y="33"/>
                    </a:lnTo>
                    <a:lnTo>
                      <a:pt x="29" y="35"/>
                    </a:lnTo>
                    <a:lnTo>
                      <a:pt x="32" y="42"/>
                    </a:lnTo>
                    <a:lnTo>
                      <a:pt x="35" y="52"/>
                    </a:lnTo>
                    <a:lnTo>
                      <a:pt x="37" y="58"/>
                    </a:lnTo>
                    <a:lnTo>
                      <a:pt x="29" y="58"/>
                    </a:lnTo>
                    <a:lnTo>
                      <a:pt x="25" y="45"/>
                    </a:lnTo>
                    <a:lnTo>
                      <a:pt x="24" y="40"/>
                    </a:lnTo>
                    <a:lnTo>
                      <a:pt x="21" y="37"/>
                    </a:lnTo>
                    <a:lnTo>
                      <a:pt x="18" y="34"/>
                    </a:lnTo>
                    <a:lnTo>
                      <a:pt x="14" y="34"/>
                    </a:lnTo>
                    <a:lnTo>
                      <a:pt x="7" y="34"/>
                    </a:lnTo>
                    <a:lnTo>
                      <a:pt x="7" y="58"/>
                    </a:lnTo>
                    <a:lnTo>
                      <a:pt x="0" y="58"/>
                    </a:lnTo>
                    <a:lnTo>
                      <a:pt x="0" y="2"/>
                    </a:lnTo>
                    <a:close/>
                    <a:moveTo>
                      <a:pt x="14" y="6"/>
                    </a:moveTo>
                    <a:lnTo>
                      <a:pt x="14" y="6"/>
                    </a:lnTo>
                    <a:lnTo>
                      <a:pt x="7" y="7"/>
                    </a:lnTo>
                    <a:lnTo>
                      <a:pt x="7" y="28"/>
                    </a:lnTo>
                    <a:lnTo>
                      <a:pt x="14" y="28"/>
                    </a:lnTo>
                    <a:lnTo>
                      <a:pt x="20" y="27"/>
                    </a:lnTo>
                    <a:lnTo>
                      <a:pt x="24" y="24"/>
                    </a:lnTo>
                    <a:lnTo>
                      <a:pt x="27" y="21"/>
                    </a:lnTo>
                    <a:lnTo>
                      <a:pt x="27" y="17"/>
                    </a:lnTo>
                    <a:lnTo>
                      <a:pt x="27" y="12"/>
                    </a:lnTo>
                    <a:lnTo>
                      <a:pt x="24" y="9"/>
                    </a:lnTo>
                    <a:lnTo>
                      <a:pt x="20" y="7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8" name="Freeform 46"/>
              <p:cNvSpPr>
                <a:spLocks/>
              </p:cNvSpPr>
              <p:nvPr/>
            </p:nvSpPr>
            <p:spPr bwMode="auto">
              <a:xfrm>
                <a:off x="806" y="286"/>
                <a:ext cx="3005" cy="124"/>
              </a:xfrm>
              <a:custGeom>
                <a:avLst/>
                <a:gdLst>
                  <a:gd name="T0" fmla="*/ 3005 w 3005"/>
                  <a:gd name="T1" fmla="*/ 124 h 124"/>
                  <a:gd name="T2" fmla="*/ 0 w 3005"/>
                  <a:gd name="T3" fmla="*/ 124 h 124"/>
                  <a:gd name="T4" fmla="*/ 0 w 3005"/>
                  <a:gd name="T5" fmla="*/ 124 h 124"/>
                  <a:gd name="T6" fmla="*/ 2 w 3005"/>
                  <a:gd name="T7" fmla="*/ 119 h 124"/>
                  <a:gd name="T8" fmla="*/ 4 w 3005"/>
                  <a:gd name="T9" fmla="*/ 115 h 124"/>
                  <a:gd name="T10" fmla="*/ 4 w 3005"/>
                  <a:gd name="T11" fmla="*/ 7 h 124"/>
                  <a:gd name="T12" fmla="*/ 4 w 3005"/>
                  <a:gd name="T13" fmla="*/ 7 h 124"/>
                  <a:gd name="T14" fmla="*/ 2 w 3005"/>
                  <a:gd name="T15" fmla="*/ 3 h 124"/>
                  <a:gd name="T16" fmla="*/ 1 w 3005"/>
                  <a:gd name="T17" fmla="*/ 0 h 124"/>
                  <a:gd name="T18" fmla="*/ 3005 w 3005"/>
                  <a:gd name="T19" fmla="*/ 0 h 124"/>
                  <a:gd name="T20" fmla="*/ 3005 w 3005"/>
                  <a:gd name="T21" fmla="*/ 14 h 124"/>
                  <a:gd name="T22" fmla="*/ 2861 w 3005"/>
                  <a:gd name="T23" fmla="*/ 14 h 124"/>
                  <a:gd name="T24" fmla="*/ 2861 w 3005"/>
                  <a:gd name="T25" fmla="*/ 14 h 124"/>
                  <a:gd name="T26" fmla="*/ 2854 w 3005"/>
                  <a:gd name="T27" fmla="*/ 16 h 124"/>
                  <a:gd name="T28" fmla="*/ 2847 w 3005"/>
                  <a:gd name="T29" fmla="*/ 20 h 124"/>
                  <a:gd name="T30" fmla="*/ 2844 w 3005"/>
                  <a:gd name="T31" fmla="*/ 25 h 124"/>
                  <a:gd name="T32" fmla="*/ 2841 w 3005"/>
                  <a:gd name="T33" fmla="*/ 34 h 124"/>
                  <a:gd name="T34" fmla="*/ 2841 w 3005"/>
                  <a:gd name="T35" fmla="*/ 87 h 124"/>
                  <a:gd name="T36" fmla="*/ 2841 w 3005"/>
                  <a:gd name="T37" fmla="*/ 87 h 124"/>
                  <a:gd name="T38" fmla="*/ 2844 w 3005"/>
                  <a:gd name="T39" fmla="*/ 94 h 124"/>
                  <a:gd name="T40" fmla="*/ 2847 w 3005"/>
                  <a:gd name="T41" fmla="*/ 101 h 124"/>
                  <a:gd name="T42" fmla="*/ 2854 w 3005"/>
                  <a:gd name="T43" fmla="*/ 105 h 124"/>
                  <a:gd name="T44" fmla="*/ 2861 w 3005"/>
                  <a:gd name="T45" fmla="*/ 107 h 124"/>
                  <a:gd name="T46" fmla="*/ 3005 w 3005"/>
                  <a:gd name="T47" fmla="*/ 107 h 124"/>
                  <a:gd name="T48" fmla="*/ 3005 w 3005"/>
                  <a:gd name="T49" fmla="*/ 124 h 12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3005" h="124">
                    <a:moveTo>
                      <a:pt x="3005" y="124"/>
                    </a:moveTo>
                    <a:lnTo>
                      <a:pt x="0" y="124"/>
                    </a:lnTo>
                    <a:lnTo>
                      <a:pt x="2" y="119"/>
                    </a:lnTo>
                    <a:lnTo>
                      <a:pt x="4" y="115"/>
                    </a:lnTo>
                    <a:lnTo>
                      <a:pt x="4" y="7"/>
                    </a:lnTo>
                    <a:lnTo>
                      <a:pt x="2" y="3"/>
                    </a:lnTo>
                    <a:lnTo>
                      <a:pt x="1" y="0"/>
                    </a:lnTo>
                    <a:lnTo>
                      <a:pt x="3005" y="0"/>
                    </a:lnTo>
                    <a:lnTo>
                      <a:pt x="3005" y="14"/>
                    </a:lnTo>
                    <a:lnTo>
                      <a:pt x="2861" y="14"/>
                    </a:lnTo>
                    <a:lnTo>
                      <a:pt x="2854" y="16"/>
                    </a:lnTo>
                    <a:lnTo>
                      <a:pt x="2847" y="20"/>
                    </a:lnTo>
                    <a:lnTo>
                      <a:pt x="2844" y="25"/>
                    </a:lnTo>
                    <a:lnTo>
                      <a:pt x="2841" y="34"/>
                    </a:lnTo>
                    <a:lnTo>
                      <a:pt x="2841" y="87"/>
                    </a:lnTo>
                    <a:lnTo>
                      <a:pt x="2844" y="94"/>
                    </a:lnTo>
                    <a:lnTo>
                      <a:pt x="2847" y="101"/>
                    </a:lnTo>
                    <a:lnTo>
                      <a:pt x="2854" y="105"/>
                    </a:lnTo>
                    <a:lnTo>
                      <a:pt x="2861" y="107"/>
                    </a:lnTo>
                    <a:lnTo>
                      <a:pt x="3005" y="107"/>
                    </a:lnTo>
                    <a:lnTo>
                      <a:pt x="3005" y="1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69" name="Freeform 47"/>
              <p:cNvSpPr>
                <a:spLocks/>
              </p:cNvSpPr>
              <p:nvPr/>
            </p:nvSpPr>
            <p:spPr bwMode="auto">
              <a:xfrm>
                <a:off x="672" y="286"/>
                <a:ext cx="138" cy="124"/>
              </a:xfrm>
              <a:custGeom>
                <a:avLst/>
                <a:gdLst>
                  <a:gd name="T0" fmla="*/ 138 w 138"/>
                  <a:gd name="T1" fmla="*/ 7 h 124"/>
                  <a:gd name="T2" fmla="*/ 138 w 138"/>
                  <a:gd name="T3" fmla="*/ 115 h 124"/>
                  <a:gd name="T4" fmla="*/ 138 w 138"/>
                  <a:gd name="T5" fmla="*/ 115 h 124"/>
                  <a:gd name="T6" fmla="*/ 136 w 138"/>
                  <a:gd name="T7" fmla="*/ 119 h 124"/>
                  <a:gd name="T8" fmla="*/ 134 w 138"/>
                  <a:gd name="T9" fmla="*/ 124 h 124"/>
                  <a:gd name="T10" fmla="*/ 0 w 138"/>
                  <a:gd name="T11" fmla="*/ 124 h 124"/>
                  <a:gd name="T12" fmla="*/ 0 w 138"/>
                  <a:gd name="T13" fmla="*/ 0 h 124"/>
                  <a:gd name="T14" fmla="*/ 129 w 138"/>
                  <a:gd name="T15" fmla="*/ 0 h 124"/>
                  <a:gd name="T16" fmla="*/ 135 w 138"/>
                  <a:gd name="T17" fmla="*/ 0 h 124"/>
                  <a:gd name="T18" fmla="*/ 135 w 138"/>
                  <a:gd name="T19" fmla="*/ 0 h 124"/>
                  <a:gd name="T20" fmla="*/ 136 w 138"/>
                  <a:gd name="T21" fmla="*/ 3 h 124"/>
                  <a:gd name="T22" fmla="*/ 138 w 138"/>
                  <a:gd name="T23" fmla="*/ 7 h 124"/>
                  <a:gd name="T24" fmla="*/ 138 w 138"/>
                  <a:gd name="T25" fmla="*/ 7 h 1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38" h="124">
                    <a:moveTo>
                      <a:pt x="138" y="7"/>
                    </a:moveTo>
                    <a:lnTo>
                      <a:pt x="138" y="115"/>
                    </a:lnTo>
                    <a:lnTo>
                      <a:pt x="136" y="119"/>
                    </a:lnTo>
                    <a:lnTo>
                      <a:pt x="134" y="124"/>
                    </a:lnTo>
                    <a:lnTo>
                      <a:pt x="0" y="124"/>
                    </a:lnTo>
                    <a:lnTo>
                      <a:pt x="0" y="0"/>
                    </a:lnTo>
                    <a:lnTo>
                      <a:pt x="129" y="0"/>
                    </a:lnTo>
                    <a:lnTo>
                      <a:pt x="135" y="0"/>
                    </a:lnTo>
                    <a:lnTo>
                      <a:pt x="136" y="3"/>
                    </a:lnTo>
                    <a:lnTo>
                      <a:pt x="138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0" name="Freeform 48"/>
              <p:cNvSpPr>
                <a:spLocks/>
              </p:cNvSpPr>
              <p:nvPr/>
            </p:nvSpPr>
            <p:spPr bwMode="auto">
              <a:xfrm>
                <a:off x="672" y="410"/>
                <a:ext cx="134" cy="1"/>
              </a:xfrm>
              <a:custGeom>
                <a:avLst/>
                <a:gdLst>
                  <a:gd name="T0" fmla="*/ 0 w 134"/>
                  <a:gd name="T1" fmla="*/ 0 h 1"/>
                  <a:gd name="T2" fmla="*/ 134 w 134"/>
                  <a:gd name="T3" fmla="*/ 0 h 1"/>
                  <a:gd name="T4" fmla="*/ 134 w 134"/>
                  <a:gd name="T5" fmla="*/ 0 h 1"/>
                  <a:gd name="T6" fmla="*/ 131 w 134"/>
                  <a:gd name="T7" fmla="*/ 1 h 1"/>
                  <a:gd name="T8" fmla="*/ 128 w 134"/>
                  <a:gd name="T9" fmla="*/ 1 h 1"/>
                  <a:gd name="T10" fmla="*/ 0 w 134"/>
                  <a:gd name="T11" fmla="*/ 1 h 1"/>
                  <a:gd name="T12" fmla="*/ 0 w 13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4" h="1">
                    <a:moveTo>
                      <a:pt x="0" y="0"/>
                    </a:moveTo>
                    <a:lnTo>
                      <a:pt x="134" y="0"/>
                    </a:lnTo>
                    <a:lnTo>
                      <a:pt x="131" y="1"/>
                    </a:lnTo>
                    <a:lnTo>
                      <a:pt x="128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1" name="Freeform 49"/>
              <p:cNvSpPr>
                <a:spLocks/>
              </p:cNvSpPr>
              <p:nvPr/>
            </p:nvSpPr>
            <p:spPr bwMode="auto">
              <a:xfrm>
                <a:off x="672" y="283"/>
                <a:ext cx="3323" cy="129"/>
              </a:xfrm>
              <a:custGeom>
                <a:avLst/>
                <a:gdLst>
                  <a:gd name="T0" fmla="*/ 129 w 3323"/>
                  <a:gd name="T1" fmla="*/ 0 h 129"/>
                  <a:gd name="T2" fmla="*/ 3205 w 3323"/>
                  <a:gd name="T3" fmla="*/ 0 h 129"/>
                  <a:gd name="T4" fmla="*/ 3205 w 3323"/>
                  <a:gd name="T5" fmla="*/ 0 h 129"/>
                  <a:gd name="T6" fmla="*/ 3251 w 3323"/>
                  <a:gd name="T7" fmla="*/ 0 h 129"/>
                  <a:gd name="T8" fmla="*/ 3288 w 3323"/>
                  <a:gd name="T9" fmla="*/ 3 h 129"/>
                  <a:gd name="T10" fmla="*/ 3313 w 3323"/>
                  <a:gd name="T11" fmla="*/ 6 h 129"/>
                  <a:gd name="T12" fmla="*/ 3320 w 3323"/>
                  <a:gd name="T13" fmla="*/ 7 h 129"/>
                  <a:gd name="T14" fmla="*/ 3323 w 3323"/>
                  <a:gd name="T15" fmla="*/ 10 h 129"/>
                  <a:gd name="T16" fmla="*/ 3323 w 3323"/>
                  <a:gd name="T17" fmla="*/ 118 h 129"/>
                  <a:gd name="T18" fmla="*/ 3323 w 3323"/>
                  <a:gd name="T19" fmla="*/ 118 h 129"/>
                  <a:gd name="T20" fmla="*/ 3320 w 3323"/>
                  <a:gd name="T21" fmla="*/ 121 h 129"/>
                  <a:gd name="T22" fmla="*/ 3313 w 3323"/>
                  <a:gd name="T23" fmla="*/ 122 h 129"/>
                  <a:gd name="T24" fmla="*/ 3288 w 3323"/>
                  <a:gd name="T25" fmla="*/ 125 h 129"/>
                  <a:gd name="T26" fmla="*/ 3251 w 3323"/>
                  <a:gd name="T27" fmla="*/ 128 h 129"/>
                  <a:gd name="T28" fmla="*/ 3205 w 3323"/>
                  <a:gd name="T29" fmla="*/ 129 h 129"/>
                  <a:gd name="T30" fmla="*/ 0 w 3323"/>
                  <a:gd name="T31" fmla="*/ 129 h 129"/>
                  <a:gd name="T32" fmla="*/ 0 w 3323"/>
                  <a:gd name="T33" fmla="*/ 128 h 129"/>
                  <a:gd name="T34" fmla="*/ 128 w 3323"/>
                  <a:gd name="T35" fmla="*/ 128 h 129"/>
                  <a:gd name="T36" fmla="*/ 128 w 3323"/>
                  <a:gd name="T37" fmla="*/ 128 h 129"/>
                  <a:gd name="T38" fmla="*/ 131 w 3323"/>
                  <a:gd name="T39" fmla="*/ 128 h 129"/>
                  <a:gd name="T40" fmla="*/ 134 w 3323"/>
                  <a:gd name="T41" fmla="*/ 127 h 129"/>
                  <a:gd name="T42" fmla="*/ 3139 w 3323"/>
                  <a:gd name="T43" fmla="*/ 127 h 129"/>
                  <a:gd name="T44" fmla="*/ 3205 w 3323"/>
                  <a:gd name="T45" fmla="*/ 127 h 129"/>
                  <a:gd name="T46" fmla="*/ 3205 w 3323"/>
                  <a:gd name="T47" fmla="*/ 127 h 129"/>
                  <a:gd name="T48" fmla="*/ 3243 w 3323"/>
                  <a:gd name="T49" fmla="*/ 125 h 129"/>
                  <a:gd name="T50" fmla="*/ 3275 w 3323"/>
                  <a:gd name="T51" fmla="*/ 124 h 129"/>
                  <a:gd name="T52" fmla="*/ 3275 w 3323"/>
                  <a:gd name="T53" fmla="*/ 124 h 129"/>
                  <a:gd name="T54" fmla="*/ 3301 w 3323"/>
                  <a:gd name="T55" fmla="*/ 121 h 129"/>
                  <a:gd name="T56" fmla="*/ 3317 w 3323"/>
                  <a:gd name="T57" fmla="*/ 118 h 129"/>
                  <a:gd name="T58" fmla="*/ 3317 w 3323"/>
                  <a:gd name="T59" fmla="*/ 118 h 129"/>
                  <a:gd name="T60" fmla="*/ 3320 w 3323"/>
                  <a:gd name="T61" fmla="*/ 118 h 129"/>
                  <a:gd name="T62" fmla="*/ 3320 w 3323"/>
                  <a:gd name="T63" fmla="*/ 118 h 129"/>
                  <a:gd name="T64" fmla="*/ 3322 w 3323"/>
                  <a:gd name="T65" fmla="*/ 118 h 129"/>
                  <a:gd name="T66" fmla="*/ 3320 w 3323"/>
                  <a:gd name="T67" fmla="*/ 118 h 129"/>
                  <a:gd name="T68" fmla="*/ 3320 w 3323"/>
                  <a:gd name="T69" fmla="*/ 118 h 129"/>
                  <a:gd name="T70" fmla="*/ 3320 w 3323"/>
                  <a:gd name="T71" fmla="*/ 118 h 129"/>
                  <a:gd name="T72" fmla="*/ 3320 w 3323"/>
                  <a:gd name="T73" fmla="*/ 118 h 129"/>
                  <a:gd name="T74" fmla="*/ 3320 w 3323"/>
                  <a:gd name="T75" fmla="*/ 10 h 129"/>
                  <a:gd name="T76" fmla="*/ 3320 w 3323"/>
                  <a:gd name="T77" fmla="*/ 10 h 129"/>
                  <a:gd name="T78" fmla="*/ 3320 w 3323"/>
                  <a:gd name="T79" fmla="*/ 12 h 129"/>
                  <a:gd name="T80" fmla="*/ 3320 w 3323"/>
                  <a:gd name="T81" fmla="*/ 12 h 129"/>
                  <a:gd name="T82" fmla="*/ 3320 w 3323"/>
                  <a:gd name="T83" fmla="*/ 10 h 129"/>
                  <a:gd name="T84" fmla="*/ 3322 w 3323"/>
                  <a:gd name="T85" fmla="*/ 10 h 129"/>
                  <a:gd name="T86" fmla="*/ 3320 w 3323"/>
                  <a:gd name="T87" fmla="*/ 10 h 129"/>
                  <a:gd name="T88" fmla="*/ 3320 w 3323"/>
                  <a:gd name="T89" fmla="*/ 10 h 129"/>
                  <a:gd name="T90" fmla="*/ 3320 w 3323"/>
                  <a:gd name="T91" fmla="*/ 10 h 129"/>
                  <a:gd name="T92" fmla="*/ 3320 w 3323"/>
                  <a:gd name="T93" fmla="*/ 10 h 129"/>
                  <a:gd name="T94" fmla="*/ 3320 w 3323"/>
                  <a:gd name="T95" fmla="*/ 10 h 129"/>
                  <a:gd name="T96" fmla="*/ 3319 w 3323"/>
                  <a:gd name="T97" fmla="*/ 10 h 129"/>
                  <a:gd name="T98" fmla="*/ 3319 w 3323"/>
                  <a:gd name="T99" fmla="*/ 10 h 129"/>
                  <a:gd name="T100" fmla="*/ 3313 w 3323"/>
                  <a:gd name="T101" fmla="*/ 9 h 129"/>
                  <a:gd name="T102" fmla="*/ 3313 w 3323"/>
                  <a:gd name="T103" fmla="*/ 9 h 129"/>
                  <a:gd name="T104" fmla="*/ 3288 w 3323"/>
                  <a:gd name="T105" fmla="*/ 6 h 129"/>
                  <a:gd name="T106" fmla="*/ 3288 w 3323"/>
                  <a:gd name="T107" fmla="*/ 6 h 129"/>
                  <a:gd name="T108" fmla="*/ 3251 w 3323"/>
                  <a:gd name="T109" fmla="*/ 3 h 129"/>
                  <a:gd name="T110" fmla="*/ 3205 w 3323"/>
                  <a:gd name="T111" fmla="*/ 3 h 129"/>
                  <a:gd name="T112" fmla="*/ 3139 w 3323"/>
                  <a:gd name="T113" fmla="*/ 3 h 129"/>
                  <a:gd name="T114" fmla="*/ 135 w 3323"/>
                  <a:gd name="T115" fmla="*/ 3 h 129"/>
                  <a:gd name="T116" fmla="*/ 135 w 3323"/>
                  <a:gd name="T117" fmla="*/ 3 h 129"/>
                  <a:gd name="T118" fmla="*/ 129 w 3323"/>
                  <a:gd name="T119" fmla="*/ 0 h 129"/>
                  <a:gd name="T120" fmla="*/ 129 w 3323"/>
                  <a:gd name="T121" fmla="*/ 0 h 12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3323" h="129">
                    <a:moveTo>
                      <a:pt x="129" y="0"/>
                    </a:moveTo>
                    <a:lnTo>
                      <a:pt x="3205" y="0"/>
                    </a:lnTo>
                    <a:lnTo>
                      <a:pt x="3251" y="0"/>
                    </a:lnTo>
                    <a:lnTo>
                      <a:pt x="3288" y="3"/>
                    </a:lnTo>
                    <a:lnTo>
                      <a:pt x="3313" y="6"/>
                    </a:lnTo>
                    <a:lnTo>
                      <a:pt x="3320" y="7"/>
                    </a:lnTo>
                    <a:lnTo>
                      <a:pt x="3323" y="10"/>
                    </a:lnTo>
                    <a:lnTo>
                      <a:pt x="3323" y="118"/>
                    </a:lnTo>
                    <a:lnTo>
                      <a:pt x="3320" y="121"/>
                    </a:lnTo>
                    <a:lnTo>
                      <a:pt x="3313" y="122"/>
                    </a:lnTo>
                    <a:lnTo>
                      <a:pt x="3288" y="125"/>
                    </a:lnTo>
                    <a:lnTo>
                      <a:pt x="3251" y="128"/>
                    </a:lnTo>
                    <a:lnTo>
                      <a:pt x="3205" y="129"/>
                    </a:lnTo>
                    <a:lnTo>
                      <a:pt x="0" y="129"/>
                    </a:lnTo>
                    <a:lnTo>
                      <a:pt x="0" y="128"/>
                    </a:lnTo>
                    <a:lnTo>
                      <a:pt x="128" y="128"/>
                    </a:lnTo>
                    <a:lnTo>
                      <a:pt x="131" y="128"/>
                    </a:lnTo>
                    <a:lnTo>
                      <a:pt x="134" y="127"/>
                    </a:lnTo>
                    <a:lnTo>
                      <a:pt x="3139" y="127"/>
                    </a:lnTo>
                    <a:lnTo>
                      <a:pt x="3205" y="127"/>
                    </a:lnTo>
                    <a:lnTo>
                      <a:pt x="3243" y="125"/>
                    </a:lnTo>
                    <a:lnTo>
                      <a:pt x="3275" y="124"/>
                    </a:lnTo>
                    <a:lnTo>
                      <a:pt x="3301" y="121"/>
                    </a:lnTo>
                    <a:lnTo>
                      <a:pt x="3317" y="118"/>
                    </a:lnTo>
                    <a:lnTo>
                      <a:pt x="3320" y="118"/>
                    </a:lnTo>
                    <a:lnTo>
                      <a:pt x="3322" y="118"/>
                    </a:lnTo>
                    <a:lnTo>
                      <a:pt x="3320" y="118"/>
                    </a:lnTo>
                    <a:lnTo>
                      <a:pt x="3320" y="10"/>
                    </a:lnTo>
                    <a:lnTo>
                      <a:pt x="3320" y="12"/>
                    </a:lnTo>
                    <a:lnTo>
                      <a:pt x="3320" y="10"/>
                    </a:lnTo>
                    <a:lnTo>
                      <a:pt x="3322" y="10"/>
                    </a:lnTo>
                    <a:lnTo>
                      <a:pt x="3320" y="10"/>
                    </a:lnTo>
                    <a:lnTo>
                      <a:pt x="3319" y="10"/>
                    </a:lnTo>
                    <a:lnTo>
                      <a:pt x="3313" y="9"/>
                    </a:lnTo>
                    <a:lnTo>
                      <a:pt x="3288" y="6"/>
                    </a:lnTo>
                    <a:lnTo>
                      <a:pt x="3251" y="3"/>
                    </a:lnTo>
                    <a:lnTo>
                      <a:pt x="3205" y="3"/>
                    </a:lnTo>
                    <a:lnTo>
                      <a:pt x="3139" y="3"/>
                    </a:lnTo>
                    <a:lnTo>
                      <a:pt x="135" y="3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2" name="Freeform 50"/>
              <p:cNvSpPr>
                <a:spLocks/>
              </p:cNvSpPr>
              <p:nvPr/>
            </p:nvSpPr>
            <p:spPr bwMode="auto">
              <a:xfrm>
                <a:off x="801" y="283"/>
                <a:ext cx="6" cy="3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6 w 6"/>
                  <a:gd name="T5" fmla="*/ 3 h 3"/>
                  <a:gd name="T6" fmla="*/ 0 w 6"/>
                  <a:gd name="T7" fmla="*/ 3 h 3"/>
                  <a:gd name="T8" fmla="*/ 0 w 6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3" name="Freeform 51"/>
              <p:cNvSpPr>
                <a:spLocks/>
              </p:cNvSpPr>
              <p:nvPr/>
            </p:nvSpPr>
            <p:spPr bwMode="auto">
              <a:xfrm>
                <a:off x="801" y="281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0 w 2"/>
                  <a:gd name="T3" fmla="*/ 2 h 2"/>
                  <a:gd name="T4" fmla="*/ 0 w 2"/>
                  <a:gd name="T5" fmla="*/ 0 h 2"/>
                  <a:gd name="T6" fmla="*/ 0 w 2"/>
                  <a:gd name="T7" fmla="*/ 0 h 2"/>
                  <a:gd name="T8" fmla="*/ 0 w 2"/>
                  <a:gd name="T9" fmla="*/ 0 h 2"/>
                  <a:gd name="T10" fmla="*/ 2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4" name="Freeform 52"/>
              <p:cNvSpPr>
                <a:spLocks/>
              </p:cNvSpPr>
              <p:nvPr/>
            </p:nvSpPr>
            <p:spPr bwMode="auto">
              <a:xfrm>
                <a:off x="670" y="283"/>
                <a:ext cx="131" cy="3"/>
              </a:xfrm>
              <a:custGeom>
                <a:avLst/>
                <a:gdLst>
                  <a:gd name="T0" fmla="*/ 0 w 131"/>
                  <a:gd name="T1" fmla="*/ 0 h 3"/>
                  <a:gd name="T2" fmla="*/ 131 w 131"/>
                  <a:gd name="T3" fmla="*/ 0 h 3"/>
                  <a:gd name="T4" fmla="*/ 131 w 131"/>
                  <a:gd name="T5" fmla="*/ 3 h 3"/>
                  <a:gd name="T6" fmla="*/ 131 w 131"/>
                  <a:gd name="T7" fmla="*/ 3 h 3"/>
                  <a:gd name="T8" fmla="*/ 130 w 131"/>
                  <a:gd name="T9" fmla="*/ 2 h 3"/>
                  <a:gd name="T10" fmla="*/ 0 w 131"/>
                  <a:gd name="T11" fmla="*/ 2 h 3"/>
                  <a:gd name="T12" fmla="*/ 0 w 13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1" h="3">
                    <a:moveTo>
                      <a:pt x="0" y="0"/>
                    </a:moveTo>
                    <a:lnTo>
                      <a:pt x="131" y="0"/>
                    </a:lnTo>
                    <a:lnTo>
                      <a:pt x="131" y="3"/>
                    </a:lnTo>
                    <a:lnTo>
                      <a:pt x="130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5" name="Rectangle 53"/>
              <p:cNvSpPr>
                <a:spLocks noChangeArrowheads="1"/>
              </p:cNvSpPr>
              <p:nvPr/>
            </p:nvSpPr>
            <p:spPr bwMode="auto">
              <a:xfrm>
                <a:off x="670" y="410"/>
                <a:ext cx="2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176" name="Freeform 54"/>
              <p:cNvSpPr>
                <a:spLocks/>
              </p:cNvSpPr>
              <p:nvPr/>
            </p:nvSpPr>
            <p:spPr bwMode="auto">
              <a:xfrm>
                <a:off x="670" y="283"/>
                <a:ext cx="131" cy="127"/>
              </a:xfrm>
              <a:custGeom>
                <a:avLst/>
                <a:gdLst>
                  <a:gd name="T0" fmla="*/ 2 w 131"/>
                  <a:gd name="T1" fmla="*/ 3 h 127"/>
                  <a:gd name="T2" fmla="*/ 2 w 131"/>
                  <a:gd name="T3" fmla="*/ 127 h 127"/>
                  <a:gd name="T4" fmla="*/ 0 w 131"/>
                  <a:gd name="T5" fmla="*/ 127 h 127"/>
                  <a:gd name="T6" fmla="*/ 0 w 131"/>
                  <a:gd name="T7" fmla="*/ 125 h 127"/>
                  <a:gd name="T8" fmla="*/ 0 w 131"/>
                  <a:gd name="T9" fmla="*/ 2 h 127"/>
                  <a:gd name="T10" fmla="*/ 130 w 131"/>
                  <a:gd name="T11" fmla="*/ 2 h 127"/>
                  <a:gd name="T12" fmla="*/ 130 w 131"/>
                  <a:gd name="T13" fmla="*/ 2 h 127"/>
                  <a:gd name="T14" fmla="*/ 131 w 131"/>
                  <a:gd name="T15" fmla="*/ 3 h 127"/>
                  <a:gd name="T16" fmla="*/ 131 w 131"/>
                  <a:gd name="T17" fmla="*/ 0 h 127"/>
                  <a:gd name="T18" fmla="*/ 131 w 131"/>
                  <a:gd name="T19" fmla="*/ 3 h 127"/>
                  <a:gd name="T20" fmla="*/ 2 w 131"/>
                  <a:gd name="T21" fmla="*/ 3 h 12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1" h="127">
                    <a:moveTo>
                      <a:pt x="2" y="3"/>
                    </a:moveTo>
                    <a:lnTo>
                      <a:pt x="2" y="127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0" y="2"/>
                    </a:lnTo>
                    <a:lnTo>
                      <a:pt x="130" y="2"/>
                    </a:lnTo>
                    <a:lnTo>
                      <a:pt x="131" y="3"/>
                    </a:lnTo>
                    <a:lnTo>
                      <a:pt x="131" y="0"/>
                    </a:lnTo>
                    <a:lnTo>
                      <a:pt x="131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77" name="Rectangle 55"/>
              <p:cNvSpPr>
                <a:spLocks noChangeArrowheads="1"/>
              </p:cNvSpPr>
              <p:nvPr/>
            </p:nvSpPr>
            <p:spPr bwMode="auto">
              <a:xfrm>
                <a:off x="670" y="411"/>
                <a:ext cx="2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178" name="Rectangle 56"/>
              <p:cNvSpPr>
                <a:spLocks noChangeArrowheads="1"/>
              </p:cNvSpPr>
              <p:nvPr/>
            </p:nvSpPr>
            <p:spPr bwMode="auto">
              <a:xfrm>
                <a:off x="667" y="285"/>
                <a:ext cx="3" cy="12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179" name="Freeform 57"/>
              <p:cNvSpPr>
                <a:spLocks/>
              </p:cNvSpPr>
              <p:nvPr/>
            </p:nvSpPr>
            <p:spPr bwMode="auto">
              <a:xfrm>
                <a:off x="667" y="282"/>
                <a:ext cx="134" cy="3"/>
              </a:xfrm>
              <a:custGeom>
                <a:avLst/>
                <a:gdLst>
                  <a:gd name="T0" fmla="*/ 133 w 134"/>
                  <a:gd name="T1" fmla="*/ 0 h 3"/>
                  <a:gd name="T2" fmla="*/ 133 w 134"/>
                  <a:gd name="T3" fmla="*/ 0 h 3"/>
                  <a:gd name="T4" fmla="*/ 134 w 134"/>
                  <a:gd name="T5" fmla="*/ 1 h 3"/>
                  <a:gd name="T6" fmla="*/ 3 w 134"/>
                  <a:gd name="T7" fmla="*/ 1 h 3"/>
                  <a:gd name="T8" fmla="*/ 3 w 134"/>
                  <a:gd name="T9" fmla="*/ 3 h 3"/>
                  <a:gd name="T10" fmla="*/ 0 w 134"/>
                  <a:gd name="T11" fmla="*/ 3 h 3"/>
                  <a:gd name="T12" fmla="*/ 0 w 134"/>
                  <a:gd name="T13" fmla="*/ 0 h 3"/>
                  <a:gd name="T14" fmla="*/ 133 w 134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4" h="3">
                    <a:moveTo>
                      <a:pt x="133" y="0"/>
                    </a:moveTo>
                    <a:lnTo>
                      <a:pt x="133" y="0"/>
                    </a:lnTo>
                    <a:lnTo>
                      <a:pt x="134" y="1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0" name="Freeform 58"/>
              <p:cNvSpPr>
                <a:spLocks/>
              </p:cNvSpPr>
              <p:nvPr/>
            </p:nvSpPr>
            <p:spPr bwMode="auto">
              <a:xfrm>
                <a:off x="667" y="408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3 w 3"/>
                  <a:gd name="T3" fmla="*/ 0 h 3"/>
                  <a:gd name="T4" fmla="*/ 3 w 3"/>
                  <a:gd name="T5" fmla="*/ 2 h 3"/>
                  <a:gd name="T6" fmla="*/ 3 w 3"/>
                  <a:gd name="T7" fmla="*/ 3 h 3"/>
                  <a:gd name="T8" fmla="*/ 0 w 3"/>
                  <a:gd name="T9" fmla="*/ 3 h 3"/>
                  <a:gd name="T10" fmla="*/ 0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1" name="Freeform 59"/>
              <p:cNvSpPr>
                <a:spLocks/>
              </p:cNvSpPr>
              <p:nvPr/>
            </p:nvSpPr>
            <p:spPr bwMode="auto">
              <a:xfrm>
                <a:off x="667" y="411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3 w 3"/>
                  <a:gd name="T3" fmla="*/ 0 h 3"/>
                  <a:gd name="T4" fmla="*/ 3 w 3"/>
                  <a:gd name="T5" fmla="*/ 1 h 3"/>
                  <a:gd name="T6" fmla="*/ 3 w 3"/>
                  <a:gd name="T7" fmla="*/ 3 h 3"/>
                  <a:gd name="T8" fmla="*/ 0 w 3"/>
                  <a:gd name="T9" fmla="*/ 3 h 3"/>
                  <a:gd name="T10" fmla="*/ 0 w 3"/>
                  <a:gd name="T11" fmla="*/ 1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2" name="Freeform 60"/>
              <p:cNvSpPr>
                <a:spLocks/>
              </p:cNvSpPr>
              <p:nvPr/>
            </p:nvSpPr>
            <p:spPr bwMode="auto">
              <a:xfrm>
                <a:off x="667" y="281"/>
                <a:ext cx="134" cy="2"/>
              </a:xfrm>
              <a:custGeom>
                <a:avLst/>
                <a:gdLst>
                  <a:gd name="T0" fmla="*/ 133 w 134"/>
                  <a:gd name="T1" fmla="*/ 1 h 2"/>
                  <a:gd name="T2" fmla="*/ 0 w 134"/>
                  <a:gd name="T3" fmla="*/ 1 h 2"/>
                  <a:gd name="T4" fmla="*/ 0 w 134"/>
                  <a:gd name="T5" fmla="*/ 0 h 2"/>
                  <a:gd name="T6" fmla="*/ 134 w 134"/>
                  <a:gd name="T7" fmla="*/ 0 h 2"/>
                  <a:gd name="T8" fmla="*/ 134 w 134"/>
                  <a:gd name="T9" fmla="*/ 2 h 2"/>
                  <a:gd name="T10" fmla="*/ 134 w 134"/>
                  <a:gd name="T11" fmla="*/ 2 h 2"/>
                  <a:gd name="T12" fmla="*/ 134 w 134"/>
                  <a:gd name="T13" fmla="*/ 2 h 2"/>
                  <a:gd name="T14" fmla="*/ 133 w 134"/>
                  <a:gd name="T15" fmla="*/ 1 h 2"/>
                  <a:gd name="T16" fmla="*/ 133 w 134"/>
                  <a:gd name="T17" fmla="*/ 1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4" h="2">
                    <a:moveTo>
                      <a:pt x="133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34" y="0"/>
                    </a:lnTo>
                    <a:lnTo>
                      <a:pt x="134" y="2"/>
                    </a:lnTo>
                    <a:lnTo>
                      <a:pt x="133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3" name="Freeform 61"/>
              <p:cNvSpPr>
                <a:spLocks/>
              </p:cNvSpPr>
              <p:nvPr/>
            </p:nvSpPr>
            <p:spPr bwMode="auto">
              <a:xfrm>
                <a:off x="667" y="281"/>
                <a:ext cx="3331" cy="134"/>
              </a:xfrm>
              <a:custGeom>
                <a:avLst/>
                <a:gdLst>
                  <a:gd name="T0" fmla="*/ 3210 w 3331"/>
                  <a:gd name="T1" fmla="*/ 134 h 134"/>
                  <a:gd name="T2" fmla="*/ 0 w 3331"/>
                  <a:gd name="T3" fmla="*/ 134 h 134"/>
                  <a:gd name="T4" fmla="*/ 0 w 3331"/>
                  <a:gd name="T5" fmla="*/ 133 h 134"/>
                  <a:gd name="T6" fmla="*/ 3 w 3331"/>
                  <a:gd name="T7" fmla="*/ 133 h 134"/>
                  <a:gd name="T8" fmla="*/ 3 w 3331"/>
                  <a:gd name="T9" fmla="*/ 131 h 134"/>
                  <a:gd name="T10" fmla="*/ 5 w 3331"/>
                  <a:gd name="T11" fmla="*/ 131 h 134"/>
                  <a:gd name="T12" fmla="*/ 3210 w 3331"/>
                  <a:gd name="T13" fmla="*/ 131 h 134"/>
                  <a:gd name="T14" fmla="*/ 3210 w 3331"/>
                  <a:gd name="T15" fmla="*/ 131 h 134"/>
                  <a:gd name="T16" fmla="*/ 3256 w 3331"/>
                  <a:gd name="T17" fmla="*/ 130 h 134"/>
                  <a:gd name="T18" fmla="*/ 3293 w 3331"/>
                  <a:gd name="T19" fmla="*/ 127 h 134"/>
                  <a:gd name="T20" fmla="*/ 3318 w 3331"/>
                  <a:gd name="T21" fmla="*/ 124 h 134"/>
                  <a:gd name="T22" fmla="*/ 3325 w 3331"/>
                  <a:gd name="T23" fmla="*/ 123 h 134"/>
                  <a:gd name="T24" fmla="*/ 3328 w 3331"/>
                  <a:gd name="T25" fmla="*/ 120 h 134"/>
                  <a:gd name="T26" fmla="*/ 3328 w 3331"/>
                  <a:gd name="T27" fmla="*/ 12 h 134"/>
                  <a:gd name="T28" fmla="*/ 3328 w 3331"/>
                  <a:gd name="T29" fmla="*/ 12 h 134"/>
                  <a:gd name="T30" fmla="*/ 3325 w 3331"/>
                  <a:gd name="T31" fmla="*/ 9 h 134"/>
                  <a:gd name="T32" fmla="*/ 3318 w 3331"/>
                  <a:gd name="T33" fmla="*/ 8 h 134"/>
                  <a:gd name="T34" fmla="*/ 3293 w 3331"/>
                  <a:gd name="T35" fmla="*/ 5 h 134"/>
                  <a:gd name="T36" fmla="*/ 3256 w 3331"/>
                  <a:gd name="T37" fmla="*/ 2 h 134"/>
                  <a:gd name="T38" fmla="*/ 3210 w 3331"/>
                  <a:gd name="T39" fmla="*/ 2 h 134"/>
                  <a:gd name="T40" fmla="*/ 134 w 3331"/>
                  <a:gd name="T41" fmla="*/ 2 h 134"/>
                  <a:gd name="T42" fmla="*/ 134 w 3331"/>
                  <a:gd name="T43" fmla="*/ 2 h 134"/>
                  <a:gd name="T44" fmla="*/ 136 w 3331"/>
                  <a:gd name="T45" fmla="*/ 0 h 134"/>
                  <a:gd name="T46" fmla="*/ 136 w 3331"/>
                  <a:gd name="T47" fmla="*/ 0 h 134"/>
                  <a:gd name="T48" fmla="*/ 134 w 3331"/>
                  <a:gd name="T49" fmla="*/ 0 h 134"/>
                  <a:gd name="T50" fmla="*/ 3210 w 3331"/>
                  <a:gd name="T51" fmla="*/ 0 h 134"/>
                  <a:gd name="T52" fmla="*/ 3210 w 3331"/>
                  <a:gd name="T53" fmla="*/ 0 h 134"/>
                  <a:gd name="T54" fmla="*/ 3248 w 3331"/>
                  <a:gd name="T55" fmla="*/ 0 h 134"/>
                  <a:gd name="T56" fmla="*/ 3282 w 3331"/>
                  <a:gd name="T57" fmla="*/ 1 h 134"/>
                  <a:gd name="T58" fmla="*/ 3282 w 3331"/>
                  <a:gd name="T59" fmla="*/ 1 h 134"/>
                  <a:gd name="T60" fmla="*/ 3307 w 3331"/>
                  <a:gd name="T61" fmla="*/ 4 h 134"/>
                  <a:gd name="T62" fmla="*/ 3324 w 3331"/>
                  <a:gd name="T63" fmla="*/ 7 h 134"/>
                  <a:gd name="T64" fmla="*/ 3324 w 3331"/>
                  <a:gd name="T65" fmla="*/ 7 h 134"/>
                  <a:gd name="T66" fmla="*/ 3328 w 3331"/>
                  <a:gd name="T67" fmla="*/ 9 h 134"/>
                  <a:gd name="T68" fmla="*/ 3328 w 3331"/>
                  <a:gd name="T69" fmla="*/ 9 h 134"/>
                  <a:gd name="T70" fmla="*/ 3329 w 3331"/>
                  <a:gd name="T71" fmla="*/ 9 h 134"/>
                  <a:gd name="T72" fmla="*/ 3331 w 3331"/>
                  <a:gd name="T73" fmla="*/ 12 h 134"/>
                  <a:gd name="T74" fmla="*/ 3331 w 3331"/>
                  <a:gd name="T75" fmla="*/ 120 h 134"/>
                  <a:gd name="T76" fmla="*/ 3331 w 3331"/>
                  <a:gd name="T77" fmla="*/ 120 h 134"/>
                  <a:gd name="T78" fmla="*/ 3329 w 3331"/>
                  <a:gd name="T79" fmla="*/ 123 h 134"/>
                  <a:gd name="T80" fmla="*/ 3328 w 3331"/>
                  <a:gd name="T81" fmla="*/ 124 h 134"/>
                  <a:gd name="T82" fmla="*/ 3328 w 3331"/>
                  <a:gd name="T83" fmla="*/ 124 h 134"/>
                  <a:gd name="T84" fmla="*/ 3327 w 3331"/>
                  <a:gd name="T85" fmla="*/ 126 h 134"/>
                  <a:gd name="T86" fmla="*/ 3327 w 3331"/>
                  <a:gd name="T87" fmla="*/ 126 h 134"/>
                  <a:gd name="T88" fmla="*/ 3318 w 3331"/>
                  <a:gd name="T89" fmla="*/ 127 h 134"/>
                  <a:gd name="T90" fmla="*/ 3318 w 3331"/>
                  <a:gd name="T91" fmla="*/ 127 h 134"/>
                  <a:gd name="T92" fmla="*/ 3293 w 3331"/>
                  <a:gd name="T93" fmla="*/ 130 h 134"/>
                  <a:gd name="T94" fmla="*/ 3293 w 3331"/>
                  <a:gd name="T95" fmla="*/ 130 h 134"/>
                  <a:gd name="T96" fmla="*/ 3256 w 3331"/>
                  <a:gd name="T97" fmla="*/ 133 h 134"/>
                  <a:gd name="T98" fmla="*/ 3210 w 3331"/>
                  <a:gd name="T99" fmla="*/ 134 h 134"/>
                  <a:gd name="T100" fmla="*/ 3210 w 3331"/>
                  <a:gd name="T101" fmla="*/ 134 h 13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331" h="134">
                    <a:moveTo>
                      <a:pt x="3210" y="134"/>
                    </a:moveTo>
                    <a:lnTo>
                      <a:pt x="0" y="134"/>
                    </a:lnTo>
                    <a:lnTo>
                      <a:pt x="0" y="133"/>
                    </a:lnTo>
                    <a:lnTo>
                      <a:pt x="3" y="133"/>
                    </a:lnTo>
                    <a:lnTo>
                      <a:pt x="3" y="131"/>
                    </a:lnTo>
                    <a:lnTo>
                      <a:pt x="5" y="131"/>
                    </a:lnTo>
                    <a:lnTo>
                      <a:pt x="3210" y="131"/>
                    </a:lnTo>
                    <a:lnTo>
                      <a:pt x="3256" y="130"/>
                    </a:lnTo>
                    <a:lnTo>
                      <a:pt x="3293" y="127"/>
                    </a:lnTo>
                    <a:lnTo>
                      <a:pt x="3318" y="124"/>
                    </a:lnTo>
                    <a:lnTo>
                      <a:pt x="3325" y="123"/>
                    </a:lnTo>
                    <a:lnTo>
                      <a:pt x="3328" y="120"/>
                    </a:lnTo>
                    <a:lnTo>
                      <a:pt x="3328" y="12"/>
                    </a:lnTo>
                    <a:lnTo>
                      <a:pt x="3325" y="9"/>
                    </a:lnTo>
                    <a:lnTo>
                      <a:pt x="3318" y="8"/>
                    </a:lnTo>
                    <a:lnTo>
                      <a:pt x="3293" y="5"/>
                    </a:lnTo>
                    <a:lnTo>
                      <a:pt x="3256" y="2"/>
                    </a:lnTo>
                    <a:lnTo>
                      <a:pt x="3210" y="2"/>
                    </a:lnTo>
                    <a:lnTo>
                      <a:pt x="134" y="2"/>
                    </a:lnTo>
                    <a:lnTo>
                      <a:pt x="136" y="0"/>
                    </a:lnTo>
                    <a:lnTo>
                      <a:pt x="134" y="0"/>
                    </a:lnTo>
                    <a:lnTo>
                      <a:pt x="3210" y="0"/>
                    </a:lnTo>
                    <a:lnTo>
                      <a:pt x="3248" y="0"/>
                    </a:lnTo>
                    <a:lnTo>
                      <a:pt x="3282" y="1"/>
                    </a:lnTo>
                    <a:lnTo>
                      <a:pt x="3307" y="4"/>
                    </a:lnTo>
                    <a:lnTo>
                      <a:pt x="3324" y="7"/>
                    </a:lnTo>
                    <a:lnTo>
                      <a:pt x="3328" y="9"/>
                    </a:lnTo>
                    <a:lnTo>
                      <a:pt x="3329" y="9"/>
                    </a:lnTo>
                    <a:lnTo>
                      <a:pt x="3331" y="12"/>
                    </a:lnTo>
                    <a:lnTo>
                      <a:pt x="3331" y="120"/>
                    </a:lnTo>
                    <a:lnTo>
                      <a:pt x="3329" y="123"/>
                    </a:lnTo>
                    <a:lnTo>
                      <a:pt x="3328" y="124"/>
                    </a:lnTo>
                    <a:lnTo>
                      <a:pt x="3327" y="126"/>
                    </a:lnTo>
                    <a:lnTo>
                      <a:pt x="3318" y="127"/>
                    </a:lnTo>
                    <a:lnTo>
                      <a:pt x="3293" y="130"/>
                    </a:lnTo>
                    <a:lnTo>
                      <a:pt x="3256" y="133"/>
                    </a:lnTo>
                    <a:lnTo>
                      <a:pt x="3210" y="13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4" name="Freeform 62"/>
              <p:cNvSpPr>
                <a:spLocks noEditPoints="1"/>
              </p:cNvSpPr>
              <p:nvPr/>
            </p:nvSpPr>
            <p:spPr bwMode="auto">
              <a:xfrm>
                <a:off x="517" y="285"/>
                <a:ext cx="150" cy="123"/>
              </a:xfrm>
              <a:custGeom>
                <a:avLst/>
                <a:gdLst>
                  <a:gd name="T0" fmla="*/ 150 w 150"/>
                  <a:gd name="T1" fmla="*/ 123 h 123"/>
                  <a:gd name="T2" fmla="*/ 7 w 150"/>
                  <a:gd name="T3" fmla="*/ 123 h 123"/>
                  <a:gd name="T4" fmla="*/ 7 w 150"/>
                  <a:gd name="T5" fmla="*/ 123 h 123"/>
                  <a:gd name="T6" fmla="*/ 4 w 150"/>
                  <a:gd name="T7" fmla="*/ 123 h 123"/>
                  <a:gd name="T8" fmla="*/ 1 w 150"/>
                  <a:gd name="T9" fmla="*/ 122 h 123"/>
                  <a:gd name="T10" fmla="*/ 0 w 150"/>
                  <a:gd name="T11" fmla="*/ 119 h 123"/>
                  <a:gd name="T12" fmla="*/ 0 w 150"/>
                  <a:gd name="T13" fmla="*/ 116 h 123"/>
                  <a:gd name="T14" fmla="*/ 0 w 150"/>
                  <a:gd name="T15" fmla="*/ 8 h 123"/>
                  <a:gd name="T16" fmla="*/ 0 w 150"/>
                  <a:gd name="T17" fmla="*/ 8 h 123"/>
                  <a:gd name="T18" fmla="*/ 0 w 150"/>
                  <a:gd name="T19" fmla="*/ 5 h 123"/>
                  <a:gd name="T20" fmla="*/ 1 w 150"/>
                  <a:gd name="T21" fmla="*/ 3 h 123"/>
                  <a:gd name="T22" fmla="*/ 4 w 150"/>
                  <a:gd name="T23" fmla="*/ 1 h 123"/>
                  <a:gd name="T24" fmla="*/ 7 w 150"/>
                  <a:gd name="T25" fmla="*/ 0 h 123"/>
                  <a:gd name="T26" fmla="*/ 150 w 150"/>
                  <a:gd name="T27" fmla="*/ 0 h 123"/>
                  <a:gd name="T28" fmla="*/ 150 w 150"/>
                  <a:gd name="T29" fmla="*/ 123 h 123"/>
                  <a:gd name="T30" fmla="*/ 70 w 150"/>
                  <a:gd name="T31" fmla="*/ 112 h 123"/>
                  <a:gd name="T32" fmla="*/ 87 w 150"/>
                  <a:gd name="T33" fmla="*/ 112 h 123"/>
                  <a:gd name="T34" fmla="*/ 87 w 150"/>
                  <a:gd name="T35" fmla="*/ 73 h 123"/>
                  <a:gd name="T36" fmla="*/ 123 w 150"/>
                  <a:gd name="T37" fmla="*/ 73 h 123"/>
                  <a:gd name="T38" fmla="*/ 123 w 150"/>
                  <a:gd name="T39" fmla="*/ 57 h 123"/>
                  <a:gd name="T40" fmla="*/ 87 w 150"/>
                  <a:gd name="T41" fmla="*/ 57 h 123"/>
                  <a:gd name="T42" fmla="*/ 87 w 150"/>
                  <a:gd name="T43" fmla="*/ 18 h 123"/>
                  <a:gd name="T44" fmla="*/ 70 w 150"/>
                  <a:gd name="T45" fmla="*/ 18 h 123"/>
                  <a:gd name="T46" fmla="*/ 70 w 150"/>
                  <a:gd name="T47" fmla="*/ 57 h 123"/>
                  <a:gd name="T48" fmla="*/ 32 w 150"/>
                  <a:gd name="T49" fmla="*/ 57 h 123"/>
                  <a:gd name="T50" fmla="*/ 32 w 150"/>
                  <a:gd name="T51" fmla="*/ 73 h 123"/>
                  <a:gd name="T52" fmla="*/ 70 w 150"/>
                  <a:gd name="T53" fmla="*/ 73 h 123"/>
                  <a:gd name="T54" fmla="*/ 70 w 150"/>
                  <a:gd name="T55" fmla="*/ 112 h 12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50" h="123">
                    <a:moveTo>
                      <a:pt x="150" y="123"/>
                    </a:moveTo>
                    <a:lnTo>
                      <a:pt x="7" y="123"/>
                    </a:lnTo>
                    <a:lnTo>
                      <a:pt x="4" y="123"/>
                    </a:lnTo>
                    <a:lnTo>
                      <a:pt x="1" y="122"/>
                    </a:lnTo>
                    <a:lnTo>
                      <a:pt x="0" y="119"/>
                    </a:lnTo>
                    <a:lnTo>
                      <a:pt x="0" y="116"/>
                    </a:lnTo>
                    <a:lnTo>
                      <a:pt x="0" y="8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150" y="0"/>
                    </a:lnTo>
                    <a:lnTo>
                      <a:pt x="150" y="123"/>
                    </a:lnTo>
                    <a:close/>
                    <a:moveTo>
                      <a:pt x="70" y="112"/>
                    </a:moveTo>
                    <a:lnTo>
                      <a:pt x="87" y="112"/>
                    </a:lnTo>
                    <a:lnTo>
                      <a:pt x="87" y="73"/>
                    </a:lnTo>
                    <a:lnTo>
                      <a:pt x="123" y="73"/>
                    </a:lnTo>
                    <a:lnTo>
                      <a:pt x="123" y="57"/>
                    </a:lnTo>
                    <a:lnTo>
                      <a:pt x="87" y="57"/>
                    </a:lnTo>
                    <a:lnTo>
                      <a:pt x="87" y="18"/>
                    </a:lnTo>
                    <a:lnTo>
                      <a:pt x="70" y="18"/>
                    </a:lnTo>
                    <a:lnTo>
                      <a:pt x="70" y="57"/>
                    </a:lnTo>
                    <a:lnTo>
                      <a:pt x="32" y="57"/>
                    </a:lnTo>
                    <a:lnTo>
                      <a:pt x="32" y="73"/>
                    </a:lnTo>
                    <a:lnTo>
                      <a:pt x="70" y="73"/>
                    </a:lnTo>
                    <a:lnTo>
                      <a:pt x="70" y="112"/>
                    </a:lnTo>
                    <a:close/>
                  </a:path>
                </a:pathLst>
              </a:cu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5" name="Freeform 63"/>
              <p:cNvSpPr>
                <a:spLocks/>
              </p:cNvSpPr>
              <p:nvPr/>
            </p:nvSpPr>
            <p:spPr bwMode="auto">
              <a:xfrm>
                <a:off x="549" y="303"/>
                <a:ext cx="91" cy="94"/>
              </a:xfrm>
              <a:custGeom>
                <a:avLst/>
                <a:gdLst>
                  <a:gd name="T0" fmla="*/ 91 w 91"/>
                  <a:gd name="T1" fmla="*/ 39 h 94"/>
                  <a:gd name="T2" fmla="*/ 91 w 91"/>
                  <a:gd name="T3" fmla="*/ 55 h 94"/>
                  <a:gd name="T4" fmla="*/ 55 w 91"/>
                  <a:gd name="T5" fmla="*/ 55 h 94"/>
                  <a:gd name="T6" fmla="*/ 55 w 91"/>
                  <a:gd name="T7" fmla="*/ 94 h 94"/>
                  <a:gd name="T8" fmla="*/ 38 w 91"/>
                  <a:gd name="T9" fmla="*/ 94 h 94"/>
                  <a:gd name="T10" fmla="*/ 38 w 91"/>
                  <a:gd name="T11" fmla="*/ 55 h 94"/>
                  <a:gd name="T12" fmla="*/ 0 w 91"/>
                  <a:gd name="T13" fmla="*/ 55 h 94"/>
                  <a:gd name="T14" fmla="*/ 0 w 91"/>
                  <a:gd name="T15" fmla="*/ 39 h 94"/>
                  <a:gd name="T16" fmla="*/ 38 w 91"/>
                  <a:gd name="T17" fmla="*/ 39 h 94"/>
                  <a:gd name="T18" fmla="*/ 38 w 91"/>
                  <a:gd name="T19" fmla="*/ 0 h 94"/>
                  <a:gd name="T20" fmla="*/ 55 w 91"/>
                  <a:gd name="T21" fmla="*/ 0 h 94"/>
                  <a:gd name="T22" fmla="*/ 55 w 91"/>
                  <a:gd name="T23" fmla="*/ 39 h 94"/>
                  <a:gd name="T24" fmla="*/ 91 w 91"/>
                  <a:gd name="T25" fmla="*/ 39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1" h="94">
                    <a:moveTo>
                      <a:pt x="91" y="39"/>
                    </a:moveTo>
                    <a:lnTo>
                      <a:pt x="91" y="55"/>
                    </a:lnTo>
                    <a:lnTo>
                      <a:pt x="55" y="55"/>
                    </a:lnTo>
                    <a:lnTo>
                      <a:pt x="55" y="94"/>
                    </a:lnTo>
                    <a:lnTo>
                      <a:pt x="38" y="94"/>
                    </a:lnTo>
                    <a:lnTo>
                      <a:pt x="38" y="55"/>
                    </a:lnTo>
                    <a:lnTo>
                      <a:pt x="0" y="55"/>
                    </a:lnTo>
                    <a:lnTo>
                      <a:pt x="0" y="39"/>
                    </a:lnTo>
                    <a:lnTo>
                      <a:pt x="38" y="39"/>
                    </a:lnTo>
                    <a:lnTo>
                      <a:pt x="38" y="0"/>
                    </a:lnTo>
                    <a:lnTo>
                      <a:pt x="55" y="0"/>
                    </a:lnTo>
                    <a:lnTo>
                      <a:pt x="55" y="39"/>
                    </a:lnTo>
                    <a:lnTo>
                      <a:pt x="91" y="3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6" name="Freeform 64"/>
              <p:cNvSpPr>
                <a:spLocks/>
              </p:cNvSpPr>
              <p:nvPr/>
            </p:nvSpPr>
            <p:spPr bwMode="auto">
              <a:xfrm>
                <a:off x="514" y="282"/>
                <a:ext cx="153" cy="129"/>
              </a:xfrm>
              <a:custGeom>
                <a:avLst/>
                <a:gdLst>
                  <a:gd name="T0" fmla="*/ 10 w 153"/>
                  <a:gd name="T1" fmla="*/ 126 h 129"/>
                  <a:gd name="T2" fmla="*/ 153 w 153"/>
                  <a:gd name="T3" fmla="*/ 126 h 129"/>
                  <a:gd name="T4" fmla="*/ 153 w 153"/>
                  <a:gd name="T5" fmla="*/ 129 h 129"/>
                  <a:gd name="T6" fmla="*/ 10 w 153"/>
                  <a:gd name="T7" fmla="*/ 129 h 129"/>
                  <a:gd name="T8" fmla="*/ 10 w 153"/>
                  <a:gd name="T9" fmla="*/ 129 h 129"/>
                  <a:gd name="T10" fmla="*/ 6 w 153"/>
                  <a:gd name="T11" fmla="*/ 129 h 129"/>
                  <a:gd name="T12" fmla="*/ 3 w 153"/>
                  <a:gd name="T13" fmla="*/ 126 h 129"/>
                  <a:gd name="T14" fmla="*/ 0 w 153"/>
                  <a:gd name="T15" fmla="*/ 123 h 129"/>
                  <a:gd name="T16" fmla="*/ 0 w 153"/>
                  <a:gd name="T17" fmla="*/ 119 h 129"/>
                  <a:gd name="T18" fmla="*/ 0 w 153"/>
                  <a:gd name="T19" fmla="*/ 11 h 129"/>
                  <a:gd name="T20" fmla="*/ 0 w 153"/>
                  <a:gd name="T21" fmla="*/ 11 h 129"/>
                  <a:gd name="T22" fmla="*/ 0 w 153"/>
                  <a:gd name="T23" fmla="*/ 7 h 129"/>
                  <a:gd name="T24" fmla="*/ 3 w 153"/>
                  <a:gd name="T25" fmla="*/ 3 h 129"/>
                  <a:gd name="T26" fmla="*/ 6 w 153"/>
                  <a:gd name="T27" fmla="*/ 1 h 129"/>
                  <a:gd name="T28" fmla="*/ 10 w 153"/>
                  <a:gd name="T29" fmla="*/ 0 h 129"/>
                  <a:gd name="T30" fmla="*/ 153 w 153"/>
                  <a:gd name="T31" fmla="*/ 0 h 129"/>
                  <a:gd name="T32" fmla="*/ 153 w 153"/>
                  <a:gd name="T33" fmla="*/ 3 h 129"/>
                  <a:gd name="T34" fmla="*/ 10 w 153"/>
                  <a:gd name="T35" fmla="*/ 3 h 129"/>
                  <a:gd name="T36" fmla="*/ 10 w 153"/>
                  <a:gd name="T37" fmla="*/ 3 h 129"/>
                  <a:gd name="T38" fmla="*/ 7 w 153"/>
                  <a:gd name="T39" fmla="*/ 4 h 129"/>
                  <a:gd name="T40" fmla="*/ 4 w 153"/>
                  <a:gd name="T41" fmla="*/ 6 h 129"/>
                  <a:gd name="T42" fmla="*/ 3 w 153"/>
                  <a:gd name="T43" fmla="*/ 8 h 129"/>
                  <a:gd name="T44" fmla="*/ 3 w 153"/>
                  <a:gd name="T45" fmla="*/ 11 h 129"/>
                  <a:gd name="T46" fmla="*/ 3 w 153"/>
                  <a:gd name="T47" fmla="*/ 119 h 129"/>
                  <a:gd name="T48" fmla="*/ 3 w 153"/>
                  <a:gd name="T49" fmla="*/ 119 h 129"/>
                  <a:gd name="T50" fmla="*/ 3 w 153"/>
                  <a:gd name="T51" fmla="*/ 122 h 129"/>
                  <a:gd name="T52" fmla="*/ 4 w 153"/>
                  <a:gd name="T53" fmla="*/ 125 h 129"/>
                  <a:gd name="T54" fmla="*/ 7 w 153"/>
                  <a:gd name="T55" fmla="*/ 126 h 129"/>
                  <a:gd name="T56" fmla="*/ 10 w 153"/>
                  <a:gd name="T57" fmla="*/ 126 h 129"/>
                  <a:gd name="T58" fmla="*/ 10 w 153"/>
                  <a:gd name="T59" fmla="*/ 126 h 12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53" h="129">
                    <a:moveTo>
                      <a:pt x="10" y="126"/>
                    </a:moveTo>
                    <a:lnTo>
                      <a:pt x="153" y="126"/>
                    </a:lnTo>
                    <a:lnTo>
                      <a:pt x="153" y="129"/>
                    </a:lnTo>
                    <a:lnTo>
                      <a:pt x="10" y="129"/>
                    </a:lnTo>
                    <a:lnTo>
                      <a:pt x="6" y="129"/>
                    </a:lnTo>
                    <a:lnTo>
                      <a:pt x="3" y="126"/>
                    </a:lnTo>
                    <a:lnTo>
                      <a:pt x="0" y="123"/>
                    </a:lnTo>
                    <a:lnTo>
                      <a:pt x="0" y="119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3" y="3"/>
                    </a:lnTo>
                    <a:lnTo>
                      <a:pt x="6" y="1"/>
                    </a:lnTo>
                    <a:lnTo>
                      <a:pt x="10" y="0"/>
                    </a:lnTo>
                    <a:lnTo>
                      <a:pt x="153" y="0"/>
                    </a:lnTo>
                    <a:lnTo>
                      <a:pt x="153" y="3"/>
                    </a:lnTo>
                    <a:lnTo>
                      <a:pt x="10" y="3"/>
                    </a:lnTo>
                    <a:lnTo>
                      <a:pt x="7" y="4"/>
                    </a:lnTo>
                    <a:lnTo>
                      <a:pt x="4" y="6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3" y="119"/>
                    </a:lnTo>
                    <a:lnTo>
                      <a:pt x="3" y="122"/>
                    </a:lnTo>
                    <a:lnTo>
                      <a:pt x="4" y="125"/>
                    </a:lnTo>
                    <a:lnTo>
                      <a:pt x="7" y="126"/>
                    </a:lnTo>
                    <a:lnTo>
                      <a:pt x="10" y="12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87" name="Freeform 65"/>
              <p:cNvSpPr>
                <a:spLocks/>
              </p:cNvSpPr>
              <p:nvPr/>
            </p:nvSpPr>
            <p:spPr bwMode="auto">
              <a:xfrm>
                <a:off x="511" y="279"/>
                <a:ext cx="290" cy="135"/>
              </a:xfrm>
              <a:custGeom>
                <a:avLst/>
                <a:gdLst>
                  <a:gd name="T0" fmla="*/ 13 w 290"/>
                  <a:gd name="T1" fmla="*/ 132 h 135"/>
                  <a:gd name="T2" fmla="*/ 156 w 290"/>
                  <a:gd name="T3" fmla="*/ 132 h 135"/>
                  <a:gd name="T4" fmla="*/ 156 w 290"/>
                  <a:gd name="T5" fmla="*/ 133 h 135"/>
                  <a:gd name="T6" fmla="*/ 156 w 290"/>
                  <a:gd name="T7" fmla="*/ 135 h 135"/>
                  <a:gd name="T8" fmla="*/ 13 w 290"/>
                  <a:gd name="T9" fmla="*/ 135 h 135"/>
                  <a:gd name="T10" fmla="*/ 13 w 290"/>
                  <a:gd name="T11" fmla="*/ 135 h 135"/>
                  <a:gd name="T12" fmla="*/ 7 w 290"/>
                  <a:gd name="T13" fmla="*/ 135 h 135"/>
                  <a:gd name="T14" fmla="*/ 3 w 290"/>
                  <a:gd name="T15" fmla="*/ 132 h 135"/>
                  <a:gd name="T16" fmla="*/ 0 w 290"/>
                  <a:gd name="T17" fmla="*/ 128 h 135"/>
                  <a:gd name="T18" fmla="*/ 0 w 290"/>
                  <a:gd name="T19" fmla="*/ 122 h 135"/>
                  <a:gd name="T20" fmla="*/ 0 w 290"/>
                  <a:gd name="T21" fmla="*/ 14 h 135"/>
                  <a:gd name="T22" fmla="*/ 0 w 290"/>
                  <a:gd name="T23" fmla="*/ 14 h 135"/>
                  <a:gd name="T24" fmla="*/ 0 w 290"/>
                  <a:gd name="T25" fmla="*/ 9 h 135"/>
                  <a:gd name="T26" fmla="*/ 3 w 290"/>
                  <a:gd name="T27" fmla="*/ 4 h 135"/>
                  <a:gd name="T28" fmla="*/ 7 w 290"/>
                  <a:gd name="T29" fmla="*/ 2 h 135"/>
                  <a:gd name="T30" fmla="*/ 13 w 290"/>
                  <a:gd name="T31" fmla="*/ 0 h 135"/>
                  <a:gd name="T32" fmla="*/ 289 w 290"/>
                  <a:gd name="T33" fmla="*/ 0 h 135"/>
                  <a:gd name="T34" fmla="*/ 289 w 290"/>
                  <a:gd name="T35" fmla="*/ 0 h 135"/>
                  <a:gd name="T36" fmla="*/ 290 w 290"/>
                  <a:gd name="T37" fmla="*/ 2 h 135"/>
                  <a:gd name="T38" fmla="*/ 290 w 290"/>
                  <a:gd name="T39" fmla="*/ 2 h 135"/>
                  <a:gd name="T40" fmla="*/ 156 w 290"/>
                  <a:gd name="T41" fmla="*/ 2 h 135"/>
                  <a:gd name="T42" fmla="*/ 156 w 290"/>
                  <a:gd name="T43" fmla="*/ 3 h 135"/>
                  <a:gd name="T44" fmla="*/ 13 w 290"/>
                  <a:gd name="T45" fmla="*/ 3 h 135"/>
                  <a:gd name="T46" fmla="*/ 13 w 290"/>
                  <a:gd name="T47" fmla="*/ 3 h 135"/>
                  <a:gd name="T48" fmla="*/ 9 w 290"/>
                  <a:gd name="T49" fmla="*/ 4 h 135"/>
                  <a:gd name="T50" fmla="*/ 6 w 290"/>
                  <a:gd name="T51" fmla="*/ 6 h 135"/>
                  <a:gd name="T52" fmla="*/ 3 w 290"/>
                  <a:gd name="T53" fmla="*/ 10 h 135"/>
                  <a:gd name="T54" fmla="*/ 3 w 290"/>
                  <a:gd name="T55" fmla="*/ 14 h 135"/>
                  <a:gd name="T56" fmla="*/ 3 w 290"/>
                  <a:gd name="T57" fmla="*/ 122 h 135"/>
                  <a:gd name="T58" fmla="*/ 3 w 290"/>
                  <a:gd name="T59" fmla="*/ 122 h 135"/>
                  <a:gd name="T60" fmla="*/ 3 w 290"/>
                  <a:gd name="T61" fmla="*/ 126 h 135"/>
                  <a:gd name="T62" fmla="*/ 6 w 290"/>
                  <a:gd name="T63" fmla="*/ 129 h 135"/>
                  <a:gd name="T64" fmla="*/ 9 w 290"/>
                  <a:gd name="T65" fmla="*/ 132 h 135"/>
                  <a:gd name="T66" fmla="*/ 13 w 290"/>
                  <a:gd name="T67" fmla="*/ 132 h 135"/>
                  <a:gd name="T68" fmla="*/ 13 w 290"/>
                  <a:gd name="T69" fmla="*/ 132 h 13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290" h="135">
                    <a:moveTo>
                      <a:pt x="13" y="132"/>
                    </a:moveTo>
                    <a:lnTo>
                      <a:pt x="156" y="132"/>
                    </a:lnTo>
                    <a:lnTo>
                      <a:pt x="156" y="133"/>
                    </a:lnTo>
                    <a:lnTo>
                      <a:pt x="156" y="135"/>
                    </a:lnTo>
                    <a:lnTo>
                      <a:pt x="13" y="135"/>
                    </a:lnTo>
                    <a:lnTo>
                      <a:pt x="7" y="135"/>
                    </a:lnTo>
                    <a:lnTo>
                      <a:pt x="3" y="132"/>
                    </a:lnTo>
                    <a:lnTo>
                      <a:pt x="0" y="128"/>
                    </a:lnTo>
                    <a:lnTo>
                      <a:pt x="0" y="122"/>
                    </a:lnTo>
                    <a:lnTo>
                      <a:pt x="0" y="14"/>
                    </a:lnTo>
                    <a:lnTo>
                      <a:pt x="0" y="9"/>
                    </a:lnTo>
                    <a:lnTo>
                      <a:pt x="3" y="4"/>
                    </a:lnTo>
                    <a:lnTo>
                      <a:pt x="7" y="2"/>
                    </a:lnTo>
                    <a:lnTo>
                      <a:pt x="13" y="0"/>
                    </a:lnTo>
                    <a:lnTo>
                      <a:pt x="289" y="0"/>
                    </a:lnTo>
                    <a:lnTo>
                      <a:pt x="290" y="2"/>
                    </a:lnTo>
                    <a:lnTo>
                      <a:pt x="156" y="2"/>
                    </a:lnTo>
                    <a:lnTo>
                      <a:pt x="156" y="3"/>
                    </a:lnTo>
                    <a:lnTo>
                      <a:pt x="13" y="3"/>
                    </a:lnTo>
                    <a:lnTo>
                      <a:pt x="9" y="4"/>
                    </a:lnTo>
                    <a:lnTo>
                      <a:pt x="6" y="6"/>
                    </a:lnTo>
                    <a:lnTo>
                      <a:pt x="3" y="10"/>
                    </a:lnTo>
                    <a:lnTo>
                      <a:pt x="3" y="14"/>
                    </a:lnTo>
                    <a:lnTo>
                      <a:pt x="3" y="122"/>
                    </a:lnTo>
                    <a:lnTo>
                      <a:pt x="3" y="126"/>
                    </a:lnTo>
                    <a:lnTo>
                      <a:pt x="6" y="129"/>
                    </a:lnTo>
                    <a:lnTo>
                      <a:pt x="9" y="132"/>
                    </a:lnTo>
                    <a:lnTo>
                      <a:pt x="13" y="13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3188" name="Picture 6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" y="45"/>
                <a:ext cx="9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89" name="Freeform 67"/>
              <p:cNvSpPr>
                <a:spLocks noEditPoints="1"/>
              </p:cNvSpPr>
              <p:nvPr/>
            </p:nvSpPr>
            <p:spPr bwMode="auto">
              <a:xfrm>
                <a:off x="271" y="283"/>
                <a:ext cx="184" cy="124"/>
              </a:xfrm>
              <a:custGeom>
                <a:avLst/>
                <a:gdLst>
                  <a:gd name="T0" fmla="*/ 4 w 184"/>
                  <a:gd name="T1" fmla="*/ 0 h 124"/>
                  <a:gd name="T2" fmla="*/ 176 w 184"/>
                  <a:gd name="T3" fmla="*/ 0 h 124"/>
                  <a:gd name="T4" fmla="*/ 176 w 184"/>
                  <a:gd name="T5" fmla="*/ 0 h 124"/>
                  <a:gd name="T6" fmla="*/ 178 w 184"/>
                  <a:gd name="T7" fmla="*/ 2 h 124"/>
                  <a:gd name="T8" fmla="*/ 181 w 184"/>
                  <a:gd name="T9" fmla="*/ 3 h 124"/>
                  <a:gd name="T10" fmla="*/ 184 w 184"/>
                  <a:gd name="T11" fmla="*/ 6 h 124"/>
                  <a:gd name="T12" fmla="*/ 184 w 184"/>
                  <a:gd name="T13" fmla="*/ 9 h 124"/>
                  <a:gd name="T14" fmla="*/ 184 w 184"/>
                  <a:gd name="T15" fmla="*/ 117 h 124"/>
                  <a:gd name="T16" fmla="*/ 184 w 184"/>
                  <a:gd name="T17" fmla="*/ 117 h 124"/>
                  <a:gd name="T18" fmla="*/ 184 w 184"/>
                  <a:gd name="T19" fmla="*/ 120 h 124"/>
                  <a:gd name="T20" fmla="*/ 181 w 184"/>
                  <a:gd name="T21" fmla="*/ 122 h 124"/>
                  <a:gd name="T22" fmla="*/ 178 w 184"/>
                  <a:gd name="T23" fmla="*/ 124 h 124"/>
                  <a:gd name="T24" fmla="*/ 176 w 184"/>
                  <a:gd name="T25" fmla="*/ 124 h 124"/>
                  <a:gd name="T26" fmla="*/ 4 w 184"/>
                  <a:gd name="T27" fmla="*/ 124 h 124"/>
                  <a:gd name="T28" fmla="*/ 0 w 184"/>
                  <a:gd name="T29" fmla="*/ 124 h 124"/>
                  <a:gd name="T30" fmla="*/ 0 w 184"/>
                  <a:gd name="T31" fmla="*/ 0 h 124"/>
                  <a:gd name="T32" fmla="*/ 4 w 184"/>
                  <a:gd name="T33" fmla="*/ 0 h 124"/>
                  <a:gd name="T34" fmla="*/ 104 w 184"/>
                  <a:gd name="T35" fmla="*/ 77 h 124"/>
                  <a:gd name="T36" fmla="*/ 134 w 184"/>
                  <a:gd name="T37" fmla="*/ 63 h 124"/>
                  <a:gd name="T38" fmla="*/ 104 w 184"/>
                  <a:gd name="T39" fmla="*/ 49 h 124"/>
                  <a:gd name="T40" fmla="*/ 73 w 184"/>
                  <a:gd name="T41" fmla="*/ 37 h 124"/>
                  <a:gd name="T42" fmla="*/ 73 w 184"/>
                  <a:gd name="T43" fmla="*/ 63 h 124"/>
                  <a:gd name="T44" fmla="*/ 73 w 184"/>
                  <a:gd name="T45" fmla="*/ 90 h 124"/>
                  <a:gd name="T46" fmla="*/ 104 w 184"/>
                  <a:gd name="T47" fmla="*/ 77 h 12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4" h="124">
                    <a:moveTo>
                      <a:pt x="4" y="0"/>
                    </a:moveTo>
                    <a:lnTo>
                      <a:pt x="176" y="0"/>
                    </a:lnTo>
                    <a:lnTo>
                      <a:pt x="178" y="2"/>
                    </a:lnTo>
                    <a:lnTo>
                      <a:pt x="181" y="3"/>
                    </a:lnTo>
                    <a:lnTo>
                      <a:pt x="184" y="6"/>
                    </a:lnTo>
                    <a:lnTo>
                      <a:pt x="184" y="9"/>
                    </a:lnTo>
                    <a:lnTo>
                      <a:pt x="184" y="117"/>
                    </a:lnTo>
                    <a:lnTo>
                      <a:pt x="184" y="120"/>
                    </a:lnTo>
                    <a:lnTo>
                      <a:pt x="181" y="122"/>
                    </a:lnTo>
                    <a:lnTo>
                      <a:pt x="178" y="124"/>
                    </a:lnTo>
                    <a:lnTo>
                      <a:pt x="176" y="124"/>
                    </a:lnTo>
                    <a:lnTo>
                      <a:pt x="4" y="124"/>
                    </a:lnTo>
                    <a:lnTo>
                      <a:pt x="0" y="124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  <a:moveTo>
                      <a:pt x="104" y="77"/>
                    </a:moveTo>
                    <a:lnTo>
                      <a:pt x="134" y="63"/>
                    </a:lnTo>
                    <a:lnTo>
                      <a:pt x="104" y="49"/>
                    </a:lnTo>
                    <a:lnTo>
                      <a:pt x="73" y="37"/>
                    </a:lnTo>
                    <a:lnTo>
                      <a:pt x="73" y="63"/>
                    </a:lnTo>
                    <a:lnTo>
                      <a:pt x="73" y="90"/>
                    </a:lnTo>
                    <a:lnTo>
                      <a:pt x="104" y="77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0" name="Freeform 68"/>
              <p:cNvSpPr>
                <a:spLocks/>
              </p:cNvSpPr>
              <p:nvPr/>
            </p:nvSpPr>
            <p:spPr bwMode="auto">
              <a:xfrm>
                <a:off x="275" y="281"/>
                <a:ext cx="184" cy="129"/>
              </a:xfrm>
              <a:custGeom>
                <a:avLst/>
                <a:gdLst>
                  <a:gd name="T0" fmla="*/ 172 w 184"/>
                  <a:gd name="T1" fmla="*/ 129 h 129"/>
                  <a:gd name="T2" fmla="*/ 0 w 184"/>
                  <a:gd name="T3" fmla="*/ 129 h 129"/>
                  <a:gd name="T4" fmla="*/ 0 w 184"/>
                  <a:gd name="T5" fmla="*/ 126 h 129"/>
                  <a:gd name="T6" fmla="*/ 172 w 184"/>
                  <a:gd name="T7" fmla="*/ 126 h 129"/>
                  <a:gd name="T8" fmla="*/ 172 w 184"/>
                  <a:gd name="T9" fmla="*/ 126 h 129"/>
                  <a:gd name="T10" fmla="*/ 174 w 184"/>
                  <a:gd name="T11" fmla="*/ 126 h 129"/>
                  <a:gd name="T12" fmla="*/ 177 w 184"/>
                  <a:gd name="T13" fmla="*/ 124 h 129"/>
                  <a:gd name="T14" fmla="*/ 180 w 184"/>
                  <a:gd name="T15" fmla="*/ 122 h 129"/>
                  <a:gd name="T16" fmla="*/ 180 w 184"/>
                  <a:gd name="T17" fmla="*/ 119 h 129"/>
                  <a:gd name="T18" fmla="*/ 180 w 184"/>
                  <a:gd name="T19" fmla="*/ 11 h 129"/>
                  <a:gd name="T20" fmla="*/ 180 w 184"/>
                  <a:gd name="T21" fmla="*/ 11 h 129"/>
                  <a:gd name="T22" fmla="*/ 180 w 184"/>
                  <a:gd name="T23" fmla="*/ 8 h 129"/>
                  <a:gd name="T24" fmla="*/ 177 w 184"/>
                  <a:gd name="T25" fmla="*/ 5 h 129"/>
                  <a:gd name="T26" fmla="*/ 174 w 184"/>
                  <a:gd name="T27" fmla="*/ 4 h 129"/>
                  <a:gd name="T28" fmla="*/ 172 w 184"/>
                  <a:gd name="T29" fmla="*/ 2 h 129"/>
                  <a:gd name="T30" fmla="*/ 0 w 184"/>
                  <a:gd name="T31" fmla="*/ 2 h 129"/>
                  <a:gd name="T32" fmla="*/ 0 w 184"/>
                  <a:gd name="T33" fmla="*/ 0 h 129"/>
                  <a:gd name="T34" fmla="*/ 172 w 184"/>
                  <a:gd name="T35" fmla="*/ 0 h 129"/>
                  <a:gd name="T36" fmla="*/ 172 w 184"/>
                  <a:gd name="T37" fmla="*/ 0 h 129"/>
                  <a:gd name="T38" fmla="*/ 176 w 184"/>
                  <a:gd name="T39" fmla="*/ 1 h 129"/>
                  <a:gd name="T40" fmla="*/ 180 w 184"/>
                  <a:gd name="T41" fmla="*/ 2 h 129"/>
                  <a:gd name="T42" fmla="*/ 183 w 184"/>
                  <a:gd name="T43" fmla="*/ 7 h 129"/>
                  <a:gd name="T44" fmla="*/ 184 w 184"/>
                  <a:gd name="T45" fmla="*/ 11 h 129"/>
                  <a:gd name="T46" fmla="*/ 184 w 184"/>
                  <a:gd name="T47" fmla="*/ 119 h 129"/>
                  <a:gd name="T48" fmla="*/ 184 w 184"/>
                  <a:gd name="T49" fmla="*/ 119 h 129"/>
                  <a:gd name="T50" fmla="*/ 183 w 184"/>
                  <a:gd name="T51" fmla="*/ 123 h 129"/>
                  <a:gd name="T52" fmla="*/ 180 w 184"/>
                  <a:gd name="T53" fmla="*/ 126 h 129"/>
                  <a:gd name="T54" fmla="*/ 176 w 184"/>
                  <a:gd name="T55" fmla="*/ 129 h 129"/>
                  <a:gd name="T56" fmla="*/ 172 w 184"/>
                  <a:gd name="T57" fmla="*/ 129 h 129"/>
                  <a:gd name="T58" fmla="*/ 172 w 184"/>
                  <a:gd name="T59" fmla="*/ 129 h 12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84" h="129">
                    <a:moveTo>
                      <a:pt x="172" y="129"/>
                    </a:moveTo>
                    <a:lnTo>
                      <a:pt x="0" y="129"/>
                    </a:lnTo>
                    <a:lnTo>
                      <a:pt x="0" y="126"/>
                    </a:lnTo>
                    <a:lnTo>
                      <a:pt x="172" y="126"/>
                    </a:lnTo>
                    <a:lnTo>
                      <a:pt x="174" y="126"/>
                    </a:lnTo>
                    <a:lnTo>
                      <a:pt x="177" y="124"/>
                    </a:lnTo>
                    <a:lnTo>
                      <a:pt x="180" y="122"/>
                    </a:lnTo>
                    <a:lnTo>
                      <a:pt x="180" y="119"/>
                    </a:lnTo>
                    <a:lnTo>
                      <a:pt x="180" y="11"/>
                    </a:lnTo>
                    <a:lnTo>
                      <a:pt x="180" y="8"/>
                    </a:lnTo>
                    <a:lnTo>
                      <a:pt x="177" y="5"/>
                    </a:lnTo>
                    <a:lnTo>
                      <a:pt x="174" y="4"/>
                    </a:lnTo>
                    <a:lnTo>
                      <a:pt x="17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72" y="0"/>
                    </a:lnTo>
                    <a:lnTo>
                      <a:pt x="176" y="1"/>
                    </a:lnTo>
                    <a:lnTo>
                      <a:pt x="180" y="2"/>
                    </a:lnTo>
                    <a:lnTo>
                      <a:pt x="183" y="7"/>
                    </a:lnTo>
                    <a:lnTo>
                      <a:pt x="184" y="11"/>
                    </a:lnTo>
                    <a:lnTo>
                      <a:pt x="184" y="119"/>
                    </a:lnTo>
                    <a:lnTo>
                      <a:pt x="183" y="123"/>
                    </a:lnTo>
                    <a:lnTo>
                      <a:pt x="180" y="126"/>
                    </a:lnTo>
                    <a:lnTo>
                      <a:pt x="176" y="129"/>
                    </a:lnTo>
                    <a:lnTo>
                      <a:pt x="172" y="12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1" name="Freeform 69"/>
              <p:cNvSpPr>
                <a:spLocks/>
              </p:cNvSpPr>
              <p:nvPr/>
            </p:nvSpPr>
            <p:spPr bwMode="auto">
              <a:xfrm>
                <a:off x="275" y="278"/>
                <a:ext cx="188" cy="134"/>
              </a:xfrm>
              <a:custGeom>
                <a:avLst/>
                <a:gdLst>
                  <a:gd name="T0" fmla="*/ 172 w 188"/>
                  <a:gd name="T1" fmla="*/ 0 h 134"/>
                  <a:gd name="T2" fmla="*/ 172 w 188"/>
                  <a:gd name="T3" fmla="*/ 0 h 134"/>
                  <a:gd name="T4" fmla="*/ 177 w 188"/>
                  <a:gd name="T5" fmla="*/ 1 h 134"/>
                  <a:gd name="T6" fmla="*/ 183 w 188"/>
                  <a:gd name="T7" fmla="*/ 4 h 134"/>
                  <a:gd name="T8" fmla="*/ 187 w 188"/>
                  <a:gd name="T9" fmla="*/ 8 h 134"/>
                  <a:gd name="T10" fmla="*/ 188 w 188"/>
                  <a:gd name="T11" fmla="*/ 14 h 134"/>
                  <a:gd name="T12" fmla="*/ 188 w 188"/>
                  <a:gd name="T13" fmla="*/ 122 h 134"/>
                  <a:gd name="T14" fmla="*/ 188 w 188"/>
                  <a:gd name="T15" fmla="*/ 122 h 134"/>
                  <a:gd name="T16" fmla="*/ 187 w 188"/>
                  <a:gd name="T17" fmla="*/ 127 h 134"/>
                  <a:gd name="T18" fmla="*/ 183 w 188"/>
                  <a:gd name="T19" fmla="*/ 132 h 134"/>
                  <a:gd name="T20" fmla="*/ 177 w 188"/>
                  <a:gd name="T21" fmla="*/ 134 h 134"/>
                  <a:gd name="T22" fmla="*/ 172 w 188"/>
                  <a:gd name="T23" fmla="*/ 134 h 134"/>
                  <a:gd name="T24" fmla="*/ 0 w 188"/>
                  <a:gd name="T25" fmla="*/ 134 h 134"/>
                  <a:gd name="T26" fmla="*/ 0 w 188"/>
                  <a:gd name="T27" fmla="*/ 132 h 134"/>
                  <a:gd name="T28" fmla="*/ 172 w 188"/>
                  <a:gd name="T29" fmla="*/ 132 h 134"/>
                  <a:gd name="T30" fmla="*/ 172 w 188"/>
                  <a:gd name="T31" fmla="*/ 132 h 134"/>
                  <a:gd name="T32" fmla="*/ 176 w 188"/>
                  <a:gd name="T33" fmla="*/ 132 h 134"/>
                  <a:gd name="T34" fmla="*/ 180 w 188"/>
                  <a:gd name="T35" fmla="*/ 129 h 134"/>
                  <a:gd name="T36" fmla="*/ 183 w 188"/>
                  <a:gd name="T37" fmla="*/ 126 h 134"/>
                  <a:gd name="T38" fmla="*/ 184 w 188"/>
                  <a:gd name="T39" fmla="*/ 122 h 134"/>
                  <a:gd name="T40" fmla="*/ 184 w 188"/>
                  <a:gd name="T41" fmla="*/ 14 h 134"/>
                  <a:gd name="T42" fmla="*/ 184 w 188"/>
                  <a:gd name="T43" fmla="*/ 14 h 134"/>
                  <a:gd name="T44" fmla="*/ 183 w 188"/>
                  <a:gd name="T45" fmla="*/ 10 h 134"/>
                  <a:gd name="T46" fmla="*/ 180 w 188"/>
                  <a:gd name="T47" fmla="*/ 5 h 134"/>
                  <a:gd name="T48" fmla="*/ 176 w 188"/>
                  <a:gd name="T49" fmla="*/ 4 h 134"/>
                  <a:gd name="T50" fmla="*/ 172 w 188"/>
                  <a:gd name="T51" fmla="*/ 3 h 134"/>
                  <a:gd name="T52" fmla="*/ 0 w 188"/>
                  <a:gd name="T53" fmla="*/ 3 h 134"/>
                  <a:gd name="T54" fmla="*/ 0 w 188"/>
                  <a:gd name="T55" fmla="*/ 0 h 134"/>
                  <a:gd name="T56" fmla="*/ 172 w 188"/>
                  <a:gd name="T57" fmla="*/ 0 h 1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88" h="134">
                    <a:moveTo>
                      <a:pt x="172" y="0"/>
                    </a:moveTo>
                    <a:lnTo>
                      <a:pt x="172" y="0"/>
                    </a:lnTo>
                    <a:lnTo>
                      <a:pt x="177" y="1"/>
                    </a:lnTo>
                    <a:lnTo>
                      <a:pt x="183" y="4"/>
                    </a:lnTo>
                    <a:lnTo>
                      <a:pt x="187" y="8"/>
                    </a:lnTo>
                    <a:lnTo>
                      <a:pt x="188" y="14"/>
                    </a:lnTo>
                    <a:lnTo>
                      <a:pt x="188" y="122"/>
                    </a:lnTo>
                    <a:lnTo>
                      <a:pt x="187" y="127"/>
                    </a:lnTo>
                    <a:lnTo>
                      <a:pt x="183" y="132"/>
                    </a:lnTo>
                    <a:lnTo>
                      <a:pt x="177" y="134"/>
                    </a:lnTo>
                    <a:lnTo>
                      <a:pt x="172" y="134"/>
                    </a:lnTo>
                    <a:lnTo>
                      <a:pt x="0" y="134"/>
                    </a:lnTo>
                    <a:lnTo>
                      <a:pt x="0" y="132"/>
                    </a:lnTo>
                    <a:lnTo>
                      <a:pt x="172" y="132"/>
                    </a:lnTo>
                    <a:lnTo>
                      <a:pt x="176" y="132"/>
                    </a:lnTo>
                    <a:lnTo>
                      <a:pt x="180" y="129"/>
                    </a:lnTo>
                    <a:lnTo>
                      <a:pt x="183" y="126"/>
                    </a:lnTo>
                    <a:lnTo>
                      <a:pt x="184" y="122"/>
                    </a:lnTo>
                    <a:lnTo>
                      <a:pt x="184" y="14"/>
                    </a:lnTo>
                    <a:lnTo>
                      <a:pt x="183" y="10"/>
                    </a:lnTo>
                    <a:lnTo>
                      <a:pt x="180" y="5"/>
                    </a:lnTo>
                    <a:lnTo>
                      <a:pt x="176" y="4"/>
                    </a:lnTo>
                    <a:lnTo>
                      <a:pt x="172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2" name="Rectangle 70"/>
              <p:cNvSpPr>
                <a:spLocks noChangeArrowheads="1"/>
              </p:cNvSpPr>
              <p:nvPr/>
            </p:nvSpPr>
            <p:spPr bwMode="auto">
              <a:xfrm>
                <a:off x="389" y="518"/>
                <a:ext cx="18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193" name="Rectangle 71"/>
              <p:cNvSpPr>
                <a:spLocks noChangeArrowheads="1"/>
              </p:cNvSpPr>
              <p:nvPr/>
            </p:nvSpPr>
            <p:spPr bwMode="auto">
              <a:xfrm>
                <a:off x="389" y="495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194" name="Rectangle 72"/>
              <p:cNvSpPr>
                <a:spLocks noChangeArrowheads="1"/>
              </p:cNvSpPr>
              <p:nvPr/>
            </p:nvSpPr>
            <p:spPr bwMode="auto">
              <a:xfrm>
                <a:off x="389" y="471"/>
                <a:ext cx="18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195" name="Rectangle 73"/>
              <p:cNvSpPr>
                <a:spLocks noChangeArrowheads="1"/>
              </p:cNvSpPr>
              <p:nvPr/>
            </p:nvSpPr>
            <p:spPr bwMode="auto">
              <a:xfrm>
                <a:off x="389" y="449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196" name="Freeform 74"/>
              <p:cNvSpPr>
                <a:spLocks/>
              </p:cNvSpPr>
              <p:nvPr/>
            </p:nvSpPr>
            <p:spPr bwMode="auto">
              <a:xfrm>
                <a:off x="344" y="320"/>
                <a:ext cx="61" cy="53"/>
              </a:xfrm>
              <a:custGeom>
                <a:avLst/>
                <a:gdLst>
                  <a:gd name="T0" fmla="*/ 61 w 61"/>
                  <a:gd name="T1" fmla="*/ 26 h 53"/>
                  <a:gd name="T2" fmla="*/ 31 w 61"/>
                  <a:gd name="T3" fmla="*/ 40 h 53"/>
                  <a:gd name="T4" fmla="*/ 0 w 61"/>
                  <a:gd name="T5" fmla="*/ 53 h 53"/>
                  <a:gd name="T6" fmla="*/ 0 w 61"/>
                  <a:gd name="T7" fmla="*/ 26 h 53"/>
                  <a:gd name="T8" fmla="*/ 0 w 61"/>
                  <a:gd name="T9" fmla="*/ 0 h 53"/>
                  <a:gd name="T10" fmla="*/ 31 w 61"/>
                  <a:gd name="T11" fmla="*/ 12 h 53"/>
                  <a:gd name="T12" fmla="*/ 61 w 61"/>
                  <a:gd name="T13" fmla="*/ 26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1" h="53">
                    <a:moveTo>
                      <a:pt x="61" y="26"/>
                    </a:moveTo>
                    <a:lnTo>
                      <a:pt x="31" y="40"/>
                    </a:lnTo>
                    <a:lnTo>
                      <a:pt x="0" y="53"/>
                    </a:lnTo>
                    <a:lnTo>
                      <a:pt x="0" y="26"/>
                    </a:lnTo>
                    <a:lnTo>
                      <a:pt x="0" y="0"/>
                    </a:lnTo>
                    <a:lnTo>
                      <a:pt x="31" y="12"/>
                    </a:lnTo>
                    <a:lnTo>
                      <a:pt x="61" y="26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97" name="Rectangle 75"/>
              <p:cNvSpPr>
                <a:spLocks noChangeArrowheads="1"/>
              </p:cNvSpPr>
              <p:nvPr/>
            </p:nvSpPr>
            <p:spPr bwMode="auto">
              <a:xfrm>
                <a:off x="367" y="518"/>
                <a:ext cx="16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198" name="Rectangle 76"/>
              <p:cNvSpPr>
                <a:spLocks noChangeArrowheads="1"/>
              </p:cNvSpPr>
              <p:nvPr/>
            </p:nvSpPr>
            <p:spPr bwMode="auto">
              <a:xfrm>
                <a:off x="367" y="495"/>
                <a:ext cx="16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199" name="Rectangle 77"/>
              <p:cNvSpPr>
                <a:spLocks noChangeArrowheads="1"/>
              </p:cNvSpPr>
              <p:nvPr/>
            </p:nvSpPr>
            <p:spPr bwMode="auto">
              <a:xfrm>
                <a:off x="367" y="471"/>
                <a:ext cx="16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00" name="Rectangle 78"/>
              <p:cNvSpPr>
                <a:spLocks noChangeArrowheads="1"/>
              </p:cNvSpPr>
              <p:nvPr/>
            </p:nvSpPr>
            <p:spPr bwMode="auto">
              <a:xfrm>
                <a:off x="367" y="449"/>
                <a:ext cx="16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01" name="Rectangle 79"/>
              <p:cNvSpPr>
                <a:spLocks noChangeArrowheads="1"/>
              </p:cNvSpPr>
              <p:nvPr/>
            </p:nvSpPr>
            <p:spPr bwMode="auto">
              <a:xfrm>
                <a:off x="343" y="518"/>
                <a:ext cx="18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02" name="Rectangle 80"/>
              <p:cNvSpPr>
                <a:spLocks noChangeArrowheads="1"/>
              </p:cNvSpPr>
              <p:nvPr/>
            </p:nvSpPr>
            <p:spPr bwMode="auto">
              <a:xfrm>
                <a:off x="343" y="495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03" name="Rectangle 81"/>
              <p:cNvSpPr>
                <a:spLocks noChangeArrowheads="1"/>
              </p:cNvSpPr>
              <p:nvPr/>
            </p:nvSpPr>
            <p:spPr bwMode="auto">
              <a:xfrm>
                <a:off x="343" y="471"/>
                <a:ext cx="18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04" name="Rectangle 82"/>
              <p:cNvSpPr>
                <a:spLocks noChangeArrowheads="1"/>
              </p:cNvSpPr>
              <p:nvPr/>
            </p:nvSpPr>
            <p:spPr bwMode="auto">
              <a:xfrm>
                <a:off x="343" y="449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05" name="Freeform 83"/>
              <p:cNvSpPr>
                <a:spLocks noEditPoints="1"/>
              </p:cNvSpPr>
              <p:nvPr/>
            </p:nvSpPr>
            <p:spPr bwMode="auto">
              <a:xfrm>
                <a:off x="13" y="11"/>
                <a:ext cx="5703" cy="567"/>
              </a:xfrm>
              <a:custGeom>
                <a:avLst/>
                <a:gdLst>
                  <a:gd name="T0" fmla="*/ 100 w 5703"/>
                  <a:gd name="T1" fmla="*/ 119 h 567"/>
                  <a:gd name="T2" fmla="*/ 146 w 5703"/>
                  <a:gd name="T3" fmla="*/ 119 h 567"/>
                  <a:gd name="T4" fmla="*/ 164 w 5703"/>
                  <a:gd name="T5" fmla="*/ 76 h 567"/>
                  <a:gd name="T6" fmla="*/ 122 w 5703"/>
                  <a:gd name="T7" fmla="*/ 44 h 567"/>
                  <a:gd name="T8" fmla="*/ 84 w 5703"/>
                  <a:gd name="T9" fmla="*/ 69 h 567"/>
                  <a:gd name="T10" fmla="*/ 307 w 5703"/>
                  <a:gd name="T11" fmla="*/ 455 h 567"/>
                  <a:gd name="T12" fmla="*/ 324 w 5703"/>
                  <a:gd name="T13" fmla="*/ 501 h 567"/>
                  <a:gd name="T14" fmla="*/ 307 w 5703"/>
                  <a:gd name="T15" fmla="*/ 507 h 567"/>
                  <a:gd name="T16" fmla="*/ 348 w 5703"/>
                  <a:gd name="T17" fmla="*/ 455 h 567"/>
                  <a:gd name="T18" fmla="*/ 348 w 5703"/>
                  <a:gd name="T19" fmla="*/ 484 h 567"/>
                  <a:gd name="T20" fmla="*/ 330 w 5703"/>
                  <a:gd name="T21" fmla="*/ 525 h 567"/>
                  <a:gd name="T22" fmla="*/ 370 w 5703"/>
                  <a:gd name="T23" fmla="*/ 479 h 567"/>
                  <a:gd name="T24" fmla="*/ 354 w 5703"/>
                  <a:gd name="T25" fmla="*/ 484 h 567"/>
                  <a:gd name="T26" fmla="*/ 370 w 5703"/>
                  <a:gd name="T27" fmla="*/ 525 h 567"/>
                  <a:gd name="T28" fmla="*/ 394 w 5703"/>
                  <a:gd name="T29" fmla="*/ 484 h 567"/>
                  <a:gd name="T30" fmla="*/ 376 w 5703"/>
                  <a:gd name="T31" fmla="*/ 479 h 567"/>
                  <a:gd name="T32" fmla="*/ 404 w 5703"/>
                  <a:gd name="T33" fmla="*/ 82 h 567"/>
                  <a:gd name="T34" fmla="*/ 429 w 5703"/>
                  <a:gd name="T35" fmla="*/ 121 h 567"/>
                  <a:gd name="T36" fmla="*/ 476 w 5703"/>
                  <a:gd name="T37" fmla="*/ 111 h 567"/>
                  <a:gd name="T38" fmla="*/ 484 w 5703"/>
                  <a:gd name="T39" fmla="*/ 66 h 567"/>
                  <a:gd name="T40" fmla="*/ 446 w 5703"/>
                  <a:gd name="T41" fmla="*/ 41 h 567"/>
                  <a:gd name="T42" fmla="*/ 406 w 5703"/>
                  <a:gd name="T43" fmla="*/ 73 h 567"/>
                  <a:gd name="T44" fmla="*/ 305 w 5703"/>
                  <a:gd name="T45" fmla="*/ 117 h 567"/>
                  <a:gd name="T46" fmla="*/ 321 w 5703"/>
                  <a:gd name="T47" fmla="*/ 75 h 567"/>
                  <a:gd name="T48" fmla="*/ 281 w 5703"/>
                  <a:gd name="T49" fmla="*/ 41 h 567"/>
                  <a:gd name="T50" fmla="*/ 241 w 5703"/>
                  <a:gd name="T51" fmla="*/ 66 h 567"/>
                  <a:gd name="T52" fmla="*/ 251 w 5703"/>
                  <a:gd name="T53" fmla="*/ 112 h 567"/>
                  <a:gd name="T54" fmla="*/ 5647 w 5703"/>
                  <a:gd name="T55" fmla="*/ 0 h 567"/>
                  <a:gd name="T56" fmla="*/ 5633 w 5703"/>
                  <a:gd name="T57" fmla="*/ 267 h 567"/>
                  <a:gd name="T58" fmla="*/ 4063 w 5703"/>
                  <a:gd name="T59" fmla="*/ 285 h 567"/>
                  <a:gd name="T60" fmla="*/ 4042 w 5703"/>
                  <a:gd name="T61" fmla="*/ 347 h 567"/>
                  <a:gd name="T62" fmla="*/ 4103 w 5703"/>
                  <a:gd name="T63" fmla="*/ 399 h 567"/>
                  <a:gd name="T64" fmla="*/ 5606 w 5703"/>
                  <a:gd name="T65" fmla="*/ 567 h 567"/>
                  <a:gd name="T66" fmla="*/ 18 w 5703"/>
                  <a:gd name="T67" fmla="*/ 558 h 567"/>
                  <a:gd name="T68" fmla="*/ 7 w 5703"/>
                  <a:gd name="T69" fmla="*/ 48 h 567"/>
                  <a:gd name="T70" fmla="*/ 5647 w 5703"/>
                  <a:gd name="T71" fmla="*/ 0 h 567"/>
                  <a:gd name="T72" fmla="*/ 247 w 5703"/>
                  <a:gd name="T73" fmla="*/ 401 h 567"/>
                  <a:gd name="T74" fmla="*/ 445 w 5703"/>
                  <a:gd name="T75" fmla="*/ 399 h 567"/>
                  <a:gd name="T76" fmla="*/ 439 w 5703"/>
                  <a:gd name="T77" fmla="*/ 268 h 567"/>
                  <a:gd name="T78" fmla="*/ 72 w 5703"/>
                  <a:gd name="T79" fmla="*/ 267 h 567"/>
                  <a:gd name="T80" fmla="*/ 146 w 5703"/>
                  <a:gd name="T81" fmla="*/ 523 h 567"/>
                  <a:gd name="T82" fmla="*/ 156 w 5703"/>
                  <a:gd name="T83" fmla="*/ 521 h 567"/>
                  <a:gd name="T84" fmla="*/ 177 w 5703"/>
                  <a:gd name="T85" fmla="*/ 512 h 567"/>
                  <a:gd name="T86" fmla="*/ 213 w 5703"/>
                  <a:gd name="T87" fmla="*/ 519 h 567"/>
                  <a:gd name="T88" fmla="*/ 223 w 5703"/>
                  <a:gd name="T89" fmla="*/ 446 h 567"/>
                  <a:gd name="T90" fmla="*/ 197 w 5703"/>
                  <a:gd name="T91" fmla="*/ 432 h 567"/>
                  <a:gd name="T92" fmla="*/ 153 w 5703"/>
                  <a:gd name="T93" fmla="*/ 439 h 567"/>
                  <a:gd name="T94" fmla="*/ 135 w 5703"/>
                  <a:gd name="T95" fmla="*/ 434 h 567"/>
                  <a:gd name="T96" fmla="*/ 86 w 5703"/>
                  <a:gd name="T97" fmla="*/ 439 h 567"/>
                  <a:gd name="T98" fmla="*/ 82 w 5703"/>
                  <a:gd name="T99" fmla="*/ 528 h 567"/>
                  <a:gd name="T100" fmla="*/ 98 w 5703"/>
                  <a:gd name="T101" fmla="*/ 514 h 567"/>
                  <a:gd name="T102" fmla="*/ 138 w 5703"/>
                  <a:gd name="T103" fmla="*/ 515 h 567"/>
                  <a:gd name="T104" fmla="*/ 3985 w 5703"/>
                  <a:gd name="T105" fmla="*/ 282 h 567"/>
                  <a:gd name="T106" fmla="*/ 3961 w 5703"/>
                  <a:gd name="T107" fmla="*/ 274 h 567"/>
                  <a:gd name="T108" fmla="*/ 787 w 5703"/>
                  <a:gd name="T109" fmla="*/ 268 h 567"/>
                  <a:gd name="T110" fmla="*/ 498 w 5703"/>
                  <a:gd name="T111" fmla="*/ 390 h 567"/>
                  <a:gd name="T112" fmla="*/ 654 w 5703"/>
                  <a:gd name="T113" fmla="*/ 404 h 567"/>
                  <a:gd name="T114" fmla="*/ 3972 w 5703"/>
                  <a:gd name="T115" fmla="*/ 397 h 567"/>
                  <a:gd name="T116" fmla="*/ 3985 w 5703"/>
                  <a:gd name="T117" fmla="*/ 390 h 567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5703" h="567">
                    <a:moveTo>
                      <a:pt x="82" y="84"/>
                    </a:moveTo>
                    <a:lnTo>
                      <a:pt x="82" y="84"/>
                    </a:lnTo>
                    <a:lnTo>
                      <a:pt x="82" y="93"/>
                    </a:lnTo>
                    <a:lnTo>
                      <a:pt x="84" y="101"/>
                    </a:lnTo>
                    <a:lnTo>
                      <a:pt x="89" y="108"/>
                    </a:lnTo>
                    <a:lnTo>
                      <a:pt x="93" y="114"/>
                    </a:lnTo>
                    <a:lnTo>
                      <a:pt x="100" y="119"/>
                    </a:lnTo>
                    <a:lnTo>
                      <a:pt x="107" y="124"/>
                    </a:lnTo>
                    <a:lnTo>
                      <a:pt x="114" y="126"/>
                    </a:lnTo>
                    <a:lnTo>
                      <a:pt x="122" y="126"/>
                    </a:lnTo>
                    <a:lnTo>
                      <a:pt x="131" y="126"/>
                    </a:lnTo>
                    <a:lnTo>
                      <a:pt x="139" y="124"/>
                    </a:lnTo>
                    <a:lnTo>
                      <a:pt x="146" y="119"/>
                    </a:lnTo>
                    <a:lnTo>
                      <a:pt x="153" y="114"/>
                    </a:lnTo>
                    <a:lnTo>
                      <a:pt x="157" y="108"/>
                    </a:lnTo>
                    <a:lnTo>
                      <a:pt x="162" y="101"/>
                    </a:lnTo>
                    <a:lnTo>
                      <a:pt x="164" y="93"/>
                    </a:lnTo>
                    <a:lnTo>
                      <a:pt x="164" y="84"/>
                    </a:lnTo>
                    <a:lnTo>
                      <a:pt x="164" y="76"/>
                    </a:lnTo>
                    <a:lnTo>
                      <a:pt x="162" y="69"/>
                    </a:lnTo>
                    <a:lnTo>
                      <a:pt x="157" y="62"/>
                    </a:lnTo>
                    <a:lnTo>
                      <a:pt x="153" y="55"/>
                    </a:lnTo>
                    <a:lnTo>
                      <a:pt x="146" y="51"/>
                    </a:lnTo>
                    <a:lnTo>
                      <a:pt x="139" y="47"/>
                    </a:lnTo>
                    <a:lnTo>
                      <a:pt x="131" y="44"/>
                    </a:lnTo>
                    <a:lnTo>
                      <a:pt x="122" y="44"/>
                    </a:lnTo>
                    <a:lnTo>
                      <a:pt x="114" y="44"/>
                    </a:lnTo>
                    <a:lnTo>
                      <a:pt x="107" y="47"/>
                    </a:lnTo>
                    <a:lnTo>
                      <a:pt x="100" y="51"/>
                    </a:lnTo>
                    <a:lnTo>
                      <a:pt x="93" y="55"/>
                    </a:lnTo>
                    <a:lnTo>
                      <a:pt x="89" y="62"/>
                    </a:lnTo>
                    <a:lnTo>
                      <a:pt x="84" y="69"/>
                    </a:lnTo>
                    <a:lnTo>
                      <a:pt x="82" y="76"/>
                    </a:lnTo>
                    <a:lnTo>
                      <a:pt x="82" y="84"/>
                    </a:lnTo>
                    <a:close/>
                    <a:moveTo>
                      <a:pt x="324" y="455"/>
                    </a:moveTo>
                    <a:lnTo>
                      <a:pt x="324" y="438"/>
                    </a:lnTo>
                    <a:lnTo>
                      <a:pt x="307" y="438"/>
                    </a:lnTo>
                    <a:lnTo>
                      <a:pt x="307" y="455"/>
                    </a:lnTo>
                    <a:lnTo>
                      <a:pt x="324" y="455"/>
                    </a:lnTo>
                    <a:close/>
                    <a:moveTo>
                      <a:pt x="324" y="479"/>
                    </a:moveTo>
                    <a:lnTo>
                      <a:pt x="324" y="460"/>
                    </a:lnTo>
                    <a:lnTo>
                      <a:pt x="307" y="460"/>
                    </a:lnTo>
                    <a:lnTo>
                      <a:pt x="307" y="479"/>
                    </a:lnTo>
                    <a:lnTo>
                      <a:pt x="324" y="479"/>
                    </a:lnTo>
                    <a:close/>
                    <a:moveTo>
                      <a:pt x="324" y="501"/>
                    </a:moveTo>
                    <a:lnTo>
                      <a:pt x="324" y="484"/>
                    </a:lnTo>
                    <a:lnTo>
                      <a:pt x="307" y="484"/>
                    </a:lnTo>
                    <a:lnTo>
                      <a:pt x="307" y="501"/>
                    </a:lnTo>
                    <a:lnTo>
                      <a:pt x="324" y="501"/>
                    </a:lnTo>
                    <a:close/>
                    <a:moveTo>
                      <a:pt x="324" y="525"/>
                    </a:moveTo>
                    <a:lnTo>
                      <a:pt x="324" y="507"/>
                    </a:lnTo>
                    <a:lnTo>
                      <a:pt x="307" y="507"/>
                    </a:lnTo>
                    <a:lnTo>
                      <a:pt x="307" y="525"/>
                    </a:lnTo>
                    <a:lnTo>
                      <a:pt x="324" y="525"/>
                    </a:lnTo>
                    <a:close/>
                    <a:moveTo>
                      <a:pt x="348" y="455"/>
                    </a:moveTo>
                    <a:lnTo>
                      <a:pt x="348" y="438"/>
                    </a:lnTo>
                    <a:lnTo>
                      <a:pt x="330" y="438"/>
                    </a:lnTo>
                    <a:lnTo>
                      <a:pt x="330" y="455"/>
                    </a:lnTo>
                    <a:lnTo>
                      <a:pt x="348" y="455"/>
                    </a:lnTo>
                    <a:close/>
                    <a:moveTo>
                      <a:pt x="348" y="479"/>
                    </a:moveTo>
                    <a:lnTo>
                      <a:pt x="348" y="460"/>
                    </a:lnTo>
                    <a:lnTo>
                      <a:pt x="330" y="460"/>
                    </a:lnTo>
                    <a:lnTo>
                      <a:pt x="330" y="479"/>
                    </a:lnTo>
                    <a:lnTo>
                      <a:pt x="348" y="479"/>
                    </a:lnTo>
                    <a:close/>
                    <a:moveTo>
                      <a:pt x="348" y="501"/>
                    </a:moveTo>
                    <a:lnTo>
                      <a:pt x="348" y="484"/>
                    </a:lnTo>
                    <a:lnTo>
                      <a:pt x="330" y="484"/>
                    </a:lnTo>
                    <a:lnTo>
                      <a:pt x="330" y="501"/>
                    </a:lnTo>
                    <a:lnTo>
                      <a:pt x="348" y="501"/>
                    </a:lnTo>
                    <a:close/>
                    <a:moveTo>
                      <a:pt x="348" y="525"/>
                    </a:moveTo>
                    <a:lnTo>
                      <a:pt x="348" y="507"/>
                    </a:lnTo>
                    <a:lnTo>
                      <a:pt x="330" y="507"/>
                    </a:lnTo>
                    <a:lnTo>
                      <a:pt x="330" y="525"/>
                    </a:lnTo>
                    <a:lnTo>
                      <a:pt x="348" y="525"/>
                    </a:lnTo>
                    <a:close/>
                    <a:moveTo>
                      <a:pt x="370" y="455"/>
                    </a:moveTo>
                    <a:lnTo>
                      <a:pt x="370" y="438"/>
                    </a:lnTo>
                    <a:lnTo>
                      <a:pt x="354" y="438"/>
                    </a:lnTo>
                    <a:lnTo>
                      <a:pt x="354" y="455"/>
                    </a:lnTo>
                    <a:lnTo>
                      <a:pt x="370" y="455"/>
                    </a:lnTo>
                    <a:close/>
                    <a:moveTo>
                      <a:pt x="370" y="479"/>
                    </a:moveTo>
                    <a:lnTo>
                      <a:pt x="370" y="460"/>
                    </a:lnTo>
                    <a:lnTo>
                      <a:pt x="354" y="460"/>
                    </a:lnTo>
                    <a:lnTo>
                      <a:pt x="354" y="479"/>
                    </a:lnTo>
                    <a:lnTo>
                      <a:pt x="370" y="479"/>
                    </a:lnTo>
                    <a:close/>
                    <a:moveTo>
                      <a:pt x="370" y="501"/>
                    </a:moveTo>
                    <a:lnTo>
                      <a:pt x="370" y="484"/>
                    </a:lnTo>
                    <a:lnTo>
                      <a:pt x="354" y="484"/>
                    </a:lnTo>
                    <a:lnTo>
                      <a:pt x="354" y="501"/>
                    </a:lnTo>
                    <a:lnTo>
                      <a:pt x="370" y="501"/>
                    </a:lnTo>
                    <a:close/>
                    <a:moveTo>
                      <a:pt x="370" y="525"/>
                    </a:moveTo>
                    <a:lnTo>
                      <a:pt x="370" y="507"/>
                    </a:lnTo>
                    <a:lnTo>
                      <a:pt x="354" y="507"/>
                    </a:lnTo>
                    <a:lnTo>
                      <a:pt x="354" y="525"/>
                    </a:lnTo>
                    <a:lnTo>
                      <a:pt x="370" y="525"/>
                    </a:lnTo>
                    <a:close/>
                    <a:moveTo>
                      <a:pt x="394" y="507"/>
                    </a:moveTo>
                    <a:lnTo>
                      <a:pt x="376" y="507"/>
                    </a:lnTo>
                    <a:lnTo>
                      <a:pt x="376" y="525"/>
                    </a:lnTo>
                    <a:lnTo>
                      <a:pt x="394" y="525"/>
                    </a:lnTo>
                    <a:lnTo>
                      <a:pt x="394" y="507"/>
                    </a:lnTo>
                    <a:close/>
                    <a:moveTo>
                      <a:pt x="394" y="501"/>
                    </a:moveTo>
                    <a:lnTo>
                      <a:pt x="394" y="484"/>
                    </a:lnTo>
                    <a:lnTo>
                      <a:pt x="376" y="484"/>
                    </a:lnTo>
                    <a:lnTo>
                      <a:pt x="376" y="501"/>
                    </a:lnTo>
                    <a:lnTo>
                      <a:pt x="394" y="501"/>
                    </a:lnTo>
                    <a:close/>
                    <a:moveTo>
                      <a:pt x="394" y="479"/>
                    </a:moveTo>
                    <a:lnTo>
                      <a:pt x="394" y="460"/>
                    </a:lnTo>
                    <a:lnTo>
                      <a:pt x="376" y="460"/>
                    </a:lnTo>
                    <a:lnTo>
                      <a:pt x="376" y="479"/>
                    </a:lnTo>
                    <a:lnTo>
                      <a:pt x="394" y="479"/>
                    </a:lnTo>
                    <a:close/>
                    <a:moveTo>
                      <a:pt x="394" y="455"/>
                    </a:moveTo>
                    <a:lnTo>
                      <a:pt x="394" y="438"/>
                    </a:lnTo>
                    <a:lnTo>
                      <a:pt x="376" y="438"/>
                    </a:lnTo>
                    <a:lnTo>
                      <a:pt x="376" y="455"/>
                    </a:lnTo>
                    <a:lnTo>
                      <a:pt x="394" y="455"/>
                    </a:lnTo>
                    <a:close/>
                    <a:moveTo>
                      <a:pt x="404" y="82"/>
                    </a:moveTo>
                    <a:lnTo>
                      <a:pt x="404" y="82"/>
                    </a:lnTo>
                    <a:lnTo>
                      <a:pt x="406" y="90"/>
                    </a:lnTo>
                    <a:lnTo>
                      <a:pt x="407" y="98"/>
                    </a:lnTo>
                    <a:lnTo>
                      <a:pt x="411" y="105"/>
                    </a:lnTo>
                    <a:lnTo>
                      <a:pt x="417" y="111"/>
                    </a:lnTo>
                    <a:lnTo>
                      <a:pt x="422" y="117"/>
                    </a:lnTo>
                    <a:lnTo>
                      <a:pt x="429" y="121"/>
                    </a:lnTo>
                    <a:lnTo>
                      <a:pt x="438" y="124"/>
                    </a:lnTo>
                    <a:lnTo>
                      <a:pt x="446" y="124"/>
                    </a:lnTo>
                    <a:lnTo>
                      <a:pt x="455" y="124"/>
                    </a:lnTo>
                    <a:lnTo>
                      <a:pt x="463" y="121"/>
                    </a:lnTo>
                    <a:lnTo>
                      <a:pt x="470" y="117"/>
                    </a:lnTo>
                    <a:lnTo>
                      <a:pt x="476" y="111"/>
                    </a:lnTo>
                    <a:lnTo>
                      <a:pt x="481" y="105"/>
                    </a:lnTo>
                    <a:lnTo>
                      <a:pt x="484" y="98"/>
                    </a:lnTo>
                    <a:lnTo>
                      <a:pt x="487" y="90"/>
                    </a:lnTo>
                    <a:lnTo>
                      <a:pt x="488" y="82"/>
                    </a:lnTo>
                    <a:lnTo>
                      <a:pt x="487" y="73"/>
                    </a:lnTo>
                    <a:lnTo>
                      <a:pt x="484" y="66"/>
                    </a:lnTo>
                    <a:lnTo>
                      <a:pt x="481" y="59"/>
                    </a:lnTo>
                    <a:lnTo>
                      <a:pt x="476" y="52"/>
                    </a:lnTo>
                    <a:lnTo>
                      <a:pt x="470" y="48"/>
                    </a:lnTo>
                    <a:lnTo>
                      <a:pt x="463" y="44"/>
                    </a:lnTo>
                    <a:lnTo>
                      <a:pt x="455" y="41"/>
                    </a:lnTo>
                    <a:lnTo>
                      <a:pt x="446" y="41"/>
                    </a:lnTo>
                    <a:lnTo>
                      <a:pt x="438" y="41"/>
                    </a:lnTo>
                    <a:lnTo>
                      <a:pt x="429" y="44"/>
                    </a:lnTo>
                    <a:lnTo>
                      <a:pt x="422" y="48"/>
                    </a:lnTo>
                    <a:lnTo>
                      <a:pt x="417" y="52"/>
                    </a:lnTo>
                    <a:lnTo>
                      <a:pt x="411" y="59"/>
                    </a:lnTo>
                    <a:lnTo>
                      <a:pt x="407" y="66"/>
                    </a:lnTo>
                    <a:lnTo>
                      <a:pt x="406" y="73"/>
                    </a:lnTo>
                    <a:lnTo>
                      <a:pt x="404" y="82"/>
                    </a:lnTo>
                    <a:close/>
                    <a:moveTo>
                      <a:pt x="281" y="124"/>
                    </a:moveTo>
                    <a:lnTo>
                      <a:pt x="281" y="124"/>
                    </a:lnTo>
                    <a:lnTo>
                      <a:pt x="289" y="124"/>
                    </a:lnTo>
                    <a:lnTo>
                      <a:pt x="298" y="121"/>
                    </a:lnTo>
                    <a:lnTo>
                      <a:pt x="305" y="117"/>
                    </a:lnTo>
                    <a:lnTo>
                      <a:pt x="310" y="112"/>
                    </a:lnTo>
                    <a:lnTo>
                      <a:pt x="316" y="105"/>
                    </a:lnTo>
                    <a:lnTo>
                      <a:pt x="319" y="98"/>
                    </a:lnTo>
                    <a:lnTo>
                      <a:pt x="321" y="91"/>
                    </a:lnTo>
                    <a:lnTo>
                      <a:pt x="323" y="83"/>
                    </a:lnTo>
                    <a:lnTo>
                      <a:pt x="321" y="75"/>
                    </a:lnTo>
                    <a:lnTo>
                      <a:pt x="319" y="66"/>
                    </a:lnTo>
                    <a:lnTo>
                      <a:pt x="316" y="59"/>
                    </a:lnTo>
                    <a:lnTo>
                      <a:pt x="310" y="54"/>
                    </a:lnTo>
                    <a:lnTo>
                      <a:pt x="305" y="48"/>
                    </a:lnTo>
                    <a:lnTo>
                      <a:pt x="298" y="44"/>
                    </a:lnTo>
                    <a:lnTo>
                      <a:pt x="289" y="41"/>
                    </a:lnTo>
                    <a:lnTo>
                      <a:pt x="281" y="41"/>
                    </a:lnTo>
                    <a:lnTo>
                      <a:pt x="272" y="41"/>
                    </a:lnTo>
                    <a:lnTo>
                      <a:pt x="264" y="44"/>
                    </a:lnTo>
                    <a:lnTo>
                      <a:pt x="257" y="48"/>
                    </a:lnTo>
                    <a:lnTo>
                      <a:pt x="251" y="54"/>
                    </a:lnTo>
                    <a:lnTo>
                      <a:pt x="246" y="59"/>
                    </a:lnTo>
                    <a:lnTo>
                      <a:pt x="241" y="66"/>
                    </a:lnTo>
                    <a:lnTo>
                      <a:pt x="240" y="75"/>
                    </a:lnTo>
                    <a:lnTo>
                      <a:pt x="239" y="83"/>
                    </a:lnTo>
                    <a:lnTo>
                      <a:pt x="240" y="91"/>
                    </a:lnTo>
                    <a:lnTo>
                      <a:pt x="241" y="98"/>
                    </a:lnTo>
                    <a:lnTo>
                      <a:pt x="246" y="105"/>
                    </a:lnTo>
                    <a:lnTo>
                      <a:pt x="251" y="112"/>
                    </a:lnTo>
                    <a:lnTo>
                      <a:pt x="257" y="117"/>
                    </a:lnTo>
                    <a:lnTo>
                      <a:pt x="264" y="121"/>
                    </a:lnTo>
                    <a:lnTo>
                      <a:pt x="272" y="124"/>
                    </a:lnTo>
                    <a:lnTo>
                      <a:pt x="281" y="124"/>
                    </a:lnTo>
                    <a:close/>
                    <a:moveTo>
                      <a:pt x="5647" y="0"/>
                    </a:moveTo>
                    <a:lnTo>
                      <a:pt x="5647" y="0"/>
                    </a:lnTo>
                    <a:lnTo>
                      <a:pt x="5662" y="2"/>
                    </a:lnTo>
                    <a:lnTo>
                      <a:pt x="5676" y="6"/>
                    </a:lnTo>
                    <a:lnTo>
                      <a:pt x="5690" y="11"/>
                    </a:lnTo>
                    <a:lnTo>
                      <a:pt x="5703" y="18"/>
                    </a:lnTo>
                    <a:lnTo>
                      <a:pt x="5633" y="18"/>
                    </a:lnTo>
                    <a:lnTo>
                      <a:pt x="5633" y="267"/>
                    </a:lnTo>
                    <a:lnTo>
                      <a:pt x="5617" y="265"/>
                    </a:lnTo>
                    <a:lnTo>
                      <a:pt x="4118" y="265"/>
                    </a:lnTo>
                    <a:lnTo>
                      <a:pt x="4103" y="267"/>
                    </a:lnTo>
                    <a:lnTo>
                      <a:pt x="4087" y="271"/>
                    </a:lnTo>
                    <a:lnTo>
                      <a:pt x="4075" y="277"/>
                    </a:lnTo>
                    <a:lnTo>
                      <a:pt x="4063" y="285"/>
                    </a:lnTo>
                    <a:lnTo>
                      <a:pt x="4054" y="295"/>
                    </a:lnTo>
                    <a:lnTo>
                      <a:pt x="4047" y="306"/>
                    </a:lnTo>
                    <a:lnTo>
                      <a:pt x="4042" y="320"/>
                    </a:lnTo>
                    <a:lnTo>
                      <a:pt x="4041" y="333"/>
                    </a:lnTo>
                    <a:lnTo>
                      <a:pt x="4042" y="347"/>
                    </a:lnTo>
                    <a:lnTo>
                      <a:pt x="4047" y="359"/>
                    </a:lnTo>
                    <a:lnTo>
                      <a:pt x="4054" y="371"/>
                    </a:lnTo>
                    <a:lnTo>
                      <a:pt x="4063" y="380"/>
                    </a:lnTo>
                    <a:lnTo>
                      <a:pt x="4075" y="389"/>
                    </a:lnTo>
                    <a:lnTo>
                      <a:pt x="4087" y="396"/>
                    </a:lnTo>
                    <a:lnTo>
                      <a:pt x="4103" y="399"/>
                    </a:lnTo>
                    <a:lnTo>
                      <a:pt x="4118" y="400"/>
                    </a:lnTo>
                    <a:lnTo>
                      <a:pt x="5617" y="400"/>
                    </a:lnTo>
                    <a:lnTo>
                      <a:pt x="5633" y="399"/>
                    </a:lnTo>
                    <a:lnTo>
                      <a:pt x="5633" y="565"/>
                    </a:lnTo>
                    <a:lnTo>
                      <a:pt x="5606" y="567"/>
                    </a:lnTo>
                    <a:lnTo>
                      <a:pt x="5585" y="567"/>
                    </a:lnTo>
                    <a:lnTo>
                      <a:pt x="173" y="567"/>
                    </a:lnTo>
                    <a:lnTo>
                      <a:pt x="125" y="567"/>
                    </a:lnTo>
                    <a:lnTo>
                      <a:pt x="84" y="565"/>
                    </a:lnTo>
                    <a:lnTo>
                      <a:pt x="48" y="563"/>
                    </a:lnTo>
                    <a:lnTo>
                      <a:pt x="18" y="558"/>
                    </a:lnTo>
                    <a:lnTo>
                      <a:pt x="9" y="556"/>
                    </a:lnTo>
                    <a:lnTo>
                      <a:pt x="0" y="553"/>
                    </a:lnTo>
                    <a:lnTo>
                      <a:pt x="0" y="77"/>
                    </a:lnTo>
                    <a:lnTo>
                      <a:pt x="0" y="69"/>
                    </a:lnTo>
                    <a:lnTo>
                      <a:pt x="2" y="62"/>
                    </a:lnTo>
                    <a:lnTo>
                      <a:pt x="7" y="48"/>
                    </a:lnTo>
                    <a:lnTo>
                      <a:pt x="16" y="35"/>
                    </a:lnTo>
                    <a:lnTo>
                      <a:pt x="25" y="23"/>
                    </a:lnTo>
                    <a:lnTo>
                      <a:pt x="38" y="14"/>
                    </a:lnTo>
                    <a:lnTo>
                      <a:pt x="54" y="7"/>
                    </a:lnTo>
                    <a:lnTo>
                      <a:pt x="69" y="2"/>
                    </a:lnTo>
                    <a:lnTo>
                      <a:pt x="87" y="0"/>
                    </a:lnTo>
                    <a:lnTo>
                      <a:pt x="5647" y="0"/>
                    </a:lnTo>
                    <a:close/>
                    <a:moveTo>
                      <a:pt x="55" y="389"/>
                    </a:moveTo>
                    <a:lnTo>
                      <a:pt x="55" y="389"/>
                    </a:lnTo>
                    <a:lnTo>
                      <a:pt x="56" y="394"/>
                    </a:lnTo>
                    <a:lnTo>
                      <a:pt x="61" y="399"/>
                    </a:lnTo>
                    <a:lnTo>
                      <a:pt x="65" y="401"/>
                    </a:lnTo>
                    <a:lnTo>
                      <a:pt x="72" y="401"/>
                    </a:lnTo>
                    <a:lnTo>
                      <a:pt x="247" y="401"/>
                    </a:lnTo>
                    <a:lnTo>
                      <a:pt x="250" y="401"/>
                    </a:lnTo>
                    <a:lnTo>
                      <a:pt x="258" y="401"/>
                    </a:lnTo>
                    <a:lnTo>
                      <a:pt x="262" y="401"/>
                    </a:lnTo>
                    <a:lnTo>
                      <a:pt x="434" y="401"/>
                    </a:lnTo>
                    <a:lnTo>
                      <a:pt x="439" y="401"/>
                    </a:lnTo>
                    <a:lnTo>
                      <a:pt x="445" y="399"/>
                    </a:lnTo>
                    <a:lnTo>
                      <a:pt x="449" y="394"/>
                    </a:lnTo>
                    <a:lnTo>
                      <a:pt x="450" y="389"/>
                    </a:lnTo>
                    <a:lnTo>
                      <a:pt x="450" y="281"/>
                    </a:lnTo>
                    <a:lnTo>
                      <a:pt x="449" y="275"/>
                    </a:lnTo>
                    <a:lnTo>
                      <a:pt x="445" y="271"/>
                    </a:lnTo>
                    <a:lnTo>
                      <a:pt x="439" y="268"/>
                    </a:lnTo>
                    <a:lnTo>
                      <a:pt x="434" y="267"/>
                    </a:lnTo>
                    <a:lnTo>
                      <a:pt x="262" y="267"/>
                    </a:lnTo>
                    <a:lnTo>
                      <a:pt x="258" y="267"/>
                    </a:lnTo>
                    <a:lnTo>
                      <a:pt x="250" y="267"/>
                    </a:lnTo>
                    <a:lnTo>
                      <a:pt x="247" y="267"/>
                    </a:lnTo>
                    <a:lnTo>
                      <a:pt x="72" y="267"/>
                    </a:lnTo>
                    <a:lnTo>
                      <a:pt x="65" y="268"/>
                    </a:lnTo>
                    <a:lnTo>
                      <a:pt x="61" y="271"/>
                    </a:lnTo>
                    <a:lnTo>
                      <a:pt x="56" y="275"/>
                    </a:lnTo>
                    <a:lnTo>
                      <a:pt x="55" y="281"/>
                    </a:lnTo>
                    <a:lnTo>
                      <a:pt x="55" y="389"/>
                    </a:lnTo>
                    <a:close/>
                    <a:moveTo>
                      <a:pt x="146" y="522"/>
                    </a:moveTo>
                    <a:lnTo>
                      <a:pt x="146" y="523"/>
                    </a:lnTo>
                    <a:lnTo>
                      <a:pt x="154" y="523"/>
                    </a:lnTo>
                    <a:lnTo>
                      <a:pt x="154" y="522"/>
                    </a:lnTo>
                    <a:lnTo>
                      <a:pt x="156" y="522"/>
                    </a:lnTo>
                    <a:lnTo>
                      <a:pt x="156" y="521"/>
                    </a:lnTo>
                    <a:lnTo>
                      <a:pt x="157" y="518"/>
                    </a:lnTo>
                    <a:lnTo>
                      <a:pt x="163" y="516"/>
                    </a:lnTo>
                    <a:lnTo>
                      <a:pt x="169" y="514"/>
                    </a:lnTo>
                    <a:lnTo>
                      <a:pt x="177" y="512"/>
                    </a:lnTo>
                    <a:lnTo>
                      <a:pt x="185" y="512"/>
                    </a:lnTo>
                    <a:lnTo>
                      <a:pt x="198" y="512"/>
                    </a:lnTo>
                    <a:lnTo>
                      <a:pt x="208" y="516"/>
                    </a:lnTo>
                    <a:lnTo>
                      <a:pt x="213" y="519"/>
                    </a:lnTo>
                    <a:lnTo>
                      <a:pt x="215" y="523"/>
                    </a:lnTo>
                    <a:lnTo>
                      <a:pt x="215" y="528"/>
                    </a:lnTo>
                    <a:lnTo>
                      <a:pt x="220" y="528"/>
                    </a:lnTo>
                    <a:lnTo>
                      <a:pt x="225" y="528"/>
                    </a:lnTo>
                    <a:lnTo>
                      <a:pt x="225" y="523"/>
                    </a:lnTo>
                    <a:lnTo>
                      <a:pt x="225" y="446"/>
                    </a:lnTo>
                    <a:lnTo>
                      <a:pt x="223" y="446"/>
                    </a:lnTo>
                    <a:lnTo>
                      <a:pt x="220" y="442"/>
                    </a:lnTo>
                    <a:lnTo>
                      <a:pt x="213" y="438"/>
                    </a:lnTo>
                    <a:lnTo>
                      <a:pt x="205" y="434"/>
                    </a:lnTo>
                    <a:lnTo>
                      <a:pt x="197" y="432"/>
                    </a:lnTo>
                    <a:lnTo>
                      <a:pt x="185" y="431"/>
                    </a:lnTo>
                    <a:lnTo>
                      <a:pt x="173" y="432"/>
                    </a:lnTo>
                    <a:lnTo>
                      <a:pt x="162" y="435"/>
                    </a:lnTo>
                    <a:lnTo>
                      <a:pt x="153" y="439"/>
                    </a:lnTo>
                    <a:lnTo>
                      <a:pt x="150" y="442"/>
                    </a:lnTo>
                    <a:lnTo>
                      <a:pt x="149" y="439"/>
                    </a:lnTo>
                    <a:lnTo>
                      <a:pt x="143" y="436"/>
                    </a:lnTo>
                    <a:lnTo>
                      <a:pt x="135" y="434"/>
                    </a:lnTo>
                    <a:lnTo>
                      <a:pt x="126" y="432"/>
                    </a:lnTo>
                    <a:lnTo>
                      <a:pt x="117" y="431"/>
                    </a:lnTo>
                    <a:lnTo>
                      <a:pt x="103" y="432"/>
                    </a:lnTo>
                    <a:lnTo>
                      <a:pt x="90" y="436"/>
                    </a:lnTo>
                    <a:lnTo>
                      <a:pt x="86" y="439"/>
                    </a:lnTo>
                    <a:lnTo>
                      <a:pt x="82" y="442"/>
                    </a:lnTo>
                    <a:lnTo>
                      <a:pt x="79" y="446"/>
                    </a:lnTo>
                    <a:lnTo>
                      <a:pt x="77" y="446"/>
                    </a:lnTo>
                    <a:lnTo>
                      <a:pt x="77" y="523"/>
                    </a:lnTo>
                    <a:lnTo>
                      <a:pt x="77" y="528"/>
                    </a:lnTo>
                    <a:lnTo>
                      <a:pt x="82" y="528"/>
                    </a:lnTo>
                    <a:lnTo>
                      <a:pt x="86" y="528"/>
                    </a:lnTo>
                    <a:lnTo>
                      <a:pt x="86" y="523"/>
                    </a:lnTo>
                    <a:lnTo>
                      <a:pt x="89" y="519"/>
                    </a:lnTo>
                    <a:lnTo>
                      <a:pt x="91" y="516"/>
                    </a:lnTo>
                    <a:lnTo>
                      <a:pt x="98" y="514"/>
                    </a:lnTo>
                    <a:lnTo>
                      <a:pt x="107" y="512"/>
                    </a:lnTo>
                    <a:lnTo>
                      <a:pt x="117" y="512"/>
                    </a:lnTo>
                    <a:lnTo>
                      <a:pt x="128" y="512"/>
                    </a:lnTo>
                    <a:lnTo>
                      <a:pt x="138" y="515"/>
                    </a:lnTo>
                    <a:lnTo>
                      <a:pt x="143" y="519"/>
                    </a:lnTo>
                    <a:lnTo>
                      <a:pt x="146" y="522"/>
                    </a:lnTo>
                    <a:close/>
                    <a:moveTo>
                      <a:pt x="3985" y="390"/>
                    </a:moveTo>
                    <a:lnTo>
                      <a:pt x="3985" y="282"/>
                    </a:lnTo>
                    <a:lnTo>
                      <a:pt x="3983" y="279"/>
                    </a:lnTo>
                    <a:lnTo>
                      <a:pt x="3982" y="279"/>
                    </a:lnTo>
                    <a:lnTo>
                      <a:pt x="3978" y="277"/>
                    </a:lnTo>
                    <a:lnTo>
                      <a:pt x="3961" y="274"/>
                    </a:lnTo>
                    <a:lnTo>
                      <a:pt x="3936" y="271"/>
                    </a:lnTo>
                    <a:lnTo>
                      <a:pt x="3902" y="270"/>
                    </a:lnTo>
                    <a:lnTo>
                      <a:pt x="3864" y="270"/>
                    </a:lnTo>
                    <a:lnTo>
                      <a:pt x="788" y="270"/>
                    </a:lnTo>
                    <a:lnTo>
                      <a:pt x="787" y="268"/>
                    </a:lnTo>
                    <a:lnTo>
                      <a:pt x="511" y="268"/>
                    </a:lnTo>
                    <a:lnTo>
                      <a:pt x="505" y="270"/>
                    </a:lnTo>
                    <a:lnTo>
                      <a:pt x="501" y="272"/>
                    </a:lnTo>
                    <a:lnTo>
                      <a:pt x="498" y="277"/>
                    </a:lnTo>
                    <a:lnTo>
                      <a:pt x="498" y="282"/>
                    </a:lnTo>
                    <a:lnTo>
                      <a:pt x="498" y="390"/>
                    </a:lnTo>
                    <a:lnTo>
                      <a:pt x="498" y="396"/>
                    </a:lnTo>
                    <a:lnTo>
                      <a:pt x="501" y="400"/>
                    </a:lnTo>
                    <a:lnTo>
                      <a:pt x="505" y="403"/>
                    </a:lnTo>
                    <a:lnTo>
                      <a:pt x="511" y="403"/>
                    </a:lnTo>
                    <a:lnTo>
                      <a:pt x="654" y="403"/>
                    </a:lnTo>
                    <a:lnTo>
                      <a:pt x="654" y="404"/>
                    </a:lnTo>
                    <a:lnTo>
                      <a:pt x="3864" y="404"/>
                    </a:lnTo>
                    <a:lnTo>
                      <a:pt x="3910" y="403"/>
                    </a:lnTo>
                    <a:lnTo>
                      <a:pt x="3947" y="400"/>
                    </a:lnTo>
                    <a:lnTo>
                      <a:pt x="3972" y="397"/>
                    </a:lnTo>
                    <a:lnTo>
                      <a:pt x="3981" y="396"/>
                    </a:lnTo>
                    <a:lnTo>
                      <a:pt x="3982" y="394"/>
                    </a:lnTo>
                    <a:lnTo>
                      <a:pt x="3983" y="393"/>
                    </a:lnTo>
                    <a:lnTo>
                      <a:pt x="3985" y="390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06" name="Rectangle 84"/>
              <p:cNvSpPr>
                <a:spLocks noChangeArrowheads="1"/>
              </p:cNvSpPr>
              <p:nvPr/>
            </p:nvSpPr>
            <p:spPr bwMode="auto">
              <a:xfrm>
                <a:off x="320" y="518"/>
                <a:ext cx="17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07" name="Rectangle 85"/>
              <p:cNvSpPr>
                <a:spLocks noChangeArrowheads="1"/>
              </p:cNvSpPr>
              <p:nvPr/>
            </p:nvSpPr>
            <p:spPr bwMode="auto">
              <a:xfrm>
                <a:off x="320" y="495"/>
                <a:ext cx="17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08" name="Rectangle 86"/>
              <p:cNvSpPr>
                <a:spLocks noChangeArrowheads="1"/>
              </p:cNvSpPr>
              <p:nvPr/>
            </p:nvSpPr>
            <p:spPr bwMode="auto">
              <a:xfrm>
                <a:off x="320" y="471"/>
                <a:ext cx="17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09" name="Rectangle 87"/>
              <p:cNvSpPr>
                <a:spLocks noChangeArrowheads="1"/>
              </p:cNvSpPr>
              <p:nvPr/>
            </p:nvSpPr>
            <p:spPr bwMode="auto">
              <a:xfrm>
                <a:off x="320" y="449"/>
                <a:ext cx="17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3210" name="Picture 8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" y="45"/>
                <a:ext cx="9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11" name="Rectangle 89"/>
              <p:cNvSpPr>
                <a:spLocks noChangeArrowheads="1"/>
              </p:cNvSpPr>
              <p:nvPr/>
            </p:nvSpPr>
            <p:spPr bwMode="auto">
              <a:xfrm>
                <a:off x="271" y="278"/>
                <a:ext cx="4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12" name="Rectangle 90"/>
              <p:cNvSpPr>
                <a:spLocks noChangeArrowheads="1"/>
              </p:cNvSpPr>
              <p:nvPr/>
            </p:nvSpPr>
            <p:spPr bwMode="auto">
              <a:xfrm>
                <a:off x="271" y="281"/>
                <a:ext cx="4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13" name="Rectangle 91"/>
              <p:cNvSpPr>
                <a:spLocks noChangeArrowheads="1"/>
              </p:cNvSpPr>
              <p:nvPr/>
            </p:nvSpPr>
            <p:spPr bwMode="auto">
              <a:xfrm>
                <a:off x="271" y="407"/>
                <a:ext cx="4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14" name="Rectangle 92"/>
              <p:cNvSpPr>
                <a:spLocks noChangeArrowheads="1"/>
              </p:cNvSpPr>
              <p:nvPr/>
            </p:nvSpPr>
            <p:spPr bwMode="auto">
              <a:xfrm>
                <a:off x="271" y="410"/>
                <a:ext cx="4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15" name="Rectangle 93"/>
              <p:cNvSpPr>
                <a:spLocks noChangeArrowheads="1"/>
              </p:cNvSpPr>
              <p:nvPr/>
            </p:nvSpPr>
            <p:spPr bwMode="auto">
              <a:xfrm>
                <a:off x="263" y="278"/>
                <a:ext cx="8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16" name="Rectangle 94"/>
              <p:cNvSpPr>
                <a:spLocks noChangeArrowheads="1"/>
              </p:cNvSpPr>
              <p:nvPr/>
            </p:nvSpPr>
            <p:spPr bwMode="auto">
              <a:xfrm>
                <a:off x="263" y="410"/>
                <a:ext cx="8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17" name="Freeform 95"/>
              <p:cNvSpPr>
                <a:spLocks/>
              </p:cNvSpPr>
              <p:nvPr/>
            </p:nvSpPr>
            <p:spPr bwMode="auto">
              <a:xfrm>
                <a:off x="263" y="283"/>
                <a:ext cx="5" cy="124"/>
              </a:xfrm>
              <a:custGeom>
                <a:avLst/>
                <a:gdLst>
                  <a:gd name="T0" fmla="*/ 5 w 5"/>
                  <a:gd name="T1" fmla="*/ 0 h 124"/>
                  <a:gd name="T2" fmla="*/ 5 w 5"/>
                  <a:gd name="T3" fmla="*/ 124 h 124"/>
                  <a:gd name="T4" fmla="*/ 3 w 5"/>
                  <a:gd name="T5" fmla="*/ 124 h 124"/>
                  <a:gd name="T6" fmla="*/ 1 w 5"/>
                  <a:gd name="T7" fmla="*/ 124 h 124"/>
                  <a:gd name="T8" fmla="*/ 0 w 5"/>
                  <a:gd name="T9" fmla="*/ 124 h 124"/>
                  <a:gd name="T10" fmla="*/ 0 w 5"/>
                  <a:gd name="T11" fmla="*/ 0 h 124"/>
                  <a:gd name="T12" fmla="*/ 1 w 5"/>
                  <a:gd name="T13" fmla="*/ 0 h 124"/>
                  <a:gd name="T14" fmla="*/ 5 w 5"/>
                  <a:gd name="T15" fmla="*/ 0 h 1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124">
                    <a:moveTo>
                      <a:pt x="5" y="0"/>
                    </a:moveTo>
                    <a:lnTo>
                      <a:pt x="5" y="124"/>
                    </a:lnTo>
                    <a:lnTo>
                      <a:pt x="3" y="124"/>
                    </a:lnTo>
                    <a:lnTo>
                      <a:pt x="1" y="124"/>
                    </a:lnTo>
                    <a:lnTo>
                      <a:pt x="0" y="124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8" name="Freeform 96"/>
              <p:cNvSpPr>
                <a:spLocks/>
              </p:cNvSpPr>
              <p:nvPr/>
            </p:nvSpPr>
            <p:spPr bwMode="auto">
              <a:xfrm>
                <a:off x="263" y="281"/>
                <a:ext cx="8" cy="129"/>
              </a:xfrm>
              <a:custGeom>
                <a:avLst/>
                <a:gdLst>
                  <a:gd name="T0" fmla="*/ 8 w 8"/>
                  <a:gd name="T1" fmla="*/ 0 h 129"/>
                  <a:gd name="T2" fmla="*/ 8 w 8"/>
                  <a:gd name="T3" fmla="*/ 2 h 129"/>
                  <a:gd name="T4" fmla="*/ 8 w 8"/>
                  <a:gd name="T5" fmla="*/ 126 h 129"/>
                  <a:gd name="T6" fmla="*/ 8 w 8"/>
                  <a:gd name="T7" fmla="*/ 129 h 129"/>
                  <a:gd name="T8" fmla="*/ 0 w 8"/>
                  <a:gd name="T9" fmla="*/ 129 h 129"/>
                  <a:gd name="T10" fmla="*/ 0 w 8"/>
                  <a:gd name="T11" fmla="*/ 126 h 129"/>
                  <a:gd name="T12" fmla="*/ 1 w 8"/>
                  <a:gd name="T13" fmla="*/ 126 h 129"/>
                  <a:gd name="T14" fmla="*/ 3 w 8"/>
                  <a:gd name="T15" fmla="*/ 126 h 129"/>
                  <a:gd name="T16" fmla="*/ 5 w 8"/>
                  <a:gd name="T17" fmla="*/ 126 h 129"/>
                  <a:gd name="T18" fmla="*/ 5 w 8"/>
                  <a:gd name="T19" fmla="*/ 2 h 129"/>
                  <a:gd name="T20" fmla="*/ 1 w 8"/>
                  <a:gd name="T21" fmla="*/ 2 h 129"/>
                  <a:gd name="T22" fmla="*/ 0 w 8"/>
                  <a:gd name="T23" fmla="*/ 2 h 129"/>
                  <a:gd name="T24" fmla="*/ 0 w 8"/>
                  <a:gd name="T25" fmla="*/ 0 h 129"/>
                  <a:gd name="T26" fmla="*/ 8 w 8"/>
                  <a:gd name="T27" fmla="*/ 0 h 12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" h="129">
                    <a:moveTo>
                      <a:pt x="8" y="0"/>
                    </a:moveTo>
                    <a:lnTo>
                      <a:pt x="8" y="2"/>
                    </a:lnTo>
                    <a:lnTo>
                      <a:pt x="8" y="126"/>
                    </a:lnTo>
                    <a:lnTo>
                      <a:pt x="8" y="129"/>
                    </a:lnTo>
                    <a:lnTo>
                      <a:pt x="0" y="129"/>
                    </a:lnTo>
                    <a:lnTo>
                      <a:pt x="0" y="126"/>
                    </a:lnTo>
                    <a:lnTo>
                      <a:pt x="1" y="126"/>
                    </a:lnTo>
                    <a:lnTo>
                      <a:pt x="3" y="126"/>
                    </a:lnTo>
                    <a:lnTo>
                      <a:pt x="5" y="126"/>
                    </a:lnTo>
                    <a:lnTo>
                      <a:pt x="5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19" name="Rectangle 97"/>
              <p:cNvSpPr>
                <a:spLocks noChangeArrowheads="1"/>
              </p:cNvSpPr>
              <p:nvPr/>
            </p:nvSpPr>
            <p:spPr bwMode="auto">
              <a:xfrm>
                <a:off x="260" y="278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20" name="Rectangle 98"/>
              <p:cNvSpPr>
                <a:spLocks noChangeArrowheads="1"/>
              </p:cNvSpPr>
              <p:nvPr/>
            </p:nvSpPr>
            <p:spPr bwMode="auto">
              <a:xfrm>
                <a:off x="260" y="281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21" name="Freeform 99"/>
              <p:cNvSpPr>
                <a:spLocks/>
              </p:cNvSpPr>
              <p:nvPr/>
            </p:nvSpPr>
            <p:spPr bwMode="auto">
              <a:xfrm>
                <a:off x="260" y="283"/>
                <a:ext cx="3" cy="124"/>
              </a:xfrm>
              <a:custGeom>
                <a:avLst/>
                <a:gdLst>
                  <a:gd name="T0" fmla="*/ 0 w 3"/>
                  <a:gd name="T1" fmla="*/ 124 h 124"/>
                  <a:gd name="T2" fmla="*/ 0 w 3"/>
                  <a:gd name="T3" fmla="*/ 0 h 124"/>
                  <a:gd name="T4" fmla="*/ 3 w 3"/>
                  <a:gd name="T5" fmla="*/ 0 h 124"/>
                  <a:gd name="T6" fmla="*/ 3 w 3"/>
                  <a:gd name="T7" fmla="*/ 124 h 124"/>
                  <a:gd name="T8" fmla="*/ 0 w 3"/>
                  <a:gd name="T9" fmla="*/ 124 h 124"/>
                  <a:gd name="T10" fmla="*/ 0 w 3"/>
                  <a:gd name="T11" fmla="*/ 124 h 1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24">
                    <a:moveTo>
                      <a:pt x="0" y="124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24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2" name="Rectangle 100"/>
              <p:cNvSpPr>
                <a:spLocks noChangeArrowheads="1"/>
              </p:cNvSpPr>
              <p:nvPr/>
            </p:nvSpPr>
            <p:spPr bwMode="auto">
              <a:xfrm>
                <a:off x="260" y="40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23" name="Rectangle 101"/>
              <p:cNvSpPr>
                <a:spLocks noChangeArrowheads="1"/>
              </p:cNvSpPr>
              <p:nvPr/>
            </p:nvSpPr>
            <p:spPr bwMode="auto">
              <a:xfrm>
                <a:off x="260" y="41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24" name="Freeform 102"/>
              <p:cNvSpPr>
                <a:spLocks noEditPoints="1"/>
              </p:cNvSpPr>
              <p:nvPr/>
            </p:nvSpPr>
            <p:spPr bwMode="auto">
              <a:xfrm>
                <a:off x="75" y="283"/>
                <a:ext cx="185" cy="124"/>
              </a:xfrm>
              <a:custGeom>
                <a:avLst/>
                <a:gdLst>
                  <a:gd name="T0" fmla="*/ 181 w 185"/>
                  <a:gd name="T1" fmla="*/ 0 h 124"/>
                  <a:gd name="T2" fmla="*/ 185 w 185"/>
                  <a:gd name="T3" fmla="*/ 0 h 124"/>
                  <a:gd name="T4" fmla="*/ 185 w 185"/>
                  <a:gd name="T5" fmla="*/ 124 h 124"/>
                  <a:gd name="T6" fmla="*/ 185 w 185"/>
                  <a:gd name="T7" fmla="*/ 124 h 124"/>
                  <a:gd name="T8" fmla="*/ 181 w 185"/>
                  <a:gd name="T9" fmla="*/ 124 h 124"/>
                  <a:gd name="T10" fmla="*/ 178 w 185"/>
                  <a:gd name="T11" fmla="*/ 124 h 124"/>
                  <a:gd name="T12" fmla="*/ 10 w 185"/>
                  <a:gd name="T13" fmla="*/ 124 h 124"/>
                  <a:gd name="T14" fmla="*/ 10 w 185"/>
                  <a:gd name="T15" fmla="*/ 124 h 124"/>
                  <a:gd name="T16" fmla="*/ 6 w 185"/>
                  <a:gd name="T17" fmla="*/ 124 h 124"/>
                  <a:gd name="T18" fmla="*/ 3 w 185"/>
                  <a:gd name="T19" fmla="*/ 122 h 124"/>
                  <a:gd name="T20" fmla="*/ 1 w 185"/>
                  <a:gd name="T21" fmla="*/ 120 h 124"/>
                  <a:gd name="T22" fmla="*/ 0 w 185"/>
                  <a:gd name="T23" fmla="*/ 117 h 124"/>
                  <a:gd name="T24" fmla="*/ 0 w 185"/>
                  <a:gd name="T25" fmla="*/ 9 h 124"/>
                  <a:gd name="T26" fmla="*/ 0 w 185"/>
                  <a:gd name="T27" fmla="*/ 9 h 124"/>
                  <a:gd name="T28" fmla="*/ 1 w 185"/>
                  <a:gd name="T29" fmla="*/ 6 h 124"/>
                  <a:gd name="T30" fmla="*/ 3 w 185"/>
                  <a:gd name="T31" fmla="*/ 3 h 124"/>
                  <a:gd name="T32" fmla="*/ 6 w 185"/>
                  <a:gd name="T33" fmla="*/ 2 h 124"/>
                  <a:gd name="T34" fmla="*/ 10 w 185"/>
                  <a:gd name="T35" fmla="*/ 0 h 124"/>
                  <a:gd name="T36" fmla="*/ 179 w 185"/>
                  <a:gd name="T37" fmla="*/ 0 h 124"/>
                  <a:gd name="T38" fmla="*/ 181 w 185"/>
                  <a:gd name="T39" fmla="*/ 0 h 124"/>
                  <a:gd name="T40" fmla="*/ 119 w 185"/>
                  <a:gd name="T41" fmla="*/ 93 h 124"/>
                  <a:gd name="T42" fmla="*/ 119 w 185"/>
                  <a:gd name="T43" fmla="*/ 65 h 124"/>
                  <a:gd name="T44" fmla="*/ 119 w 185"/>
                  <a:gd name="T45" fmla="*/ 38 h 124"/>
                  <a:gd name="T46" fmla="*/ 90 w 185"/>
                  <a:gd name="T47" fmla="*/ 52 h 124"/>
                  <a:gd name="T48" fmla="*/ 59 w 185"/>
                  <a:gd name="T49" fmla="*/ 65 h 124"/>
                  <a:gd name="T50" fmla="*/ 90 w 185"/>
                  <a:gd name="T51" fmla="*/ 79 h 124"/>
                  <a:gd name="T52" fmla="*/ 119 w 185"/>
                  <a:gd name="T53" fmla="*/ 93 h 12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85" h="124">
                    <a:moveTo>
                      <a:pt x="181" y="0"/>
                    </a:moveTo>
                    <a:lnTo>
                      <a:pt x="185" y="0"/>
                    </a:lnTo>
                    <a:lnTo>
                      <a:pt x="185" y="124"/>
                    </a:lnTo>
                    <a:lnTo>
                      <a:pt x="181" y="124"/>
                    </a:lnTo>
                    <a:lnTo>
                      <a:pt x="178" y="124"/>
                    </a:lnTo>
                    <a:lnTo>
                      <a:pt x="10" y="124"/>
                    </a:lnTo>
                    <a:lnTo>
                      <a:pt x="6" y="124"/>
                    </a:lnTo>
                    <a:lnTo>
                      <a:pt x="3" y="122"/>
                    </a:lnTo>
                    <a:lnTo>
                      <a:pt x="1" y="120"/>
                    </a:lnTo>
                    <a:lnTo>
                      <a:pt x="0" y="117"/>
                    </a:lnTo>
                    <a:lnTo>
                      <a:pt x="0" y="9"/>
                    </a:lnTo>
                    <a:lnTo>
                      <a:pt x="1" y="6"/>
                    </a:lnTo>
                    <a:lnTo>
                      <a:pt x="3" y="3"/>
                    </a:lnTo>
                    <a:lnTo>
                      <a:pt x="6" y="2"/>
                    </a:lnTo>
                    <a:lnTo>
                      <a:pt x="10" y="0"/>
                    </a:lnTo>
                    <a:lnTo>
                      <a:pt x="179" y="0"/>
                    </a:lnTo>
                    <a:lnTo>
                      <a:pt x="181" y="0"/>
                    </a:lnTo>
                    <a:close/>
                    <a:moveTo>
                      <a:pt x="119" y="93"/>
                    </a:moveTo>
                    <a:lnTo>
                      <a:pt x="119" y="65"/>
                    </a:lnTo>
                    <a:lnTo>
                      <a:pt x="119" y="38"/>
                    </a:lnTo>
                    <a:lnTo>
                      <a:pt x="90" y="52"/>
                    </a:lnTo>
                    <a:lnTo>
                      <a:pt x="59" y="65"/>
                    </a:lnTo>
                    <a:lnTo>
                      <a:pt x="90" y="79"/>
                    </a:lnTo>
                    <a:lnTo>
                      <a:pt x="119" y="9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5" name="Freeform 103"/>
              <p:cNvSpPr>
                <a:spLocks/>
              </p:cNvSpPr>
              <p:nvPr/>
            </p:nvSpPr>
            <p:spPr bwMode="auto">
              <a:xfrm>
                <a:off x="233" y="457"/>
                <a:ext cx="5" cy="77"/>
              </a:xfrm>
              <a:custGeom>
                <a:avLst/>
                <a:gdLst>
                  <a:gd name="T0" fmla="*/ 5 w 5"/>
                  <a:gd name="T1" fmla="*/ 0 h 77"/>
                  <a:gd name="T2" fmla="*/ 5 w 5"/>
                  <a:gd name="T3" fmla="*/ 77 h 77"/>
                  <a:gd name="T4" fmla="*/ 3 w 5"/>
                  <a:gd name="T5" fmla="*/ 77 h 77"/>
                  <a:gd name="T6" fmla="*/ 3 w 5"/>
                  <a:gd name="T7" fmla="*/ 77 h 77"/>
                  <a:gd name="T8" fmla="*/ 3 w 5"/>
                  <a:gd name="T9" fmla="*/ 72 h 77"/>
                  <a:gd name="T10" fmla="*/ 0 w 5"/>
                  <a:gd name="T11" fmla="*/ 68 h 77"/>
                  <a:gd name="T12" fmla="*/ 0 w 5"/>
                  <a:gd name="T13" fmla="*/ 68 h 77"/>
                  <a:gd name="T14" fmla="*/ 0 w 5"/>
                  <a:gd name="T15" fmla="*/ 68 h 77"/>
                  <a:gd name="T16" fmla="*/ 0 w 5"/>
                  <a:gd name="T17" fmla="*/ 4 h 77"/>
                  <a:gd name="T18" fmla="*/ 3 w 5"/>
                  <a:gd name="T19" fmla="*/ 4 h 77"/>
                  <a:gd name="T20" fmla="*/ 3 w 5"/>
                  <a:gd name="T21" fmla="*/ 4 h 77"/>
                  <a:gd name="T22" fmla="*/ 3 w 5"/>
                  <a:gd name="T23" fmla="*/ 0 h 77"/>
                  <a:gd name="T24" fmla="*/ 5 w 5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" h="77">
                    <a:moveTo>
                      <a:pt x="5" y="0"/>
                    </a:moveTo>
                    <a:lnTo>
                      <a:pt x="5" y="77"/>
                    </a:lnTo>
                    <a:lnTo>
                      <a:pt x="3" y="77"/>
                    </a:lnTo>
                    <a:lnTo>
                      <a:pt x="3" y="72"/>
                    </a:lnTo>
                    <a:lnTo>
                      <a:pt x="0" y="68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3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6" name="Freeform 104"/>
              <p:cNvSpPr>
                <a:spLocks/>
              </p:cNvSpPr>
              <p:nvPr/>
            </p:nvSpPr>
            <p:spPr bwMode="auto">
              <a:xfrm>
                <a:off x="232" y="457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4 w 4"/>
                  <a:gd name="T5" fmla="*/ 4 h 4"/>
                  <a:gd name="T6" fmla="*/ 1 w 4"/>
                  <a:gd name="T7" fmla="*/ 4 h 4"/>
                  <a:gd name="T8" fmla="*/ 0 w 4"/>
                  <a:gd name="T9" fmla="*/ 4 h 4"/>
                  <a:gd name="T10" fmla="*/ 0 w 4"/>
                  <a:gd name="T11" fmla="*/ 0 h 4"/>
                  <a:gd name="T12" fmla="*/ 4 w 4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4" y="4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7" name="Freeform 105"/>
              <p:cNvSpPr>
                <a:spLocks/>
              </p:cNvSpPr>
              <p:nvPr/>
            </p:nvSpPr>
            <p:spPr bwMode="auto">
              <a:xfrm>
                <a:off x="233" y="525"/>
                <a:ext cx="3" cy="9"/>
              </a:xfrm>
              <a:custGeom>
                <a:avLst/>
                <a:gdLst>
                  <a:gd name="T0" fmla="*/ 0 w 3"/>
                  <a:gd name="T1" fmla="*/ 0 h 9"/>
                  <a:gd name="T2" fmla="*/ 0 w 3"/>
                  <a:gd name="T3" fmla="*/ 0 h 9"/>
                  <a:gd name="T4" fmla="*/ 3 w 3"/>
                  <a:gd name="T5" fmla="*/ 4 h 9"/>
                  <a:gd name="T6" fmla="*/ 3 w 3"/>
                  <a:gd name="T7" fmla="*/ 9 h 9"/>
                  <a:gd name="T8" fmla="*/ 0 w 3"/>
                  <a:gd name="T9" fmla="*/ 9 h 9"/>
                  <a:gd name="T10" fmla="*/ 0 w 3"/>
                  <a:gd name="T11" fmla="*/ 5 h 9"/>
                  <a:gd name="T12" fmla="*/ 0 w 3"/>
                  <a:gd name="T13" fmla="*/ 0 h 9"/>
                  <a:gd name="T14" fmla="*/ 0 w 3"/>
                  <a:gd name="T15" fmla="*/ 0 h 9"/>
                  <a:gd name="T16" fmla="*/ 0 w 3"/>
                  <a:gd name="T17" fmla="*/ 0 h 9"/>
                  <a:gd name="T18" fmla="*/ 0 w 3"/>
                  <a:gd name="T19" fmla="*/ 0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" h="9">
                    <a:moveTo>
                      <a:pt x="0" y="0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3" y="9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28" name="Rectangle 106"/>
              <p:cNvSpPr>
                <a:spLocks noChangeArrowheads="1"/>
              </p:cNvSpPr>
              <p:nvPr/>
            </p:nvSpPr>
            <p:spPr bwMode="auto">
              <a:xfrm>
                <a:off x="232" y="530"/>
                <a:ext cx="1" cy="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29" name="Freeform 107"/>
              <p:cNvSpPr>
                <a:spLocks/>
              </p:cNvSpPr>
              <p:nvPr/>
            </p:nvSpPr>
            <p:spPr bwMode="auto">
              <a:xfrm>
                <a:off x="229" y="522"/>
                <a:ext cx="4" cy="12"/>
              </a:xfrm>
              <a:custGeom>
                <a:avLst/>
                <a:gdLst>
                  <a:gd name="T0" fmla="*/ 4 w 4"/>
                  <a:gd name="T1" fmla="*/ 3 h 12"/>
                  <a:gd name="T2" fmla="*/ 4 w 4"/>
                  <a:gd name="T3" fmla="*/ 8 h 12"/>
                  <a:gd name="T4" fmla="*/ 3 w 4"/>
                  <a:gd name="T5" fmla="*/ 8 h 12"/>
                  <a:gd name="T6" fmla="*/ 3 w 4"/>
                  <a:gd name="T7" fmla="*/ 12 h 12"/>
                  <a:gd name="T8" fmla="*/ 3 w 4"/>
                  <a:gd name="T9" fmla="*/ 12 h 12"/>
                  <a:gd name="T10" fmla="*/ 3 w 4"/>
                  <a:gd name="T11" fmla="*/ 8 h 12"/>
                  <a:gd name="T12" fmla="*/ 0 w 4"/>
                  <a:gd name="T13" fmla="*/ 4 h 12"/>
                  <a:gd name="T14" fmla="*/ 0 w 4"/>
                  <a:gd name="T15" fmla="*/ 0 h 12"/>
                  <a:gd name="T16" fmla="*/ 0 w 4"/>
                  <a:gd name="T17" fmla="*/ 0 h 12"/>
                  <a:gd name="T18" fmla="*/ 4 w 4"/>
                  <a:gd name="T19" fmla="*/ 3 h 12"/>
                  <a:gd name="T20" fmla="*/ 4 w 4"/>
                  <a:gd name="T21" fmla="*/ 3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" h="12">
                    <a:moveTo>
                      <a:pt x="4" y="3"/>
                    </a:moveTo>
                    <a:lnTo>
                      <a:pt x="4" y="8"/>
                    </a:lnTo>
                    <a:lnTo>
                      <a:pt x="3" y="8"/>
                    </a:lnTo>
                    <a:lnTo>
                      <a:pt x="3" y="12"/>
                    </a:lnTo>
                    <a:lnTo>
                      <a:pt x="3" y="8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0" name="Freeform 108"/>
              <p:cNvSpPr>
                <a:spLocks/>
              </p:cNvSpPr>
              <p:nvPr/>
            </p:nvSpPr>
            <p:spPr bwMode="auto">
              <a:xfrm>
                <a:off x="229" y="526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0 w 3"/>
                  <a:gd name="T3" fmla="*/ 0 h 8"/>
                  <a:gd name="T4" fmla="*/ 3 w 3"/>
                  <a:gd name="T5" fmla="*/ 4 h 8"/>
                  <a:gd name="T6" fmla="*/ 3 w 3"/>
                  <a:gd name="T7" fmla="*/ 8 h 8"/>
                  <a:gd name="T8" fmla="*/ 0 w 3"/>
                  <a:gd name="T9" fmla="*/ 8 h 8"/>
                  <a:gd name="T10" fmla="*/ 0 w 3"/>
                  <a:gd name="T11" fmla="*/ 0 h 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8">
                    <a:moveTo>
                      <a:pt x="0" y="0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3" y="8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1" name="Freeform 109"/>
              <p:cNvSpPr>
                <a:spLocks/>
              </p:cNvSpPr>
              <p:nvPr/>
            </p:nvSpPr>
            <p:spPr bwMode="auto">
              <a:xfrm>
                <a:off x="169" y="450"/>
                <a:ext cx="60" cy="72"/>
              </a:xfrm>
              <a:custGeom>
                <a:avLst/>
                <a:gdLst>
                  <a:gd name="T0" fmla="*/ 60 w 60"/>
                  <a:gd name="T1" fmla="*/ 16 h 72"/>
                  <a:gd name="T2" fmla="*/ 60 w 60"/>
                  <a:gd name="T3" fmla="*/ 72 h 72"/>
                  <a:gd name="T4" fmla="*/ 60 w 60"/>
                  <a:gd name="T5" fmla="*/ 72 h 72"/>
                  <a:gd name="T6" fmla="*/ 49 w 60"/>
                  <a:gd name="T7" fmla="*/ 68 h 72"/>
                  <a:gd name="T8" fmla="*/ 49 w 60"/>
                  <a:gd name="T9" fmla="*/ 68 h 72"/>
                  <a:gd name="T10" fmla="*/ 41 w 60"/>
                  <a:gd name="T11" fmla="*/ 65 h 72"/>
                  <a:gd name="T12" fmla="*/ 29 w 60"/>
                  <a:gd name="T13" fmla="*/ 65 h 72"/>
                  <a:gd name="T14" fmla="*/ 29 w 60"/>
                  <a:gd name="T15" fmla="*/ 65 h 72"/>
                  <a:gd name="T16" fmla="*/ 17 w 60"/>
                  <a:gd name="T17" fmla="*/ 65 h 72"/>
                  <a:gd name="T18" fmla="*/ 6 w 60"/>
                  <a:gd name="T19" fmla="*/ 68 h 72"/>
                  <a:gd name="T20" fmla="*/ 6 w 60"/>
                  <a:gd name="T21" fmla="*/ 68 h 72"/>
                  <a:gd name="T22" fmla="*/ 0 w 60"/>
                  <a:gd name="T23" fmla="*/ 70 h 72"/>
                  <a:gd name="T24" fmla="*/ 0 w 60"/>
                  <a:gd name="T25" fmla="*/ 10 h 72"/>
                  <a:gd name="T26" fmla="*/ 0 w 60"/>
                  <a:gd name="T27" fmla="*/ 10 h 72"/>
                  <a:gd name="T28" fmla="*/ 1 w 60"/>
                  <a:gd name="T29" fmla="*/ 7 h 72"/>
                  <a:gd name="T30" fmla="*/ 1 w 60"/>
                  <a:gd name="T31" fmla="*/ 7 h 72"/>
                  <a:gd name="T32" fmla="*/ 7 w 60"/>
                  <a:gd name="T33" fmla="*/ 4 h 72"/>
                  <a:gd name="T34" fmla="*/ 13 w 60"/>
                  <a:gd name="T35" fmla="*/ 3 h 72"/>
                  <a:gd name="T36" fmla="*/ 13 w 60"/>
                  <a:gd name="T37" fmla="*/ 3 h 72"/>
                  <a:gd name="T38" fmla="*/ 21 w 60"/>
                  <a:gd name="T39" fmla="*/ 2 h 72"/>
                  <a:gd name="T40" fmla="*/ 29 w 60"/>
                  <a:gd name="T41" fmla="*/ 0 h 72"/>
                  <a:gd name="T42" fmla="*/ 29 w 60"/>
                  <a:gd name="T43" fmla="*/ 0 h 72"/>
                  <a:gd name="T44" fmla="*/ 42 w 60"/>
                  <a:gd name="T45" fmla="*/ 2 h 72"/>
                  <a:gd name="T46" fmla="*/ 52 w 60"/>
                  <a:gd name="T47" fmla="*/ 4 h 72"/>
                  <a:gd name="T48" fmla="*/ 52 w 60"/>
                  <a:gd name="T49" fmla="*/ 4 h 72"/>
                  <a:gd name="T50" fmla="*/ 57 w 60"/>
                  <a:gd name="T51" fmla="*/ 9 h 72"/>
                  <a:gd name="T52" fmla="*/ 57 w 60"/>
                  <a:gd name="T53" fmla="*/ 9 h 72"/>
                  <a:gd name="T54" fmla="*/ 59 w 60"/>
                  <a:gd name="T55" fmla="*/ 11 h 72"/>
                  <a:gd name="T56" fmla="*/ 59 w 60"/>
                  <a:gd name="T57" fmla="*/ 16 h 72"/>
                  <a:gd name="T58" fmla="*/ 60 w 60"/>
                  <a:gd name="T59" fmla="*/ 16 h 72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60" h="72">
                    <a:moveTo>
                      <a:pt x="60" y="16"/>
                    </a:moveTo>
                    <a:lnTo>
                      <a:pt x="60" y="72"/>
                    </a:lnTo>
                    <a:lnTo>
                      <a:pt x="49" y="68"/>
                    </a:lnTo>
                    <a:lnTo>
                      <a:pt x="41" y="65"/>
                    </a:lnTo>
                    <a:lnTo>
                      <a:pt x="29" y="65"/>
                    </a:lnTo>
                    <a:lnTo>
                      <a:pt x="17" y="65"/>
                    </a:lnTo>
                    <a:lnTo>
                      <a:pt x="6" y="68"/>
                    </a:lnTo>
                    <a:lnTo>
                      <a:pt x="0" y="70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7" y="4"/>
                    </a:lnTo>
                    <a:lnTo>
                      <a:pt x="13" y="3"/>
                    </a:lnTo>
                    <a:lnTo>
                      <a:pt x="21" y="2"/>
                    </a:lnTo>
                    <a:lnTo>
                      <a:pt x="29" y="0"/>
                    </a:lnTo>
                    <a:lnTo>
                      <a:pt x="42" y="2"/>
                    </a:lnTo>
                    <a:lnTo>
                      <a:pt x="52" y="4"/>
                    </a:lnTo>
                    <a:lnTo>
                      <a:pt x="57" y="9"/>
                    </a:lnTo>
                    <a:lnTo>
                      <a:pt x="59" y="11"/>
                    </a:lnTo>
                    <a:lnTo>
                      <a:pt x="59" y="16"/>
                    </a:lnTo>
                    <a:lnTo>
                      <a:pt x="60" y="16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2" name="Freeform 110"/>
              <p:cNvSpPr>
                <a:spLocks/>
              </p:cNvSpPr>
              <p:nvPr/>
            </p:nvSpPr>
            <p:spPr bwMode="auto">
              <a:xfrm>
                <a:off x="134" y="321"/>
                <a:ext cx="60" cy="55"/>
              </a:xfrm>
              <a:custGeom>
                <a:avLst/>
                <a:gdLst>
                  <a:gd name="T0" fmla="*/ 60 w 60"/>
                  <a:gd name="T1" fmla="*/ 27 h 55"/>
                  <a:gd name="T2" fmla="*/ 60 w 60"/>
                  <a:gd name="T3" fmla="*/ 55 h 55"/>
                  <a:gd name="T4" fmla="*/ 31 w 60"/>
                  <a:gd name="T5" fmla="*/ 41 h 55"/>
                  <a:gd name="T6" fmla="*/ 0 w 60"/>
                  <a:gd name="T7" fmla="*/ 27 h 55"/>
                  <a:gd name="T8" fmla="*/ 31 w 60"/>
                  <a:gd name="T9" fmla="*/ 14 h 55"/>
                  <a:gd name="T10" fmla="*/ 60 w 60"/>
                  <a:gd name="T11" fmla="*/ 0 h 55"/>
                  <a:gd name="T12" fmla="*/ 60 w 60"/>
                  <a:gd name="T13" fmla="*/ 27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5">
                    <a:moveTo>
                      <a:pt x="60" y="27"/>
                    </a:moveTo>
                    <a:lnTo>
                      <a:pt x="60" y="55"/>
                    </a:lnTo>
                    <a:lnTo>
                      <a:pt x="31" y="41"/>
                    </a:lnTo>
                    <a:lnTo>
                      <a:pt x="0" y="27"/>
                    </a:lnTo>
                    <a:lnTo>
                      <a:pt x="31" y="14"/>
                    </a:lnTo>
                    <a:lnTo>
                      <a:pt x="60" y="0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3" name="Freeform 111"/>
              <p:cNvSpPr>
                <a:spLocks/>
              </p:cNvSpPr>
              <p:nvPr/>
            </p:nvSpPr>
            <p:spPr bwMode="auto">
              <a:xfrm>
                <a:off x="169" y="519"/>
                <a:ext cx="69" cy="20"/>
              </a:xfrm>
              <a:custGeom>
                <a:avLst/>
                <a:gdLst>
                  <a:gd name="T0" fmla="*/ 64 w 69"/>
                  <a:gd name="T1" fmla="*/ 15 h 20"/>
                  <a:gd name="T2" fmla="*/ 67 w 69"/>
                  <a:gd name="T3" fmla="*/ 15 h 20"/>
                  <a:gd name="T4" fmla="*/ 69 w 69"/>
                  <a:gd name="T5" fmla="*/ 15 h 20"/>
                  <a:gd name="T6" fmla="*/ 69 w 69"/>
                  <a:gd name="T7" fmla="*/ 20 h 20"/>
                  <a:gd name="T8" fmla="*/ 64 w 69"/>
                  <a:gd name="T9" fmla="*/ 20 h 20"/>
                  <a:gd name="T10" fmla="*/ 59 w 69"/>
                  <a:gd name="T11" fmla="*/ 20 h 20"/>
                  <a:gd name="T12" fmla="*/ 59 w 69"/>
                  <a:gd name="T13" fmla="*/ 15 h 20"/>
                  <a:gd name="T14" fmla="*/ 59 w 69"/>
                  <a:gd name="T15" fmla="*/ 15 h 20"/>
                  <a:gd name="T16" fmla="*/ 57 w 69"/>
                  <a:gd name="T17" fmla="*/ 11 h 20"/>
                  <a:gd name="T18" fmla="*/ 57 w 69"/>
                  <a:gd name="T19" fmla="*/ 11 h 20"/>
                  <a:gd name="T20" fmla="*/ 52 w 69"/>
                  <a:gd name="T21" fmla="*/ 8 h 20"/>
                  <a:gd name="T22" fmla="*/ 52 w 69"/>
                  <a:gd name="T23" fmla="*/ 8 h 20"/>
                  <a:gd name="T24" fmla="*/ 42 w 69"/>
                  <a:gd name="T25" fmla="*/ 4 h 20"/>
                  <a:gd name="T26" fmla="*/ 29 w 69"/>
                  <a:gd name="T27" fmla="*/ 4 h 20"/>
                  <a:gd name="T28" fmla="*/ 29 w 69"/>
                  <a:gd name="T29" fmla="*/ 4 h 20"/>
                  <a:gd name="T30" fmla="*/ 21 w 69"/>
                  <a:gd name="T31" fmla="*/ 4 h 20"/>
                  <a:gd name="T32" fmla="*/ 13 w 69"/>
                  <a:gd name="T33" fmla="*/ 6 h 20"/>
                  <a:gd name="T34" fmla="*/ 13 w 69"/>
                  <a:gd name="T35" fmla="*/ 6 h 20"/>
                  <a:gd name="T36" fmla="*/ 7 w 69"/>
                  <a:gd name="T37" fmla="*/ 8 h 20"/>
                  <a:gd name="T38" fmla="*/ 1 w 69"/>
                  <a:gd name="T39" fmla="*/ 10 h 20"/>
                  <a:gd name="T40" fmla="*/ 1 w 69"/>
                  <a:gd name="T41" fmla="*/ 10 h 20"/>
                  <a:gd name="T42" fmla="*/ 0 w 69"/>
                  <a:gd name="T43" fmla="*/ 13 h 20"/>
                  <a:gd name="T44" fmla="*/ 0 w 69"/>
                  <a:gd name="T45" fmla="*/ 7 h 20"/>
                  <a:gd name="T46" fmla="*/ 0 w 69"/>
                  <a:gd name="T47" fmla="*/ 7 h 20"/>
                  <a:gd name="T48" fmla="*/ 6 w 69"/>
                  <a:gd name="T49" fmla="*/ 4 h 20"/>
                  <a:gd name="T50" fmla="*/ 13 w 69"/>
                  <a:gd name="T51" fmla="*/ 1 h 20"/>
                  <a:gd name="T52" fmla="*/ 20 w 69"/>
                  <a:gd name="T53" fmla="*/ 0 h 20"/>
                  <a:gd name="T54" fmla="*/ 29 w 69"/>
                  <a:gd name="T55" fmla="*/ 0 h 20"/>
                  <a:gd name="T56" fmla="*/ 29 w 69"/>
                  <a:gd name="T57" fmla="*/ 0 h 20"/>
                  <a:gd name="T58" fmla="*/ 39 w 69"/>
                  <a:gd name="T59" fmla="*/ 0 h 20"/>
                  <a:gd name="T60" fmla="*/ 48 w 69"/>
                  <a:gd name="T61" fmla="*/ 1 h 20"/>
                  <a:gd name="T62" fmla="*/ 55 w 69"/>
                  <a:gd name="T63" fmla="*/ 4 h 20"/>
                  <a:gd name="T64" fmla="*/ 60 w 69"/>
                  <a:gd name="T65" fmla="*/ 7 h 20"/>
                  <a:gd name="T66" fmla="*/ 60 w 69"/>
                  <a:gd name="T67" fmla="*/ 15 h 20"/>
                  <a:gd name="T68" fmla="*/ 63 w 69"/>
                  <a:gd name="T69" fmla="*/ 15 h 20"/>
                  <a:gd name="T70" fmla="*/ 64 w 69"/>
                  <a:gd name="T71" fmla="*/ 15 h 2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69" h="20">
                    <a:moveTo>
                      <a:pt x="64" y="15"/>
                    </a:moveTo>
                    <a:lnTo>
                      <a:pt x="67" y="15"/>
                    </a:lnTo>
                    <a:lnTo>
                      <a:pt x="69" y="15"/>
                    </a:lnTo>
                    <a:lnTo>
                      <a:pt x="69" y="20"/>
                    </a:lnTo>
                    <a:lnTo>
                      <a:pt x="64" y="20"/>
                    </a:lnTo>
                    <a:lnTo>
                      <a:pt x="59" y="20"/>
                    </a:lnTo>
                    <a:lnTo>
                      <a:pt x="59" y="15"/>
                    </a:lnTo>
                    <a:lnTo>
                      <a:pt x="57" y="11"/>
                    </a:lnTo>
                    <a:lnTo>
                      <a:pt x="52" y="8"/>
                    </a:lnTo>
                    <a:lnTo>
                      <a:pt x="42" y="4"/>
                    </a:lnTo>
                    <a:lnTo>
                      <a:pt x="29" y="4"/>
                    </a:lnTo>
                    <a:lnTo>
                      <a:pt x="21" y="4"/>
                    </a:lnTo>
                    <a:lnTo>
                      <a:pt x="13" y="6"/>
                    </a:lnTo>
                    <a:lnTo>
                      <a:pt x="7" y="8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7"/>
                    </a:lnTo>
                    <a:lnTo>
                      <a:pt x="6" y="4"/>
                    </a:lnTo>
                    <a:lnTo>
                      <a:pt x="13" y="1"/>
                    </a:lnTo>
                    <a:lnTo>
                      <a:pt x="20" y="0"/>
                    </a:lnTo>
                    <a:lnTo>
                      <a:pt x="29" y="0"/>
                    </a:lnTo>
                    <a:lnTo>
                      <a:pt x="39" y="0"/>
                    </a:lnTo>
                    <a:lnTo>
                      <a:pt x="48" y="1"/>
                    </a:lnTo>
                    <a:lnTo>
                      <a:pt x="55" y="4"/>
                    </a:lnTo>
                    <a:lnTo>
                      <a:pt x="60" y="7"/>
                    </a:lnTo>
                    <a:lnTo>
                      <a:pt x="60" y="15"/>
                    </a:lnTo>
                    <a:lnTo>
                      <a:pt x="63" y="15"/>
                    </a:lnTo>
                    <a:lnTo>
                      <a:pt x="64" y="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4" name="Freeform 112"/>
              <p:cNvSpPr>
                <a:spLocks/>
              </p:cNvSpPr>
              <p:nvPr/>
            </p:nvSpPr>
            <p:spPr bwMode="auto">
              <a:xfrm>
                <a:off x="169" y="515"/>
                <a:ext cx="60" cy="11"/>
              </a:xfrm>
              <a:custGeom>
                <a:avLst/>
                <a:gdLst>
                  <a:gd name="T0" fmla="*/ 60 w 60"/>
                  <a:gd name="T1" fmla="*/ 7 h 11"/>
                  <a:gd name="T2" fmla="*/ 60 w 60"/>
                  <a:gd name="T3" fmla="*/ 11 h 11"/>
                  <a:gd name="T4" fmla="*/ 60 w 60"/>
                  <a:gd name="T5" fmla="*/ 11 h 11"/>
                  <a:gd name="T6" fmla="*/ 55 w 60"/>
                  <a:gd name="T7" fmla="*/ 8 h 11"/>
                  <a:gd name="T8" fmla="*/ 48 w 60"/>
                  <a:gd name="T9" fmla="*/ 5 h 11"/>
                  <a:gd name="T10" fmla="*/ 39 w 60"/>
                  <a:gd name="T11" fmla="*/ 4 h 11"/>
                  <a:gd name="T12" fmla="*/ 29 w 60"/>
                  <a:gd name="T13" fmla="*/ 4 h 11"/>
                  <a:gd name="T14" fmla="*/ 29 w 60"/>
                  <a:gd name="T15" fmla="*/ 4 h 11"/>
                  <a:gd name="T16" fmla="*/ 20 w 60"/>
                  <a:gd name="T17" fmla="*/ 4 h 11"/>
                  <a:gd name="T18" fmla="*/ 13 w 60"/>
                  <a:gd name="T19" fmla="*/ 5 h 11"/>
                  <a:gd name="T20" fmla="*/ 6 w 60"/>
                  <a:gd name="T21" fmla="*/ 8 h 11"/>
                  <a:gd name="T22" fmla="*/ 0 w 60"/>
                  <a:gd name="T23" fmla="*/ 11 h 11"/>
                  <a:gd name="T24" fmla="*/ 0 w 60"/>
                  <a:gd name="T25" fmla="*/ 5 h 11"/>
                  <a:gd name="T26" fmla="*/ 0 w 60"/>
                  <a:gd name="T27" fmla="*/ 5 h 11"/>
                  <a:gd name="T28" fmla="*/ 6 w 60"/>
                  <a:gd name="T29" fmla="*/ 3 h 11"/>
                  <a:gd name="T30" fmla="*/ 6 w 60"/>
                  <a:gd name="T31" fmla="*/ 3 h 11"/>
                  <a:gd name="T32" fmla="*/ 17 w 60"/>
                  <a:gd name="T33" fmla="*/ 0 h 11"/>
                  <a:gd name="T34" fmla="*/ 29 w 60"/>
                  <a:gd name="T35" fmla="*/ 0 h 11"/>
                  <a:gd name="T36" fmla="*/ 29 w 60"/>
                  <a:gd name="T37" fmla="*/ 0 h 11"/>
                  <a:gd name="T38" fmla="*/ 41 w 60"/>
                  <a:gd name="T39" fmla="*/ 0 h 11"/>
                  <a:gd name="T40" fmla="*/ 49 w 60"/>
                  <a:gd name="T41" fmla="*/ 3 h 11"/>
                  <a:gd name="T42" fmla="*/ 49 w 60"/>
                  <a:gd name="T43" fmla="*/ 3 h 11"/>
                  <a:gd name="T44" fmla="*/ 60 w 60"/>
                  <a:gd name="T45" fmla="*/ 7 h 11"/>
                  <a:gd name="T46" fmla="*/ 60 w 60"/>
                  <a:gd name="T47" fmla="*/ 7 h 1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60" h="11">
                    <a:moveTo>
                      <a:pt x="60" y="7"/>
                    </a:moveTo>
                    <a:lnTo>
                      <a:pt x="60" y="11"/>
                    </a:lnTo>
                    <a:lnTo>
                      <a:pt x="55" y="8"/>
                    </a:lnTo>
                    <a:lnTo>
                      <a:pt x="48" y="5"/>
                    </a:lnTo>
                    <a:lnTo>
                      <a:pt x="39" y="4"/>
                    </a:lnTo>
                    <a:lnTo>
                      <a:pt x="29" y="4"/>
                    </a:lnTo>
                    <a:lnTo>
                      <a:pt x="20" y="4"/>
                    </a:lnTo>
                    <a:lnTo>
                      <a:pt x="13" y="5"/>
                    </a:lnTo>
                    <a:lnTo>
                      <a:pt x="6" y="8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6" y="3"/>
                    </a:lnTo>
                    <a:lnTo>
                      <a:pt x="17" y="0"/>
                    </a:lnTo>
                    <a:lnTo>
                      <a:pt x="29" y="0"/>
                    </a:lnTo>
                    <a:lnTo>
                      <a:pt x="41" y="0"/>
                    </a:lnTo>
                    <a:lnTo>
                      <a:pt x="49" y="3"/>
                    </a:lnTo>
                    <a:lnTo>
                      <a:pt x="6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5" name="Freeform 113"/>
              <p:cNvSpPr>
                <a:spLocks/>
              </p:cNvSpPr>
              <p:nvPr/>
            </p:nvSpPr>
            <p:spPr bwMode="auto">
              <a:xfrm>
                <a:off x="166" y="446"/>
                <a:ext cx="67" cy="79"/>
              </a:xfrm>
              <a:custGeom>
                <a:avLst/>
                <a:gdLst>
                  <a:gd name="T0" fmla="*/ 1 w 67"/>
                  <a:gd name="T1" fmla="*/ 13 h 79"/>
                  <a:gd name="T2" fmla="*/ 1 w 67"/>
                  <a:gd name="T3" fmla="*/ 13 h 79"/>
                  <a:gd name="T4" fmla="*/ 1 w 67"/>
                  <a:gd name="T5" fmla="*/ 11 h 79"/>
                  <a:gd name="T6" fmla="*/ 1 w 67"/>
                  <a:gd name="T7" fmla="*/ 11 h 79"/>
                  <a:gd name="T8" fmla="*/ 1 w 67"/>
                  <a:gd name="T9" fmla="*/ 11 h 79"/>
                  <a:gd name="T10" fmla="*/ 1 w 67"/>
                  <a:gd name="T11" fmla="*/ 11 h 79"/>
                  <a:gd name="T12" fmla="*/ 0 w 67"/>
                  <a:gd name="T13" fmla="*/ 10 h 79"/>
                  <a:gd name="T14" fmla="*/ 0 w 67"/>
                  <a:gd name="T15" fmla="*/ 10 h 79"/>
                  <a:gd name="T16" fmla="*/ 6 w 67"/>
                  <a:gd name="T17" fmla="*/ 6 h 79"/>
                  <a:gd name="T18" fmla="*/ 13 w 67"/>
                  <a:gd name="T19" fmla="*/ 3 h 79"/>
                  <a:gd name="T20" fmla="*/ 23 w 67"/>
                  <a:gd name="T21" fmla="*/ 1 h 79"/>
                  <a:gd name="T22" fmla="*/ 32 w 67"/>
                  <a:gd name="T23" fmla="*/ 0 h 79"/>
                  <a:gd name="T24" fmla="*/ 32 w 67"/>
                  <a:gd name="T25" fmla="*/ 0 h 79"/>
                  <a:gd name="T26" fmla="*/ 45 w 67"/>
                  <a:gd name="T27" fmla="*/ 1 h 79"/>
                  <a:gd name="T28" fmla="*/ 56 w 67"/>
                  <a:gd name="T29" fmla="*/ 4 h 79"/>
                  <a:gd name="T30" fmla="*/ 60 w 67"/>
                  <a:gd name="T31" fmla="*/ 7 h 79"/>
                  <a:gd name="T32" fmla="*/ 63 w 67"/>
                  <a:gd name="T33" fmla="*/ 10 h 79"/>
                  <a:gd name="T34" fmla="*/ 66 w 67"/>
                  <a:gd name="T35" fmla="*/ 13 h 79"/>
                  <a:gd name="T36" fmla="*/ 66 w 67"/>
                  <a:gd name="T37" fmla="*/ 15 h 79"/>
                  <a:gd name="T38" fmla="*/ 67 w 67"/>
                  <a:gd name="T39" fmla="*/ 15 h 79"/>
                  <a:gd name="T40" fmla="*/ 67 w 67"/>
                  <a:gd name="T41" fmla="*/ 79 h 79"/>
                  <a:gd name="T42" fmla="*/ 67 w 67"/>
                  <a:gd name="T43" fmla="*/ 79 h 79"/>
                  <a:gd name="T44" fmla="*/ 63 w 67"/>
                  <a:gd name="T45" fmla="*/ 76 h 79"/>
                  <a:gd name="T46" fmla="*/ 63 w 67"/>
                  <a:gd name="T47" fmla="*/ 20 h 79"/>
                  <a:gd name="T48" fmla="*/ 62 w 67"/>
                  <a:gd name="T49" fmla="*/ 20 h 79"/>
                  <a:gd name="T50" fmla="*/ 62 w 67"/>
                  <a:gd name="T51" fmla="*/ 15 h 79"/>
                  <a:gd name="T52" fmla="*/ 62 w 67"/>
                  <a:gd name="T53" fmla="*/ 15 h 79"/>
                  <a:gd name="T54" fmla="*/ 60 w 67"/>
                  <a:gd name="T55" fmla="*/ 13 h 79"/>
                  <a:gd name="T56" fmla="*/ 60 w 67"/>
                  <a:gd name="T57" fmla="*/ 13 h 79"/>
                  <a:gd name="T58" fmla="*/ 55 w 67"/>
                  <a:gd name="T59" fmla="*/ 8 h 79"/>
                  <a:gd name="T60" fmla="*/ 55 w 67"/>
                  <a:gd name="T61" fmla="*/ 8 h 79"/>
                  <a:gd name="T62" fmla="*/ 45 w 67"/>
                  <a:gd name="T63" fmla="*/ 6 h 79"/>
                  <a:gd name="T64" fmla="*/ 32 w 67"/>
                  <a:gd name="T65" fmla="*/ 4 h 79"/>
                  <a:gd name="T66" fmla="*/ 32 w 67"/>
                  <a:gd name="T67" fmla="*/ 4 h 79"/>
                  <a:gd name="T68" fmla="*/ 24 w 67"/>
                  <a:gd name="T69" fmla="*/ 6 h 79"/>
                  <a:gd name="T70" fmla="*/ 16 w 67"/>
                  <a:gd name="T71" fmla="*/ 7 h 79"/>
                  <a:gd name="T72" fmla="*/ 16 w 67"/>
                  <a:gd name="T73" fmla="*/ 7 h 79"/>
                  <a:gd name="T74" fmla="*/ 10 w 67"/>
                  <a:gd name="T75" fmla="*/ 8 h 79"/>
                  <a:gd name="T76" fmla="*/ 4 w 67"/>
                  <a:gd name="T77" fmla="*/ 11 h 79"/>
                  <a:gd name="T78" fmla="*/ 4 w 67"/>
                  <a:gd name="T79" fmla="*/ 11 h 79"/>
                  <a:gd name="T80" fmla="*/ 3 w 67"/>
                  <a:gd name="T81" fmla="*/ 14 h 79"/>
                  <a:gd name="T82" fmla="*/ 3 w 67"/>
                  <a:gd name="T83" fmla="*/ 13 h 79"/>
                  <a:gd name="T84" fmla="*/ 1 w 67"/>
                  <a:gd name="T85" fmla="*/ 13 h 7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67" h="79">
                    <a:moveTo>
                      <a:pt x="1" y="13"/>
                    </a:moveTo>
                    <a:lnTo>
                      <a:pt x="1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6" y="6"/>
                    </a:lnTo>
                    <a:lnTo>
                      <a:pt x="13" y="3"/>
                    </a:lnTo>
                    <a:lnTo>
                      <a:pt x="23" y="1"/>
                    </a:lnTo>
                    <a:lnTo>
                      <a:pt x="32" y="0"/>
                    </a:lnTo>
                    <a:lnTo>
                      <a:pt x="45" y="1"/>
                    </a:lnTo>
                    <a:lnTo>
                      <a:pt x="56" y="4"/>
                    </a:lnTo>
                    <a:lnTo>
                      <a:pt x="60" y="7"/>
                    </a:lnTo>
                    <a:lnTo>
                      <a:pt x="63" y="10"/>
                    </a:lnTo>
                    <a:lnTo>
                      <a:pt x="66" y="13"/>
                    </a:lnTo>
                    <a:lnTo>
                      <a:pt x="66" y="15"/>
                    </a:lnTo>
                    <a:lnTo>
                      <a:pt x="67" y="15"/>
                    </a:lnTo>
                    <a:lnTo>
                      <a:pt x="67" y="79"/>
                    </a:lnTo>
                    <a:lnTo>
                      <a:pt x="63" y="76"/>
                    </a:lnTo>
                    <a:lnTo>
                      <a:pt x="63" y="20"/>
                    </a:lnTo>
                    <a:lnTo>
                      <a:pt x="62" y="20"/>
                    </a:lnTo>
                    <a:lnTo>
                      <a:pt x="62" y="15"/>
                    </a:lnTo>
                    <a:lnTo>
                      <a:pt x="60" y="13"/>
                    </a:lnTo>
                    <a:lnTo>
                      <a:pt x="55" y="8"/>
                    </a:lnTo>
                    <a:lnTo>
                      <a:pt x="45" y="6"/>
                    </a:lnTo>
                    <a:lnTo>
                      <a:pt x="32" y="4"/>
                    </a:lnTo>
                    <a:lnTo>
                      <a:pt x="24" y="6"/>
                    </a:lnTo>
                    <a:lnTo>
                      <a:pt x="16" y="7"/>
                    </a:lnTo>
                    <a:lnTo>
                      <a:pt x="10" y="8"/>
                    </a:lnTo>
                    <a:lnTo>
                      <a:pt x="4" y="11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6" name="Freeform 114"/>
              <p:cNvSpPr>
                <a:spLocks/>
              </p:cNvSpPr>
              <p:nvPr/>
            </p:nvSpPr>
            <p:spPr bwMode="auto">
              <a:xfrm>
                <a:off x="167" y="520"/>
                <a:ext cx="2" cy="6"/>
              </a:xfrm>
              <a:custGeom>
                <a:avLst/>
                <a:gdLst>
                  <a:gd name="T0" fmla="*/ 2 w 2"/>
                  <a:gd name="T1" fmla="*/ 0 h 6"/>
                  <a:gd name="T2" fmla="*/ 2 w 2"/>
                  <a:gd name="T3" fmla="*/ 6 h 6"/>
                  <a:gd name="T4" fmla="*/ 2 w 2"/>
                  <a:gd name="T5" fmla="*/ 6 h 6"/>
                  <a:gd name="T6" fmla="*/ 0 w 2"/>
                  <a:gd name="T7" fmla="*/ 6 h 6"/>
                  <a:gd name="T8" fmla="*/ 0 w 2"/>
                  <a:gd name="T9" fmla="*/ 2 h 6"/>
                  <a:gd name="T10" fmla="*/ 0 w 2"/>
                  <a:gd name="T11" fmla="*/ 2 h 6"/>
                  <a:gd name="T12" fmla="*/ 2 w 2"/>
                  <a:gd name="T13" fmla="*/ 0 h 6"/>
                  <a:gd name="T14" fmla="*/ 2 w 2"/>
                  <a:gd name="T15" fmla="*/ 0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lnTo>
                      <a:pt x="2" y="6"/>
                    </a:lnTo>
                    <a:lnTo>
                      <a:pt x="0" y="6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7" name="Freeform 115"/>
              <p:cNvSpPr>
                <a:spLocks/>
              </p:cNvSpPr>
              <p:nvPr/>
            </p:nvSpPr>
            <p:spPr bwMode="auto">
              <a:xfrm>
                <a:off x="167" y="460"/>
                <a:ext cx="2" cy="62"/>
              </a:xfrm>
              <a:custGeom>
                <a:avLst/>
                <a:gdLst>
                  <a:gd name="T0" fmla="*/ 2 w 2"/>
                  <a:gd name="T1" fmla="*/ 0 h 62"/>
                  <a:gd name="T2" fmla="*/ 2 w 2"/>
                  <a:gd name="T3" fmla="*/ 60 h 62"/>
                  <a:gd name="T4" fmla="*/ 2 w 2"/>
                  <a:gd name="T5" fmla="*/ 60 h 62"/>
                  <a:gd name="T6" fmla="*/ 0 w 2"/>
                  <a:gd name="T7" fmla="*/ 62 h 62"/>
                  <a:gd name="T8" fmla="*/ 0 w 2"/>
                  <a:gd name="T9" fmla="*/ 1 h 62"/>
                  <a:gd name="T10" fmla="*/ 0 w 2"/>
                  <a:gd name="T11" fmla="*/ 1 h 62"/>
                  <a:gd name="T12" fmla="*/ 0 w 2"/>
                  <a:gd name="T13" fmla="*/ 1 h 62"/>
                  <a:gd name="T14" fmla="*/ 2 w 2"/>
                  <a:gd name="T15" fmla="*/ 0 h 62"/>
                  <a:gd name="T16" fmla="*/ 2 w 2"/>
                  <a:gd name="T17" fmla="*/ 0 h 62"/>
                  <a:gd name="T18" fmla="*/ 2 w 2"/>
                  <a:gd name="T19" fmla="*/ 0 h 62"/>
                  <a:gd name="T20" fmla="*/ 2 w 2"/>
                  <a:gd name="T21" fmla="*/ 0 h 62"/>
                  <a:gd name="T22" fmla="*/ 2 w 2"/>
                  <a:gd name="T23" fmla="*/ 0 h 6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62">
                    <a:moveTo>
                      <a:pt x="2" y="0"/>
                    </a:moveTo>
                    <a:lnTo>
                      <a:pt x="2" y="60"/>
                    </a:lnTo>
                    <a:lnTo>
                      <a:pt x="0" y="6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8" name="Freeform 116"/>
              <p:cNvSpPr>
                <a:spLocks/>
              </p:cNvSpPr>
              <p:nvPr/>
            </p:nvSpPr>
            <p:spPr bwMode="auto">
              <a:xfrm>
                <a:off x="167" y="459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1 h 1"/>
                  <a:gd name="T10" fmla="*/ 2 w 2"/>
                  <a:gd name="T11" fmla="*/ 1 h 1"/>
                  <a:gd name="T12" fmla="*/ 2 w 2"/>
                  <a:gd name="T13" fmla="*/ 1 h 1"/>
                  <a:gd name="T14" fmla="*/ 0 w 2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39" name="Freeform 117"/>
              <p:cNvSpPr>
                <a:spLocks/>
              </p:cNvSpPr>
              <p:nvPr/>
            </p:nvSpPr>
            <p:spPr bwMode="auto">
              <a:xfrm>
                <a:off x="167" y="526"/>
                <a:ext cx="2" cy="7"/>
              </a:xfrm>
              <a:custGeom>
                <a:avLst/>
                <a:gdLst>
                  <a:gd name="T0" fmla="*/ 2 w 2"/>
                  <a:gd name="T1" fmla="*/ 0 h 7"/>
                  <a:gd name="T2" fmla="*/ 2 w 2"/>
                  <a:gd name="T3" fmla="*/ 6 h 7"/>
                  <a:gd name="T4" fmla="*/ 2 w 2"/>
                  <a:gd name="T5" fmla="*/ 7 h 7"/>
                  <a:gd name="T6" fmla="*/ 0 w 2"/>
                  <a:gd name="T7" fmla="*/ 7 h 7"/>
                  <a:gd name="T8" fmla="*/ 0 w 2"/>
                  <a:gd name="T9" fmla="*/ 0 h 7"/>
                  <a:gd name="T10" fmla="*/ 0 w 2"/>
                  <a:gd name="T11" fmla="*/ 0 h 7"/>
                  <a:gd name="T12" fmla="*/ 2 w 2"/>
                  <a:gd name="T13" fmla="*/ 0 h 7"/>
                  <a:gd name="T14" fmla="*/ 2 w 2"/>
                  <a:gd name="T15" fmla="*/ 0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7">
                    <a:moveTo>
                      <a:pt x="2" y="0"/>
                    </a:moveTo>
                    <a:lnTo>
                      <a:pt x="2" y="6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0" name="Freeform 118"/>
              <p:cNvSpPr>
                <a:spLocks/>
              </p:cNvSpPr>
              <p:nvPr/>
            </p:nvSpPr>
            <p:spPr bwMode="auto">
              <a:xfrm>
                <a:off x="167" y="460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0 w 2"/>
                  <a:gd name="T3" fmla="*/ 0 w 2"/>
                  <a:gd name="T4" fmla="*/ 0 w 2"/>
                  <a:gd name="T5" fmla="*/ 2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1" name="Freeform 119"/>
              <p:cNvSpPr>
                <a:spLocks/>
              </p:cNvSpPr>
              <p:nvPr/>
            </p:nvSpPr>
            <p:spPr bwMode="auto">
              <a:xfrm>
                <a:off x="167" y="460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0 w 2"/>
                  <a:gd name="T7" fmla="*/ 0 h 1"/>
                  <a:gd name="T8" fmla="*/ 2 w 2"/>
                  <a:gd name="T9" fmla="*/ 0 h 1"/>
                  <a:gd name="T10" fmla="*/ 0 w 2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2" name="Rectangle 120"/>
              <p:cNvSpPr>
                <a:spLocks noChangeArrowheads="1"/>
              </p:cNvSpPr>
              <p:nvPr/>
            </p:nvSpPr>
            <p:spPr bwMode="auto">
              <a:xfrm>
                <a:off x="167" y="533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3243" name="Picture 121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" y="4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44" name="Rectangle 122"/>
              <p:cNvSpPr>
                <a:spLocks noChangeArrowheads="1"/>
              </p:cNvSpPr>
              <p:nvPr/>
            </p:nvSpPr>
            <p:spPr bwMode="auto">
              <a:xfrm>
                <a:off x="167" y="533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45" name="Freeform 123"/>
              <p:cNvSpPr>
                <a:spLocks/>
              </p:cNvSpPr>
              <p:nvPr/>
            </p:nvSpPr>
            <p:spPr bwMode="auto">
              <a:xfrm>
                <a:off x="167" y="526"/>
                <a:ext cx="0" cy="7"/>
              </a:xfrm>
              <a:custGeom>
                <a:avLst/>
                <a:gdLst>
                  <a:gd name="T0" fmla="*/ 0 h 7"/>
                  <a:gd name="T1" fmla="*/ 7 h 7"/>
                  <a:gd name="T2" fmla="*/ 7 h 7"/>
                  <a:gd name="T3" fmla="*/ 7 h 7"/>
                  <a:gd name="T4" fmla="*/ 7 h 7"/>
                  <a:gd name="T5" fmla="*/ 7 h 7"/>
                  <a:gd name="T6" fmla="*/ 4 h 7"/>
                  <a:gd name="T7" fmla="*/ 1 h 7"/>
                  <a:gd name="T8" fmla="*/ 1 h 7"/>
                  <a:gd name="T9" fmla="*/ 0 h 7"/>
                  <a:gd name="T10" fmla="*/ 0 h 7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</a:gdLst>
                <a:ahLst/>
                <a:cxnLst>
                  <a:cxn ang="T11">
                    <a:pos x="0" y="T0"/>
                  </a:cxn>
                  <a:cxn ang="T12">
                    <a:pos x="0" y="T1"/>
                  </a:cxn>
                  <a:cxn ang="T13">
                    <a:pos x="0" y="T2"/>
                  </a:cxn>
                  <a:cxn ang="T14">
                    <a:pos x="0" y="T3"/>
                  </a:cxn>
                  <a:cxn ang="T15">
                    <a:pos x="0" y="T4"/>
                  </a:cxn>
                  <a:cxn ang="T16">
                    <a:pos x="0" y="T5"/>
                  </a:cxn>
                  <a:cxn ang="T17">
                    <a:pos x="0" y="T6"/>
                  </a:cxn>
                  <a:cxn ang="T18">
                    <a:pos x="0" y="T7"/>
                  </a:cxn>
                  <a:cxn ang="T19">
                    <a:pos x="0" y="T8"/>
                  </a:cxn>
                  <a:cxn ang="T20">
                    <a:pos x="0" y="T9"/>
                  </a:cxn>
                  <a:cxn ang="T21">
                    <a:pos x="0" y="T10"/>
                  </a:cxn>
                </a:cxnLst>
                <a:rect l="0" t="0" r="r" b="b"/>
                <a:pathLst>
                  <a:path h="7">
                    <a:moveTo>
                      <a:pt x="0" y="0"/>
                    </a:moveTo>
                    <a:lnTo>
                      <a:pt x="0" y="7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6" name="Freeform 124"/>
              <p:cNvSpPr>
                <a:spLocks/>
              </p:cNvSpPr>
              <p:nvPr/>
            </p:nvSpPr>
            <p:spPr bwMode="auto">
              <a:xfrm>
                <a:off x="167" y="522"/>
                <a:ext cx="0" cy="5"/>
              </a:xfrm>
              <a:custGeom>
                <a:avLst/>
                <a:gdLst>
                  <a:gd name="T0" fmla="*/ 0 h 5"/>
                  <a:gd name="T1" fmla="*/ 4 h 5"/>
                  <a:gd name="T2" fmla="*/ 4 h 5"/>
                  <a:gd name="T3" fmla="*/ 5 h 5"/>
                  <a:gd name="T4" fmla="*/ 0 h 5"/>
                  <a:gd name="T5" fmla="*/ 0 h 5"/>
                  <a:gd name="T6" fmla="*/ 0 h 5"/>
                  <a:gd name="T7" fmla="*/ 0 h 5"/>
                  <a:gd name="T8" fmla="*/ 0 h 5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0" y="T0"/>
                  </a:cxn>
                  <a:cxn ang="T10">
                    <a:pos x="0" y="T1"/>
                  </a:cxn>
                  <a:cxn ang="T11">
                    <a:pos x="0" y="T2"/>
                  </a:cxn>
                  <a:cxn ang="T12">
                    <a:pos x="0" y="T3"/>
                  </a:cxn>
                  <a:cxn ang="T13">
                    <a:pos x="0" y="T4"/>
                  </a:cxn>
                  <a:cxn ang="T14">
                    <a:pos x="0" y="T5"/>
                  </a:cxn>
                  <a:cxn ang="T15">
                    <a:pos x="0" y="T6"/>
                  </a:cxn>
                  <a:cxn ang="T16">
                    <a:pos x="0" y="T7"/>
                  </a:cxn>
                  <a:cxn ang="T17">
                    <a:pos x="0" y="T8"/>
                  </a:cxn>
                </a:cxnLst>
                <a:rect l="0" t="0" r="r" b="b"/>
                <a:pathLst>
                  <a:path h="5">
                    <a:moveTo>
                      <a:pt x="0" y="0"/>
                    </a:moveTo>
                    <a:lnTo>
                      <a:pt x="0" y="4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7" name="Freeform 125"/>
              <p:cNvSpPr>
                <a:spLocks/>
              </p:cNvSpPr>
              <p:nvPr/>
            </p:nvSpPr>
            <p:spPr bwMode="auto">
              <a:xfrm>
                <a:off x="167" y="461"/>
                <a:ext cx="0" cy="61"/>
              </a:xfrm>
              <a:custGeom>
                <a:avLst/>
                <a:gdLst>
                  <a:gd name="T0" fmla="*/ 0 h 61"/>
                  <a:gd name="T1" fmla="*/ 61 h 61"/>
                  <a:gd name="T2" fmla="*/ 61 h 61"/>
                  <a:gd name="T3" fmla="*/ 61 h 61"/>
                  <a:gd name="T4" fmla="*/ 0 h 61"/>
                  <a:gd name="T5" fmla="*/ 0 h 61"/>
                  <a:gd name="T6" fmla="*/ 0 h 61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</a:gdLst>
                <a:ahLst/>
                <a:cxnLst>
                  <a:cxn ang="T7">
                    <a:pos x="0" y="T0"/>
                  </a:cxn>
                  <a:cxn ang="T8">
                    <a:pos x="0" y="T1"/>
                  </a:cxn>
                  <a:cxn ang="T9">
                    <a:pos x="0" y="T2"/>
                  </a:cxn>
                  <a:cxn ang="T10">
                    <a:pos x="0" y="T3"/>
                  </a:cxn>
                  <a:cxn ang="T11">
                    <a:pos x="0" y="T4"/>
                  </a:cxn>
                  <a:cxn ang="T12">
                    <a:pos x="0" y="T5"/>
                  </a:cxn>
                  <a:cxn ang="T13">
                    <a:pos x="0" y="T6"/>
                  </a:cxn>
                </a:cxnLst>
                <a:rect l="0" t="0" r="r" b="b"/>
                <a:pathLst>
                  <a:path h="61">
                    <a:moveTo>
                      <a:pt x="0" y="0"/>
                    </a:moveTo>
                    <a:lnTo>
                      <a:pt x="0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8" name="Freeform 126"/>
              <p:cNvSpPr>
                <a:spLocks/>
              </p:cNvSpPr>
              <p:nvPr/>
            </p:nvSpPr>
            <p:spPr bwMode="auto">
              <a:xfrm>
                <a:off x="167" y="460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49" name="Freeform 127"/>
              <p:cNvSpPr>
                <a:spLocks/>
              </p:cNvSpPr>
              <p:nvPr/>
            </p:nvSpPr>
            <p:spPr bwMode="auto">
              <a:xfrm>
                <a:off x="167" y="461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0" name="Freeform 128"/>
              <p:cNvSpPr>
                <a:spLocks/>
              </p:cNvSpPr>
              <p:nvPr/>
            </p:nvSpPr>
            <p:spPr bwMode="auto">
              <a:xfrm>
                <a:off x="167" y="460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0 h 1"/>
                  <a:gd name="T3" fmla="*/ 1 h 1"/>
                  <a:gd name="T4" fmla="*/ 1 h 1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1" name="Freeform 129"/>
              <p:cNvSpPr>
                <a:spLocks/>
              </p:cNvSpPr>
              <p:nvPr/>
            </p:nvSpPr>
            <p:spPr bwMode="auto">
              <a:xfrm>
                <a:off x="165" y="530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2 h 2"/>
                  <a:gd name="T12" fmla="*/ 0 w 2"/>
                  <a:gd name="T13" fmla="*/ 2 h 2"/>
                  <a:gd name="T14" fmla="*/ 2 w 2"/>
                  <a:gd name="T15" fmla="*/ 0 h 2"/>
                  <a:gd name="T16" fmla="*/ 2 w 2"/>
                  <a:gd name="T17" fmla="*/ 0 h 2"/>
                  <a:gd name="T18" fmla="*/ 2 w 2"/>
                  <a:gd name="T19" fmla="*/ 0 h 2"/>
                  <a:gd name="T20" fmla="*/ 2 w 2"/>
                  <a:gd name="T21" fmla="*/ 0 h 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2" name="Freeform 130"/>
              <p:cNvSpPr>
                <a:spLocks/>
              </p:cNvSpPr>
              <p:nvPr/>
            </p:nvSpPr>
            <p:spPr bwMode="auto">
              <a:xfrm>
                <a:off x="166" y="527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1 w 1"/>
                  <a:gd name="T5" fmla="*/ 3 h 3"/>
                  <a:gd name="T6" fmla="*/ 1 w 1"/>
                  <a:gd name="T7" fmla="*/ 3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0 h 3"/>
                  <a:gd name="T14" fmla="*/ 1 w 1"/>
                  <a:gd name="T15" fmla="*/ 3 h 3"/>
                  <a:gd name="T16" fmla="*/ 1 w 1"/>
                  <a:gd name="T17" fmla="*/ 3 h 3"/>
                  <a:gd name="T18" fmla="*/ 1 w 1"/>
                  <a:gd name="T19" fmla="*/ 3 h 3"/>
                  <a:gd name="T20" fmla="*/ 1 w 1"/>
                  <a:gd name="T21" fmla="*/ 3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3" name="Freeform 131"/>
              <p:cNvSpPr>
                <a:spLocks/>
              </p:cNvSpPr>
              <p:nvPr/>
            </p:nvSpPr>
            <p:spPr bwMode="auto">
              <a:xfrm>
                <a:off x="165" y="461"/>
                <a:ext cx="2" cy="64"/>
              </a:xfrm>
              <a:custGeom>
                <a:avLst/>
                <a:gdLst>
                  <a:gd name="T0" fmla="*/ 2 w 2"/>
                  <a:gd name="T1" fmla="*/ 0 h 64"/>
                  <a:gd name="T2" fmla="*/ 2 w 2"/>
                  <a:gd name="T3" fmla="*/ 61 h 64"/>
                  <a:gd name="T4" fmla="*/ 2 w 2"/>
                  <a:gd name="T5" fmla="*/ 61 h 64"/>
                  <a:gd name="T6" fmla="*/ 2 w 2"/>
                  <a:gd name="T7" fmla="*/ 61 h 64"/>
                  <a:gd name="T8" fmla="*/ 1 w 2"/>
                  <a:gd name="T9" fmla="*/ 62 h 64"/>
                  <a:gd name="T10" fmla="*/ 1 w 2"/>
                  <a:gd name="T11" fmla="*/ 62 h 64"/>
                  <a:gd name="T12" fmla="*/ 0 w 2"/>
                  <a:gd name="T13" fmla="*/ 64 h 64"/>
                  <a:gd name="T14" fmla="*/ 0 w 2"/>
                  <a:gd name="T15" fmla="*/ 0 h 64"/>
                  <a:gd name="T16" fmla="*/ 2 w 2"/>
                  <a:gd name="T17" fmla="*/ 0 h 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64">
                    <a:moveTo>
                      <a:pt x="2" y="0"/>
                    </a:moveTo>
                    <a:lnTo>
                      <a:pt x="2" y="61"/>
                    </a:lnTo>
                    <a:lnTo>
                      <a:pt x="1" y="62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4" name="Freeform 132"/>
              <p:cNvSpPr>
                <a:spLocks/>
              </p:cNvSpPr>
              <p:nvPr/>
            </p:nvSpPr>
            <p:spPr bwMode="auto">
              <a:xfrm>
                <a:off x="165" y="459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2 w 2"/>
                  <a:gd name="T7" fmla="*/ 1 h 1"/>
                  <a:gd name="T8" fmla="*/ 2 w 2"/>
                  <a:gd name="T9" fmla="*/ 0 h 1"/>
                  <a:gd name="T10" fmla="*/ 0 w 2"/>
                  <a:gd name="T11" fmla="*/ 0 h 1"/>
                  <a:gd name="T12" fmla="*/ 0 w 2"/>
                  <a:gd name="T13" fmla="*/ 0 h 1"/>
                  <a:gd name="T14" fmla="*/ 0 w 2"/>
                  <a:gd name="T15" fmla="*/ 0 h 1"/>
                  <a:gd name="T16" fmla="*/ 0 w 2"/>
                  <a:gd name="T17" fmla="*/ 0 h 1"/>
                  <a:gd name="T18" fmla="*/ 0 w 2"/>
                  <a:gd name="T19" fmla="*/ 0 h 1"/>
                  <a:gd name="T20" fmla="*/ 2 w 2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5" name="Freeform 133"/>
              <p:cNvSpPr>
                <a:spLocks/>
              </p:cNvSpPr>
              <p:nvPr/>
            </p:nvSpPr>
            <p:spPr bwMode="auto">
              <a:xfrm>
                <a:off x="165" y="459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0 h 1"/>
                  <a:gd name="T4" fmla="*/ 2 w 2"/>
                  <a:gd name="T5" fmla="*/ 0 h 1"/>
                  <a:gd name="T6" fmla="*/ 2 w 2"/>
                  <a:gd name="T7" fmla="*/ 1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6" name="Rectangle 134"/>
              <p:cNvSpPr>
                <a:spLocks noChangeArrowheads="1"/>
              </p:cNvSpPr>
              <p:nvPr/>
            </p:nvSpPr>
            <p:spPr bwMode="auto">
              <a:xfrm>
                <a:off x="165" y="461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57" name="Freeform 135"/>
              <p:cNvSpPr>
                <a:spLocks/>
              </p:cNvSpPr>
              <p:nvPr/>
            </p:nvSpPr>
            <p:spPr bwMode="auto">
              <a:xfrm>
                <a:off x="165" y="522"/>
                <a:ext cx="2" cy="5"/>
              </a:xfrm>
              <a:custGeom>
                <a:avLst/>
                <a:gdLst>
                  <a:gd name="T0" fmla="*/ 1 w 2"/>
                  <a:gd name="T1" fmla="*/ 1 h 5"/>
                  <a:gd name="T2" fmla="*/ 1 w 2"/>
                  <a:gd name="T3" fmla="*/ 1 h 5"/>
                  <a:gd name="T4" fmla="*/ 2 w 2"/>
                  <a:gd name="T5" fmla="*/ 0 h 5"/>
                  <a:gd name="T6" fmla="*/ 2 w 2"/>
                  <a:gd name="T7" fmla="*/ 5 h 5"/>
                  <a:gd name="T8" fmla="*/ 2 w 2"/>
                  <a:gd name="T9" fmla="*/ 5 h 5"/>
                  <a:gd name="T10" fmla="*/ 1 w 2"/>
                  <a:gd name="T11" fmla="*/ 5 h 5"/>
                  <a:gd name="T12" fmla="*/ 1 w 2"/>
                  <a:gd name="T13" fmla="*/ 5 h 5"/>
                  <a:gd name="T14" fmla="*/ 0 w 2"/>
                  <a:gd name="T15" fmla="*/ 3 h 5"/>
                  <a:gd name="T16" fmla="*/ 0 w 2"/>
                  <a:gd name="T17" fmla="*/ 3 h 5"/>
                  <a:gd name="T18" fmla="*/ 0 w 2"/>
                  <a:gd name="T19" fmla="*/ 3 h 5"/>
                  <a:gd name="T20" fmla="*/ 1 w 2"/>
                  <a:gd name="T21" fmla="*/ 1 h 5"/>
                  <a:gd name="T22" fmla="*/ 1 w 2"/>
                  <a:gd name="T23" fmla="*/ 1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5">
                    <a:moveTo>
                      <a:pt x="1" y="1"/>
                    </a:moveTo>
                    <a:lnTo>
                      <a:pt x="1" y="1"/>
                    </a:lnTo>
                    <a:lnTo>
                      <a:pt x="2" y="0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8" name="Freeform 136"/>
              <p:cNvSpPr>
                <a:spLocks/>
              </p:cNvSpPr>
              <p:nvPr/>
            </p:nvSpPr>
            <p:spPr bwMode="auto">
              <a:xfrm>
                <a:off x="165" y="53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2 h 3"/>
                  <a:gd name="T10" fmla="*/ 2 w 2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59" name="Freeform 137"/>
              <p:cNvSpPr>
                <a:spLocks/>
              </p:cNvSpPr>
              <p:nvPr/>
            </p:nvSpPr>
            <p:spPr bwMode="auto">
              <a:xfrm>
                <a:off x="165" y="45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2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0" name="Freeform 138"/>
              <p:cNvSpPr>
                <a:spLocks/>
              </p:cNvSpPr>
              <p:nvPr/>
            </p:nvSpPr>
            <p:spPr bwMode="auto">
              <a:xfrm>
                <a:off x="165" y="530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0 w 2"/>
                  <a:gd name="T7" fmla="*/ 2 h 2"/>
                  <a:gd name="T8" fmla="*/ 0 w 2"/>
                  <a:gd name="T9" fmla="*/ 2 h 2"/>
                  <a:gd name="T10" fmla="*/ 2 w 2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1" name="Freeform 139"/>
              <p:cNvSpPr>
                <a:spLocks/>
              </p:cNvSpPr>
              <p:nvPr/>
            </p:nvSpPr>
            <p:spPr bwMode="auto">
              <a:xfrm>
                <a:off x="163" y="442"/>
                <a:ext cx="73" cy="19"/>
              </a:xfrm>
              <a:custGeom>
                <a:avLst/>
                <a:gdLst>
                  <a:gd name="T0" fmla="*/ 3 w 73"/>
                  <a:gd name="T1" fmla="*/ 14 h 19"/>
                  <a:gd name="T2" fmla="*/ 3 w 73"/>
                  <a:gd name="T3" fmla="*/ 14 h 19"/>
                  <a:gd name="T4" fmla="*/ 0 w 73"/>
                  <a:gd name="T5" fmla="*/ 11 h 19"/>
                  <a:gd name="T6" fmla="*/ 0 w 73"/>
                  <a:gd name="T7" fmla="*/ 11 h 19"/>
                  <a:gd name="T8" fmla="*/ 3 w 73"/>
                  <a:gd name="T9" fmla="*/ 8 h 19"/>
                  <a:gd name="T10" fmla="*/ 3 w 73"/>
                  <a:gd name="T11" fmla="*/ 8 h 19"/>
                  <a:gd name="T12" fmla="*/ 12 w 73"/>
                  <a:gd name="T13" fmla="*/ 4 h 19"/>
                  <a:gd name="T14" fmla="*/ 12 w 73"/>
                  <a:gd name="T15" fmla="*/ 4 h 19"/>
                  <a:gd name="T16" fmla="*/ 23 w 73"/>
                  <a:gd name="T17" fmla="*/ 1 h 19"/>
                  <a:gd name="T18" fmla="*/ 35 w 73"/>
                  <a:gd name="T19" fmla="*/ 0 h 19"/>
                  <a:gd name="T20" fmla="*/ 35 w 73"/>
                  <a:gd name="T21" fmla="*/ 0 h 19"/>
                  <a:gd name="T22" fmla="*/ 47 w 73"/>
                  <a:gd name="T23" fmla="*/ 1 h 19"/>
                  <a:gd name="T24" fmla="*/ 55 w 73"/>
                  <a:gd name="T25" fmla="*/ 3 h 19"/>
                  <a:gd name="T26" fmla="*/ 55 w 73"/>
                  <a:gd name="T27" fmla="*/ 3 h 19"/>
                  <a:gd name="T28" fmla="*/ 63 w 73"/>
                  <a:gd name="T29" fmla="*/ 7 h 19"/>
                  <a:gd name="T30" fmla="*/ 70 w 73"/>
                  <a:gd name="T31" fmla="*/ 11 h 19"/>
                  <a:gd name="T32" fmla="*/ 70 w 73"/>
                  <a:gd name="T33" fmla="*/ 11 h 19"/>
                  <a:gd name="T34" fmla="*/ 73 w 73"/>
                  <a:gd name="T35" fmla="*/ 15 h 19"/>
                  <a:gd name="T36" fmla="*/ 69 w 73"/>
                  <a:gd name="T37" fmla="*/ 15 h 19"/>
                  <a:gd name="T38" fmla="*/ 69 w 73"/>
                  <a:gd name="T39" fmla="*/ 19 h 19"/>
                  <a:gd name="T40" fmla="*/ 69 w 73"/>
                  <a:gd name="T41" fmla="*/ 19 h 19"/>
                  <a:gd name="T42" fmla="*/ 69 w 73"/>
                  <a:gd name="T43" fmla="*/ 17 h 19"/>
                  <a:gd name="T44" fmla="*/ 66 w 73"/>
                  <a:gd name="T45" fmla="*/ 14 h 19"/>
                  <a:gd name="T46" fmla="*/ 63 w 73"/>
                  <a:gd name="T47" fmla="*/ 11 h 19"/>
                  <a:gd name="T48" fmla="*/ 59 w 73"/>
                  <a:gd name="T49" fmla="*/ 8 h 19"/>
                  <a:gd name="T50" fmla="*/ 48 w 73"/>
                  <a:gd name="T51" fmla="*/ 5 h 19"/>
                  <a:gd name="T52" fmla="*/ 35 w 73"/>
                  <a:gd name="T53" fmla="*/ 4 h 19"/>
                  <a:gd name="T54" fmla="*/ 35 w 73"/>
                  <a:gd name="T55" fmla="*/ 4 h 19"/>
                  <a:gd name="T56" fmla="*/ 26 w 73"/>
                  <a:gd name="T57" fmla="*/ 5 h 19"/>
                  <a:gd name="T58" fmla="*/ 16 w 73"/>
                  <a:gd name="T59" fmla="*/ 7 h 19"/>
                  <a:gd name="T60" fmla="*/ 9 w 73"/>
                  <a:gd name="T61" fmla="*/ 10 h 19"/>
                  <a:gd name="T62" fmla="*/ 3 w 73"/>
                  <a:gd name="T63" fmla="*/ 14 h 19"/>
                  <a:gd name="T64" fmla="*/ 3 w 73"/>
                  <a:gd name="T65" fmla="*/ 14 h 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3" h="19">
                    <a:moveTo>
                      <a:pt x="3" y="14"/>
                    </a:moveTo>
                    <a:lnTo>
                      <a:pt x="3" y="14"/>
                    </a:lnTo>
                    <a:lnTo>
                      <a:pt x="0" y="11"/>
                    </a:lnTo>
                    <a:lnTo>
                      <a:pt x="3" y="8"/>
                    </a:lnTo>
                    <a:lnTo>
                      <a:pt x="12" y="4"/>
                    </a:lnTo>
                    <a:lnTo>
                      <a:pt x="23" y="1"/>
                    </a:lnTo>
                    <a:lnTo>
                      <a:pt x="35" y="0"/>
                    </a:lnTo>
                    <a:lnTo>
                      <a:pt x="47" y="1"/>
                    </a:lnTo>
                    <a:lnTo>
                      <a:pt x="55" y="3"/>
                    </a:lnTo>
                    <a:lnTo>
                      <a:pt x="63" y="7"/>
                    </a:lnTo>
                    <a:lnTo>
                      <a:pt x="70" y="11"/>
                    </a:lnTo>
                    <a:lnTo>
                      <a:pt x="73" y="15"/>
                    </a:lnTo>
                    <a:lnTo>
                      <a:pt x="69" y="15"/>
                    </a:lnTo>
                    <a:lnTo>
                      <a:pt x="69" y="19"/>
                    </a:lnTo>
                    <a:lnTo>
                      <a:pt x="69" y="17"/>
                    </a:lnTo>
                    <a:lnTo>
                      <a:pt x="66" y="14"/>
                    </a:lnTo>
                    <a:lnTo>
                      <a:pt x="63" y="11"/>
                    </a:lnTo>
                    <a:lnTo>
                      <a:pt x="59" y="8"/>
                    </a:lnTo>
                    <a:lnTo>
                      <a:pt x="48" y="5"/>
                    </a:lnTo>
                    <a:lnTo>
                      <a:pt x="35" y="4"/>
                    </a:lnTo>
                    <a:lnTo>
                      <a:pt x="26" y="5"/>
                    </a:lnTo>
                    <a:lnTo>
                      <a:pt x="16" y="7"/>
                    </a:lnTo>
                    <a:lnTo>
                      <a:pt x="9" y="1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2" name="Freeform 140"/>
              <p:cNvSpPr>
                <a:spLocks/>
              </p:cNvSpPr>
              <p:nvPr/>
            </p:nvSpPr>
            <p:spPr bwMode="auto">
              <a:xfrm>
                <a:off x="165" y="456"/>
                <a:ext cx="2" cy="3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2 w 2"/>
                  <a:gd name="T5" fmla="*/ 1 h 3"/>
                  <a:gd name="T6" fmla="*/ 0 w 2"/>
                  <a:gd name="T7" fmla="*/ 3 h 3"/>
                  <a:gd name="T8" fmla="*/ 0 w 2"/>
                  <a:gd name="T9" fmla="*/ 3 h 3"/>
                  <a:gd name="T10" fmla="*/ 1 w 2"/>
                  <a:gd name="T11" fmla="*/ 0 h 3"/>
                  <a:gd name="T12" fmla="*/ 1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1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3" name="Freeform 141"/>
              <p:cNvSpPr>
                <a:spLocks/>
              </p:cNvSpPr>
              <p:nvPr/>
            </p:nvSpPr>
            <p:spPr bwMode="auto">
              <a:xfrm>
                <a:off x="165" y="459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4" name="Freeform 142"/>
              <p:cNvSpPr>
                <a:spLocks/>
              </p:cNvSpPr>
              <p:nvPr/>
            </p:nvSpPr>
            <p:spPr bwMode="auto">
              <a:xfrm>
                <a:off x="165" y="45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0 h 2"/>
                  <a:gd name="T8" fmla="*/ 0 w 2"/>
                  <a:gd name="T9" fmla="*/ 2 h 2"/>
                  <a:gd name="T10" fmla="*/ 0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w 2"/>
                  <a:gd name="T17" fmla="*/ 2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5" name="Freeform 143"/>
              <p:cNvSpPr>
                <a:spLocks/>
              </p:cNvSpPr>
              <p:nvPr/>
            </p:nvSpPr>
            <p:spPr bwMode="auto">
              <a:xfrm>
                <a:off x="165" y="527"/>
                <a:ext cx="2" cy="5"/>
              </a:xfrm>
              <a:custGeom>
                <a:avLst/>
                <a:gdLst>
                  <a:gd name="T0" fmla="*/ 0 w 2"/>
                  <a:gd name="T1" fmla="*/ 5 h 5"/>
                  <a:gd name="T2" fmla="*/ 0 w 2"/>
                  <a:gd name="T3" fmla="*/ 5 h 5"/>
                  <a:gd name="T4" fmla="*/ 1 w 2"/>
                  <a:gd name="T5" fmla="*/ 0 h 5"/>
                  <a:gd name="T6" fmla="*/ 1 w 2"/>
                  <a:gd name="T7" fmla="*/ 0 h 5"/>
                  <a:gd name="T8" fmla="*/ 2 w 2"/>
                  <a:gd name="T9" fmla="*/ 3 h 5"/>
                  <a:gd name="T10" fmla="*/ 0 w 2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">
                    <a:moveTo>
                      <a:pt x="0" y="5"/>
                    </a:moveTo>
                    <a:lnTo>
                      <a:pt x="0" y="5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6" name="Rectangle 144"/>
              <p:cNvSpPr>
                <a:spLocks noChangeArrowheads="1"/>
              </p:cNvSpPr>
              <p:nvPr/>
            </p:nvSpPr>
            <p:spPr bwMode="auto">
              <a:xfrm>
                <a:off x="165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67" name="Freeform 145"/>
              <p:cNvSpPr>
                <a:spLocks/>
              </p:cNvSpPr>
              <p:nvPr/>
            </p:nvSpPr>
            <p:spPr bwMode="auto">
              <a:xfrm>
                <a:off x="165" y="525"/>
                <a:ext cx="1" cy="7"/>
              </a:xfrm>
              <a:custGeom>
                <a:avLst/>
                <a:gdLst>
                  <a:gd name="T0" fmla="*/ 1 w 1"/>
                  <a:gd name="T1" fmla="*/ 2 h 7"/>
                  <a:gd name="T2" fmla="*/ 1 w 1"/>
                  <a:gd name="T3" fmla="*/ 2 h 7"/>
                  <a:gd name="T4" fmla="*/ 0 w 1"/>
                  <a:gd name="T5" fmla="*/ 7 h 7"/>
                  <a:gd name="T6" fmla="*/ 0 w 1"/>
                  <a:gd name="T7" fmla="*/ 7 h 7"/>
                  <a:gd name="T8" fmla="*/ 0 w 1"/>
                  <a:gd name="T9" fmla="*/ 7 h 7"/>
                  <a:gd name="T10" fmla="*/ 0 w 1"/>
                  <a:gd name="T11" fmla="*/ 0 h 7"/>
                  <a:gd name="T12" fmla="*/ 0 w 1"/>
                  <a:gd name="T13" fmla="*/ 0 h 7"/>
                  <a:gd name="T14" fmla="*/ 1 w 1"/>
                  <a:gd name="T15" fmla="*/ 2 h 7"/>
                  <a:gd name="T16" fmla="*/ 1 w 1"/>
                  <a:gd name="T17" fmla="*/ 2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" h="7">
                    <a:moveTo>
                      <a:pt x="1" y="2"/>
                    </a:moveTo>
                    <a:lnTo>
                      <a:pt x="1" y="2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8" name="Freeform 146"/>
              <p:cNvSpPr>
                <a:spLocks/>
              </p:cNvSpPr>
              <p:nvPr/>
            </p:nvSpPr>
            <p:spPr bwMode="auto">
              <a:xfrm>
                <a:off x="163" y="532"/>
                <a:ext cx="4" cy="1"/>
              </a:xfrm>
              <a:custGeom>
                <a:avLst/>
                <a:gdLst>
                  <a:gd name="T0" fmla="*/ 0 w 4"/>
                  <a:gd name="T1" fmla="*/ 1 h 1"/>
                  <a:gd name="T2" fmla="*/ 0 w 4"/>
                  <a:gd name="T3" fmla="*/ 1 h 1"/>
                  <a:gd name="T4" fmla="*/ 2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4 w 4"/>
                  <a:gd name="T11" fmla="*/ 1 h 1"/>
                  <a:gd name="T12" fmla="*/ 4 w 4"/>
                  <a:gd name="T13" fmla="*/ 1 h 1"/>
                  <a:gd name="T14" fmla="*/ 4 w 4"/>
                  <a:gd name="T15" fmla="*/ 1 h 1"/>
                  <a:gd name="T16" fmla="*/ 4 w 4"/>
                  <a:gd name="T17" fmla="*/ 1 h 1"/>
                  <a:gd name="T18" fmla="*/ 0 w 4"/>
                  <a:gd name="T19" fmla="*/ 1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69" name="Freeform 147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2 w 2"/>
                  <a:gd name="T3" fmla="*/ 2 w 2"/>
                  <a:gd name="T4" fmla="*/ 0 w 2"/>
                  <a:gd name="T5" fmla="*/ 0 w 2"/>
                  <a:gd name="T6" fmla="*/ 0 w 2"/>
                  <a:gd name="T7" fmla="*/ 0 w 2"/>
                  <a:gd name="T8" fmla="*/ 0 w 2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T0" y="0"/>
                  </a:cxn>
                  <a:cxn ang="T10">
                    <a:pos x="T1" y="0"/>
                  </a:cxn>
                  <a:cxn ang="T11">
                    <a:pos x="T2" y="0"/>
                  </a:cxn>
                  <a:cxn ang="T12">
                    <a:pos x="T3" y="0"/>
                  </a:cxn>
                  <a:cxn ang="T13">
                    <a:pos x="T4" y="0"/>
                  </a:cxn>
                  <a:cxn ang="T14">
                    <a:pos x="T5" y="0"/>
                  </a:cxn>
                  <a:cxn ang="T15">
                    <a:pos x="T6" y="0"/>
                  </a:cxn>
                  <a:cxn ang="T16">
                    <a:pos x="T7" y="0"/>
                  </a:cxn>
                  <a:cxn ang="T17">
                    <a:pos x="T8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0" name="Freeform 148"/>
              <p:cNvSpPr>
                <a:spLocks/>
              </p:cNvSpPr>
              <p:nvPr/>
            </p:nvSpPr>
            <p:spPr bwMode="auto">
              <a:xfrm>
                <a:off x="165" y="459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1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0 w 2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1" name="Rectangle 149"/>
              <p:cNvSpPr>
                <a:spLocks noChangeArrowheads="1"/>
              </p:cNvSpPr>
              <p:nvPr/>
            </p:nvSpPr>
            <p:spPr bwMode="auto">
              <a:xfrm>
                <a:off x="165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72" name="Rectangle 150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73" name="Freeform 151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2 w 2"/>
                  <a:gd name="T3" fmla="*/ 2 w 2"/>
                  <a:gd name="T4" fmla="*/ 0 w 2"/>
                  <a:gd name="T5" fmla="*/ 2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4" name="Rectangle 152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75" name="Rectangle 153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76" name="Freeform 154"/>
              <p:cNvSpPr>
                <a:spLocks/>
              </p:cNvSpPr>
              <p:nvPr/>
            </p:nvSpPr>
            <p:spPr bwMode="auto">
              <a:xfrm>
                <a:off x="163" y="532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2 w 2"/>
                  <a:gd name="T3" fmla="*/ 0 w 2"/>
                  <a:gd name="T4" fmla="*/ 2 w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T0" y="0"/>
                  </a:cxn>
                  <a:cxn ang="T6">
                    <a:pos x="T1" y="0"/>
                  </a:cxn>
                  <a:cxn ang="T7">
                    <a:pos x="T2" y="0"/>
                  </a:cxn>
                  <a:cxn ang="T8">
                    <a:pos x="T3" y="0"/>
                  </a:cxn>
                  <a:cxn ang="T9">
                    <a:pos x="T4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7" name="Freeform 155"/>
              <p:cNvSpPr>
                <a:spLocks/>
              </p:cNvSpPr>
              <p:nvPr/>
            </p:nvSpPr>
            <p:spPr bwMode="auto">
              <a:xfrm>
                <a:off x="163" y="525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2 w 2"/>
                  <a:gd name="T3" fmla="*/ 0 w 2"/>
                  <a:gd name="T4" fmla="*/ 0 w 2"/>
                  <a:gd name="T5" fmla="*/ 0 w 2"/>
                  <a:gd name="T6" fmla="*/ 0 w 2"/>
                  <a:gd name="T7" fmla="*/ 2 w 2"/>
                  <a:gd name="T8" fmla="*/ 2 w 2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T0" y="0"/>
                  </a:cxn>
                  <a:cxn ang="T10">
                    <a:pos x="T1" y="0"/>
                  </a:cxn>
                  <a:cxn ang="T11">
                    <a:pos x="T2" y="0"/>
                  </a:cxn>
                  <a:cxn ang="T12">
                    <a:pos x="T3" y="0"/>
                  </a:cxn>
                  <a:cxn ang="T13">
                    <a:pos x="T4" y="0"/>
                  </a:cxn>
                  <a:cxn ang="T14">
                    <a:pos x="T5" y="0"/>
                  </a:cxn>
                  <a:cxn ang="T15">
                    <a:pos x="T6" y="0"/>
                  </a:cxn>
                  <a:cxn ang="T16">
                    <a:pos x="T7" y="0"/>
                  </a:cxn>
                  <a:cxn ang="T17">
                    <a:pos x="T8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8" name="Freeform 156"/>
              <p:cNvSpPr>
                <a:spLocks/>
              </p:cNvSpPr>
              <p:nvPr/>
            </p:nvSpPr>
            <p:spPr bwMode="auto">
              <a:xfrm>
                <a:off x="163" y="461"/>
                <a:ext cx="2" cy="64"/>
              </a:xfrm>
              <a:custGeom>
                <a:avLst/>
                <a:gdLst>
                  <a:gd name="T0" fmla="*/ 2 w 2"/>
                  <a:gd name="T1" fmla="*/ 0 h 64"/>
                  <a:gd name="T2" fmla="*/ 2 w 2"/>
                  <a:gd name="T3" fmla="*/ 64 h 64"/>
                  <a:gd name="T4" fmla="*/ 2 w 2"/>
                  <a:gd name="T5" fmla="*/ 64 h 64"/>
                  <a:gd name="T6" fmla="*/ 0 w 2"/>
                  <a:gd name="T7" fmla="*/ 64 h 64"/>
                  <a:gd name="T8" fmla="*/ 0 w 2"/>
                  <a:gd name="T9" fmla="*/ 0 h 64"/>
                  <a:gd name="T10" fmla="*/ 2 w 2"/>
                  <a:gd name="T11" fmla="*/ 0 h 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64">
                    <a:moveTo>
                      <a:pt x="2" y="0"/>
                    </a:moveTo>
                    <a:lnTo>
                      <a:pt x="2" y="6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79" name="Freeform 157"/>
              <p:cNvSpPr>
                <a:spLocks/>
              </p:cNvSpPr>
              <p:nvPr/>
            </p:nvSpPr>
            <p:spPr bwMode="auto">
              <a:xfrm>
                <a:off x="163" y="459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2 w 2"/>
                  <a:gd name="T11" fmla="*/ 1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0" name="Freeform 158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2 w 2"/>
                  <a:gd name="T3" fmla="*/ 2 w 2"/>
                  <a:gd name="T4" fmla="*/ 0 w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T0" y="0"/>
                  </a:cxn>
                  <a:cxn ang="T6">
                    <a:pos x="T1" y="0"/>
                  </a:cxn>
                  <a:cxn ang="T7">
                    <a:pos x="T2" y="0"/>
                  </a:cxn>
                  <a:cxn ang="T8">
                    <a:pos x="T3" y="0"/>
                  </a:cxn>
                  <a:cxn ang="T9">
                    <a:pos x="T4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1" name="Rectangle 159"/>
              <p:cNvSpPr>
                <a:spLocks noChangeArrowheads="1"/>
              </p:cNvSpPr>
              <p:nvPr/>
            </p:nvSpPr>
            <p:spPr bwMode="auto">
              <a:xfrm>
                <a:off x="163" y="461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82" name="Freeform 160"/>
              <p:cNvSpPr>
                <a:spLocks/>
              </p:cNvSpPr>
              <p:nvPr/>
            </p:nvSpPr>
            <p:spPr bwMode="auto">
              <a:xfrm>
                <a:off x="163" y="525"/>
                <a:ext cx="2" cy="7"/>
              </a:xfrm>
              <a:custGeom>
                <a:avLst/>
                <a:gdLst>
                  <a:gd name="T0" fmla="*/ 2 w 2"/>
                  <a:gd name="T1" fmla="*/ 0 h 7"/>
                  <a:gd name="T2" fmla="*/ 2 w 2"/>
                  <a:gd name="T3" fmla="*/ 7 h 7"/>
                  <a:gd name="T4" fmla="*/ 0 w 2"/>
                  <a:gd name="T5" fmla="*/ 7 h 7"/>
                  <a:gd name="T6" fmla="*/ 0 w 2"/>
                  <a:gd name="T7" fmla="*/ 7 h 7"/>
                  <a:gd name="T8" fmla="*/ 0 w 2"/>
                  <a:gd name="T9" fmla="*/ 0 h 7"/>
                  <a:gd name="T10" fmla="*/ 0 w 2"/>
                  <a:gd name="T11" fmla="*/ 0 h 7"/>
                  <a:gd name="T12" fmla="*/ 2 w 2"/>
                  <a:gd name="T13" fmla="*/ 0 h 7"/>
                  <a:gd name="T14" fmla="*/ 2 w 2"/>
                  <a:gd name="T15" fmla="*/ 0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7">
                    <a:moveTo>
                      <a:pt x="2" y="0"/>
                    </a:moveTo>
                    <a:lnTo>
                      <a:pt x="2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3" name="Rectangle 161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84" name="Rectangle 162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85" name="Freeform 163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2 w 2"/>
                  <a:gd name="T3" fmla="*/ 2 w 2"/>
                  <a:gd name="T4" fmla="*/ 0 w 2"/>
                  <a:gd name="T5" fmla="*/ 0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6" name="Rectangle 164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87" name="Rectangle 165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88" name="Freeform 166"/>
              <p:cNvSpPr>
                <a:spLocks/>
              </p:cNvSpPr>
              <p:nvPr/>
            </p:nvSpPr>
            <p:spPr bwMode="auto">
              <a:xfrm>
                <a:off x="163" y="532"/>
                <a:ext cx="2" cy="0"/>
              </a:xfrm>
              <a:custGeom>
                <a:avLst/>
                <a:gdLst>
                  <a:gd name="T0" fmla="*/ 2 w 2"/>
                  <a:gd name="T1" fmla="*/ 0 w 2"/>
                  <a:gd name="T2" fmla="*/ 0 w 2"/>
                  <a:gd name="T3" fmla="*/ 0 w 2"/>
                  <a:gd name="T4" fmla="*/ 2 w 2"/>
                  <a:gd name="T5" fmla="*/ 2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89" name="Freeform 167"/>
              <p:cNvSpPr>
                <a:spLocks/>
              </p:cNvSpPr>
              <p:nvPr/>
            </p:nvSpPr>
            <p:spPr bwMode="auto">
              <a:xfrm>
                <a:off x="163" y="532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0 w 2"/>
                  <a:gd name="T5" fmla="*/ 1 h 1"/>
                  <a:gd name="T6" fmla="*/ 0 w 2"/>
                  <a:gd name="T7" fmla="*/ 0 h 1"/>
                  <a:gd name="T8" fmla="*/ 2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0" name="Freeform 168"/>
              <p:cNvSpPr>
                <a:spLocks/>
              </p:cNvSpPr>
              <p:nvPr/>
            </p:nvSpPr>
            <p:spPr bwMode="auto">
              <a:xfrm>
                <a:off x="163" y="532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0 w 2"/>
                  <a:gd name="T3" fmla="*/ 0 w 2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T0" y="0"/>
                  </a:cxn>
                  <a:cxn ang="T5">
                    <a:pos x="T1" y="0"/>
                  </a:cxn>
                  <a:cxn ang="T6">
                    <a:pos x="T2" y="0"/>
                  </a:cxn>
                  <a:cxn ang="T7">
                    <a:pos x="T3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1" name="Rectangle 169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92" name="Freeform 170"/>
              <p:cNvSpPr>
                <a:spLocks/>
              </p:cNvSpPr>
              <p:nvPr/>
            </p:nvSpPr>
            <p:spPr bwMode="auto">
              <a:xfrm>
                <a:off x="163" y="459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3" name="Rectangle 171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94" name="Freeform 172"/>
              <p:cNvSpPr>
                <a:spLocks/>
              </p:cNvSpPr>
              <p:nvPr/>
            </p:nvSpPr>
            <p:spPr bwMode="auto">
              <a:xfrm>
                <a:off x="162" y="453"/>
                <a:ext cx="4" cy="6"/>
              </a:xfrm>
              <a:custGeom>
                <a:avLst/>
                <a:gdLst>
                  <a:gd name="T0" fmla="*/ 1 w 4"/>
                  <a:gd name="T1" fmla="*/ 6 h 6"/>
                  <a:gd name="T2" fmla="*/ 1 w 4"/>
                  <a:gd name="T3" fmla="*/ 6 h 6"/>
                  <a:gd name="T4" fmla="*/ 0 w 4"/>
                  <a:gd name="T5" fmla="*/ 3 h 6"/>
                  <a:gd name="T6" fmla="*/ 0 w 4"/>
                  <a:gd name="T7" fmla="*/ 3 h 6"/>
                  <a:gd name="T8" fmla="*/ 1 w 4"/>
                  <a:gd name="T9" fmla="*/ 0 h 6"/>
                  <a:gd name="T10" fmla="*/ 1 w 4"/>
                  <a:gd name="T11" fmla="*/ 0 h 6"/>
                  <a:gd name="T12" fmla="*/ 4 w 4"/>
                  <a:gd name="T13" fmla="*/ 3 h 6"/>
                  <a:gd name="T14" fmla="*/ 4 w 4"/>
                  <a:gd name="T15" fmla="*/ 3 h 6"/>
                  <a:gd name="T16" fmla="*/ 3 w 4"/>
                  <a:gd name="T17" fmla="*/ 6 h 6"/>
                  <a:gd name="T18" fmla="*/ 1 w 4"/>
                  <a:gd name="T19" fmla="*/ 6 h 6"/>
                  <a:gd name="T20" fmla="*/ 1 w 4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" h="6">
                    <a:moveTo>
                      <a:pt x="1" y="6"/>
                    </a:moveTo>
                    <a:lnTo>
                      <a:pt x="1" y="6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4" y="3"/>
                    </a:lnTo>
                    <a:lnTo>
                      <a:pt x="3" y="6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5" name="Freeform 173"/>
              <p:cNvSpPr>
                <a:spLocks/>
              </p:cNvSpPr>
              <p:nvPr/>
            </p:nvSpPr>
            <p:spPr bwMode="auto">
              <a:xfrm>
                <a:off x="163" y="532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0 h 1"/>
                  <a:gd name="T4" fmla="*/ 0 h 1"/>
                  <a:gd name="T5" fmla="*/ 1 h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296" name="Rectangle 174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97" name="Rectangle 175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98" name="Rectangle 176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299" name="Freeform 177"/>
              <p:cNvSpPr>
                <a:spLocks/>
              </p:cNvSpPr>
              <p:nvPr/>
            </p:nvSpPr>
            <p:spPr bwMode="auto">
              <a:xfrm>
                <a:off x="163" y="525"/>
                <a:ext cx="0" cy="7"/>
              </a:xfrm>
              <a:custGeom>
                <a:avLst/>
                <a:gdLst>
                  <a:gd name="T0" fmla="*/ 7 h 7"/>
                  <a:gd name="T1" fmla="*/ 0 h 7"/>
                  <a:gd name="T2" fmla="*/ 0 h 7"/>
                  <a:gd name="T3" fmla="*/ 0 h 7"/>
                  <a:gd name="T4" fmla="*/ 7 h 7"/>
                  <a:gd name="T5" fmla="*/ 7 h 7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7">
                    <a:moveTo>
                      <a:pt x="0" y="7"/>
                    </a:move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0" name="Freeform 178"/>
              <p:cNvSpPr>
                <a:spLocks/>
              </p:cNvSpPr>
              <p:nvPr/>
            </p:nvSpPr>
            <p:spPr bwMode="auto">
              <a:xfrm>
                <a:off x="163" y="459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1" name="Rectangle 179"/>
              <p:cNvSpPr>
                <a:spLocks noChangeArrowheads="1"/>
              </p:cNvSpPr>
              <p:nvPr/>
            </p:nvSpPr>
            <p:spPr bwMode="auto">
              <a:xfrm>
                <a:off x="163" y="461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02" name="Freeform 180"/>
              <p:cNvSpPr>
                <a:spLocks/>
              </p:cNvSpPr>
              <p:nvPr/>
            </p:nvSpPr>
            <p:spPr bwMode="auto">
              <a:xfrm>
                <a:off x="163" y="532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3" name="Freeform 181"/>
              <p:cNvSpPr>
                <a:spLocks/>
              </p:cNvSpPr>
              <p:nvPr/>
            </p:nvSpPr>
            <p:spPr bwMode="auto">
              <a:xfrm>
                <a:off x="163" y="532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4" name="Freeform 182"/>
              <p:cNvSpPr>
                <a:spLocks/>
              </p:cNvSpPr>
              <p:nvPr/>
            </p:nvSpPr>
            <p:spPr bwMode="auto">
              <a:xfrm>
                <a:off x="159" y="533"/>
                <a:ext cx="8" cy="1"/>
              </a:xfrm>
              <a:custGeom>
                <a:avLst/>
                <a:gdLst>
                  <a:gd name="T0" fmla="*/ 0 w 8"/>
                  <a:gd name="T1" fmla="*/ 0 h 1"/>
                  <a:gd name="T2" fmla="*/ 4 w 8"/>
                  <a:gd name="T3" fmla="*/ 0 h 1"/>
                  <a:gd name="T4" fmla="*/ 8 w 8"/>
                  <a:gd name="T5" fmla="*/ 0 h 1"/>
                  <a:gd name="T6" fmla="*/ 8 w 8"/>
                  <a:gd name="T7" fmla="*/ 1 h 1"/>
                  <a:gd name="T8" fmla="*/ 8 w 8"/>
                  <a:gd name="T9" fmla="*/ 1 h 1"/>
                  <a:gd name="T10" fmla="*/ 0 w 8"/>
                  <a:gd name="T11" fmla="*/ 1 h 1"/>
                  <a:gd name="T12" fmla="*/ 0 w 8"/>
                  <a:gd name="T13" fmla="*/ 1 h 1"/>
                  <a:gd name="T14" fmla="*/ 0 w 8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" h="1">
                    <a:moveTo>
                      <a:pt x="0" y="0"/>
                    </a:moveTo>
                    <a:lnTo>
                      <a:pt x="4" y="0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5" name="Freeform 183"/>
              <p:cNvSpPr>
                <a:spLocks/>
              </p:cNvSpPr>
              <p:nvPr/>
            </p:nvSpPr>
            <p:spPr bwMode="auto">
              <a:xfrm>
                <a:off x="163" y="461"/>
                <a:ext cx="0" cy="64"/>
              </a:xfrm>
              <a:custGeom>
                <a:avLst/>
                <a:gdLst>
                  <a:gd name="T0" fmla="*/ 0 h 64"/>
                  <a:gd name="T1" fmla="*/ 0 h 64"/>
                  <a:gd name="T2" fmla="*/ 64 h 64"/>
                  <a:gd name="T3" fmla="*/ 64 h 64"/>
                  <a:gd name="T4" fmla="*/ 64 h 64"/>
                  <a:gd name="T5" fmla="*/ 64 h 64"/>
                  <a:gd name="T6" fmla="*/ 64 h 64"/>
                  <a:gd name="T7" fmla="*/ 0 h 64"/>
                  <a:gd name="T8" fmla="*/ 0 h 64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0" y="T0"/>
                  </a:cxn>
                  <a:cxn ang="T10">
                    <a:pos x="0" y="T1"/>
                  </a:cxn>
                  <a:cxn ang="T11">
                    <a:pos x="0" y="T2"/>
                  </a:cxn>
                  <a:cxn ang="T12">
                    <a:pos x="0" y="T3"/>
                  </a:cxn>
                  <a:cxn ang="T13">
                    <a:pos x="0" y="T4"/>
                  </a:cxn>
                  <a:cxn ang="T14">
                    <a:pos x="0" y="T5"/>
                  </a:cxn>
                  <a:cxn ang="T15">
                    <a:pos x="0" y="T6"/>
                  </a:cxn>
                  <a:cxn ang="T16">
                    <a:pos x="0" y="T7"/>
                  </a:cxn>
                  <a:cxn ang="T17">
                    <a:pos x="0" y="T8"/>
                  </a:cxn>
                </a:cxnLst>
                <a:rect l="0" t="0" r="r" b="b"/>
                <a:pathLst>
                  <a:path h="64">
                    <a:moveTo>
                      <a:pt x="0" y="0"/>
                    </a:moveTo>
                    <a:lnTo>
                      <a:pt x="0" y="0"/>
                    </a:lnTo>
                    <a:lnTo>
                      <a:pt x="0" y="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6" name="Freeform 184"/>
              <p:cNvSpPr>
                <a:spLocks/>
              </p:cNvSpPr>
              <p:nvPr/>
            </p:nvSpPr>
            <p:spPr bwMode="auto">
              <a:xfrm>
                <a:off x="163" y="525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7" name="Rectangle 185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08" name="Freeform 186"/>
              <p:cNvSpPr>
                <a:spLocks/>
              </p:cNvSpPr>
              <p:nvPr/>
            </p:nvSpPr>
            <p:spPr bwMode="auto">
              <a:xfrm>
                <a:off x="163" y="459"/>
                <a:ext cx="0" cy="2"/>
              </a:xfrm>
              <a:custGeom>
                <a:avLst/>
                <a:gdLst>
                  <a:gd name="T0" fmla="*/ 0 h 2"/>
                  <a:gd name="T1" fmla="*/ 0 h 2"/>
                  <a:gd name="T2" fmla="*/ 2 h 2"/>
                  <a:gd name="T3" fmla="*/ 2 h 2"/>
                  <a:gd name="T4" fmla="*/ 2 h 2"/>
                  <a:gd name="T5" fmla="*/ 2 h 2"/>
                  <a:gd name="T6" fmla="*/ 2 h 2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</a:gdLst>
                <a:ahLst/>
                <a:cxnLst>
                  <a:cxn ang="T8">
                    <a:pos x="0" y="T0"/>
                  </a:cxn>
                  <a:cxn ang="T9">
                    <a:pos x="0" y="T1"/>
                  </a:cxn>
                  <a:cxn ang="T10">
                    <a:pos x="0" y="T2"/>
                  </a:cxn>
                  <a:cxn ang="T11">
                    <a:pos x="0" y="T3"/>
                  </a:cxn>
                  <a:cxn ang="T12">
                    <a:pos x="0" y="T4"/>
                  </a:cxn>
                  <a:cxn ang="T13">
                    <a:pos x="0" y="T5"/>
                  </a:cxn>
                  <a:cxn ang="T14">
                    <a:pos x="0" y="T6"/>
                  </a:cxn>
                  <a:cxn ang="T15">
                    <a:pos x="0" y="T7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09" name="Rectangle 187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10" name="Rectangle 188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11" name="Freeform 189"/>
              <p:cNvSpPr>
                <a:spLocks/>
              </p:cNvSpPr>
              <p:nvPr/>
            </p:nvSpPr>
            <p:spPr bwMode="auto">
              <a:xfrm>
                <a:off x="159" y="532"/>
                <a:ext cx="4" cy="1"/>
              </a:xfrm>
              <a:custGeom>
                <a:avLst/>
                <a:gdLst>
                  <a:gd name="T0" fmla="*/ 1 w 4"/>
                  <a:gd name="T1" fmla="*/ 1 h 1"/>
                  <a:gd name="T2" fmla="*/ 4 w 4"/>
                  <a:gd name="T3" fmla="*/ 0 h 1"/>
                  <a:gd name="T4" fmla="*/ 4 w 4"/>
                  <a:gd name="T5" fmla="*/ 0 h 1"/>
                  <a:gd name="T6" fmla="*/ 4 w 4"/>
                  <a:gd name="T7" fmla="*/ 1 h 1"/>
                  <a:gd name="T8" fmla="*/ 0 w 4"/>
                  <a:gd name="T9" fmla="*/ 1 h 1"/>
                  <a:gd name="T10" fmla="*/ 0 w 4"/>
                  <a:gd name="T11" fmla="*/ 1 h 1"/>
                  <a:gd name="T12" fmla="*/ 1 w 4"/>
                  <a:gd name="T13" fmla="*/ 1 h 1"/>
                  <a:gd name="T14" fmla="*/ 1 w 4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" h="1">
                    <a:moveTo>
                      <a:pt x="1" y="1"/>
                    </a:moveTo>
                    <a:lnTo>
                      <a:pt x="4" y="0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2" name="Freeform 190"/>
              <p:cNvSpPr>
                <a:spLocks/>
              </p:cNvSpPr>
              <p:nvPr/>
            </p:nvSpPr>
            <p:spPr bwMode="auto">
              <a:xfrm>
                <a:off x="163" y="459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0" y="T0"/>
                  </a:cxn>
                  <a:cxn ang="T5">
                    <a:pos x="0" y="T1"/>
                  </a:cxn>
                  <a:cxn ang="T6">
                    <a:pos x="0" y="T2"/>
                  </a:cxn>
                  <a:cxn ang="T7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3" name="Rectangle 191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14" name="Freeform 192"/>
              <p:cNvSpPr>
                <a:spLocks/>
              </p:cNvSpPr>
              <p:nvPr/>
            </p:nvSpPr>
            <p:spPr bwMode="auto">
              <a:xfrm>
                <a:off x="163" y="530"/>
                <a:ext cx="0" cy="2"/>
              </a:xfrm>
              <a:custGeom>
                <a:avLst/>
                <a:gdLst>
                  <a:gd name="T0" fmla="*/ 2 h 2"/>
                  <a:gd name="T1" fmla="*/ 2 h 2"/>
                  <a:gd name="T2" fmla="*/ 2 h 2"/>
                  <a:gd name="T3" fmla="*/ 2 h 2"/>
                  <a:gd name="T4" fmla="*/ 0 h 2"/>
                  <a:gd name="T5" fmla="*/ 2 h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5" name="Freeform 193"/>
              <p:cNvSpPr>
                <a:spLocks/>
              </p:cNvSpPr>
              <p:nvPr/>
            </p:nvSpPr>
            <p:spPr bwMode="auto">
              <a:xfrm>
                <a:off x="162" y="525"/>
                <a:ext cx="1" cy="7"/>
              </a:xfrm>
              <a:custGeom>
                <a:avLst/>
                <a:gdLst>
                  <a:gd name="T0" fmla="*/ 1 w 1"/>
                  <a:gd name="T1" fmla="*/ 5 h 7"/>
                  <a:gd name="T2" fmla="*/ 1 w 1"/>
                  <a:gd name="T3" fmla="*/ 5 h 7"/>
                  <a:gd name="T4" fmla="*/ 0 w 1"/>
                  <a:gd name="T5" fmla="*/ 2 h 7"/>
                  <a:gd name="T6" fmla="*/ 0 w 1"/>
                  <a:gd name="T7" fmla="*/ 2 h 7"/>
                  <a:gd name="T8" fmla="*/ 0 w 1"/>
                  <a:gd name="T9" fmla="*/ 2 h 7"/>
                  <a:gd name="T10" fmla="*/ 0 w 1"/>
                  <a:gd name="T11" fmla="*/ 2 h 7"/>
                  <a:gd name="T12" fmla="*/ 1 w 1"/>
                  <a:gd name="T13" fmla="*/ 0 h 7"/>
                  <a:gd name="T14" fmla="*/ 1 w 1"/>
                  <a:gd name="T15" fmla="*/ 7 h 7"/>
                  <a:gd name="T16" fmla="*/ 1 w 1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" h="7">
                    <a:moveTo>
                      <a:pt x="1" y="5"/>
                    </a:moveTo>
                    <a:lnTo>
                      <a:pt x="1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7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6" name="Freeform 194"/>
              <p:cNvSpPr>
                <a:spLocks/>
              </p:cNvSpPr>
              <p:nvPr/>
            </p:nvSpPr>
            <p:spPr bwMode="auto">
              <a:xfrm>
                <a:off x="160" y="459"/>
                <a:ext cx="3" cy="2"/>
              </a:xfrm>
              <a:custGeom>
                <a:avLst/>
                <a:gdLst>
                  <a:gd name="T0" fmla="*/ 2 w 3"/>
                  <a:gd name="T1" fmla="*/ 1 h 2"/>
                  <a:gd name="T2" fmla="*/ 3 w 3"/>
                  <a:gd name="T3" fmla="*/ 1 h 2"/>
                  <a:gd name="T4" fmla="*/ 3 w 3"/>
                  <a:gd name="T5" fmla="*/ 0 h 2"/>
                  <a:gd name="T6" fmla="*/ 3 w 3"/>
                  <a:gd name="T7" fmla="*/ 2 h 2"/>
                  <a:gd name="T8" fmla="*/ 0 w 3"/>
                  <a:gd name="T9" fmla="*/ 2 h 2"/>
                  <a:gd name="T10" fmla="*/ 0 w 3"/>
                  <a:gd name="T11" fmla="*/ 1 h 2"/>
                  <a:gd name="T12" fmla="*/ 2 w 3"/>
                  <a:gd name="T13" fmla="*/ 1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2" y="1"/>
                    </a:moveTo>
                    <a:lnTo>
                      <a:pt x="3" y="1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7" name="Freeform 195"/>
              <p:cNvSpPr>
                <a:spLocks/>
              </p:cNvSpPr>
              <p:nvPr/>
            </p:nvSpPr>
            <p:spPr bwMode="auto">
              <a:xfrm>
                <a:off x="160" y="461"/>
                <a:ext cx="3" cy="64"/>
              </a:xfrm>
              <a:custGeom>
                <a:avLst/>
                <a:gdLst>
                  <a:gd name="T0" fmla="*/ 0 w 3"/>
                  <a:gd name="T1" fmla="*/ 0 h 64"/>
                  <a:gd name="T2" fmla="*/ 3 w 3"/>
                  <a:gd name="T3" fmla="*/ 0 h 64"/>
                  <a:gd name="T4" fmla="*/ 3 w 3"/>
                  <a:gd name="T5" fmla="*/ 64 h 64"/>
                  <a:gd name="T6" fmla="*/ 3 w 3"/>
                  <a:gd name="T7" fmla="*/ 64 h 64"/>
                  <a:gd name="T8" fmla="*/ 2 w 3"/>
                  <a:gd name="T9" fmla="*/ 62 h 64"/>
                  <a:gd name="T10" fmla="*/ 2 w 3"/>
                  <a:gd name="T11" fmla="*/ 62 h 64"/>
                  <a:gd name="T12" fmla="*/ 0 w 3"/>
                  <a:gd name="T13" fmla="*/ 61 h 64"/>
                  <a:gd name="T14" fmla="*/ 0 w 3"/>
                  <a:gd name="T15" fmla="*/ 0 h 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64">
                    <a:moveTo>
                      <a:pt x="0" y="0"/>
                    </a:moveTo>
                    <a:lnTo>
                      <a:pt x="3" y="0"/>
                    </a:lnTo>
                    <a:lnTo>
                      <a:pt x="3" y="64"/>
                    </a:lnTo>
                    <a:lnTo>
                      <a:pt x="2" y="62"/>
                    </a:lnTo>
                    <a:lnTo>
                      <a:pt x="0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8" name="Freeform 196"/>
              <p:cNvSpPr>
                <a:spLocks/>
              </p:cNvSpPr>
              <p:nvPr/>
            </p:nvSpPr>
            <p:spPr bwMode="auto">
              <a:xfrm>
                <a:off x="160" y="530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2 h 2"/>
                  <a:gd name="T12" fmla="*/ 3 w 3"/>
                  <a:gd name="T13" fmla="*/ 2 h 2"/>
                  <a:gd name="T14" fmla="*/ 3 w 3"/>
                  <a:gd name="T15" fmla="*/ 2 h 2"/>
                  <a:gd name="T16" fmla="*/ 3 w 3"/>
                  <a:gd name="T17" fmla="*/ 2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19" name="Rectangle 197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3320" name="Freeform 198"/>
              <p:cNvSpPr>
                <a:spLocks/>
              </p:cNvSpPr>
              <p:nvPr/>
            </p:nvSpPr>
            <p:spPr bwMode="auto">
              <a:xfrm>
                <a:off x="160" y="530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0 h 2"/>
                  <a:gd name="T4" fmla="*/ 3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1" name="Freeform 199"/>
              <p:cNvSpPr>
                <a:spLocks/>
              </p:cNvSpPr>
              <p:nvPr/>
            </p:nvSpPr>
            <p:spPr bwMode="auto">
              <a:xfrm>
                <a:off x="162" y="459"/>
                <a:ext cx="1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  <a:gd name="T4" fmla="*/ 0 w 1"/>
                  <a:gd name="T5" fmla="*/ 1 w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2" name="Freeform 200"/>
              <p:cNvSpPr>
                <a:spLocks/>
              </p:cNvSpPr>
              <p:nvPr/>
            </p:nvSpPr>
            <p:spPr bwMode="auto">
              <a:xfrm>
                <a:off x="160" y="459"/>
                <a:ext cx="3" cy="0"/>
              </a:xfrm>
              <a:custGeom>
                <a:avLst/>
                <a:gdLst>
                  <a:gd name="T0" fmla="*/ 3 w 3"/>
                  <a:gd name="T1" fmla="*/ 0 w 3"/>
                  <a:gd name="T2" fmla="*/ 0 w 3"/>
                  <a:gd name="T3" fmla="*/ 0 w 3"/>
                  <a:gd name="T4" fmla="*/ 2 w 3"/>
                  <a:gd name="T5" fmla="*/ 3 w 3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3">
                    <a:moveTo>
                      <a:pt x="3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3" name="Freeform 201"/>
              <p:cNvSpPr>
                <a:spLocks/>
              </p:cNvSpPr>
              <p:nvPr/>
            </p:nvSpPr>
            <p:spPr bwMode="auto">
              <a:xfrm>
                <a:off x="160" y="461"/>
                <a:ext cx="3" cy="0"/>
              </a:xfrm>
              <a:custGeom>
                <a:avLst/>
                <a:gdLst>
                  <a:gd name="T0" fmla="*/ 0 w 3"/>
                  <a:gd name="T1" fmla="*/ 0 w 3"/>
                  <a:gd name="T2" fmla="*/ 3 w 3"/>
                  <a:gd name="T3" fmla="*/ 0 w 3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T0" y="0"/>
                  </a:cxn>
                  <a:cxn ang="T5">
                    <a:pos x="T1" y="0"/>
                  </a:cxn>
                  <a:cxn ang="T6">
                    <a:pos x="T2" y="0"/>
                  </a:cxn>
                  <a:cxn ang="T7">
                    <a:pos x="T3" y="0"/>
                  </a:cxn>
                </a:cxnLst>
                <a:rect l="0" t="0" r="r" b="b"/>
                <a:pathLst>
                  <a:path w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4" name="Freeform 202"/>
              <p:cNvSpPr>
                <a:spLocks/>
              </p:cNvSpPr>
              <p:nvPr/>
            </p:nvSpPr>
            <p:spPr bwMode="auto">
              <a:xfrm>
                <a:off x="160" y="456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3 h 3"/>
                  <a:gd name="T6" fmla="*/ 2 w 3"/>
                  <a:gd name="T7" fmla="*/ 3 h 3"/>
                  <a:gd name="T8" fmla="*/ 0 w 3"/>
                  <a:gd name="T9" fmla="*/ 1 h 3"/>
                  <a:gd name="T10" fmla="*/ 0 w 3"/>
                  <a:gd name="T11" fmla="*/ 1 h 3"/>
                  <a:gd name="T12" fmla="*/ 2 w 3"/>
                  <a:gd name="T13" fmla="*/ 0 h 3"/>
                  <a:gd name="T14" fmla="*/ 2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5" name="Freeform 203"/>
              <p:cNvSpPr>
                <a:spLocks/>
              </p:cNvSpPr>
              <p:nvPr/>
            </p:nvSpPr>
            <p:spPr bwMode="auto">
              <a:xfrm>
                <a:off x="160" y="522"/>
                <a:ext cx="3" cy="5"/>
              </a:xfrm>
              <a:custGeom>
                <a:avLst/>
                <a:gdLst>
                  <a:gd name="T0" fmla="*/ 3 w 3"/>
                  <a:gd name="T1" fmla="*/ 3 h 5"/>
                  <a:gd name="T2" fmla="*/ 3 w 3"/>
                  <a:gd name="T3" fmla="*/ 3 h 5"/>
                  <a:gd name="T4" fmla="*/ 2 w 3"/>
                  <a:gd name="T5" fmla="*/ 5 h 5"/>
                  <a:gd name="T6" fmla="*/ 2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w 3"/>
                  <a:gd name="T13" fmla="*/ 0 h 5"/>
                  <a:gd name="T14" fmla="*/ 2 w 3"/>
                  <a:gd name="T15" fmla="*/ 1 h 5"/>
                  <a:gd name="T16" fmla="*/ 2 w 3"/>
                  <a:gd name="T17" fmla="*/ 1 h 5"/>
                  <a:gd name="T18" fmla="*/ 3 w 3"/>
                  <a:gd name="T19" fmla="*/ 3 h 5"/>
                  <a:gd name="T20" fmla="*/ 3 w 3"/>
                  <a:gd name="T21" fmla="*/ 3 h 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5">
                    <a:moveTo>
                      <a:pt x="3" y="3"/>
                    </a:moveTo>
                    <a:lnTo>
                      <a:pt x="3" y="3"/>
                    </a:lnTo>
                    <a:lnTo>
                      <a:pt x="2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326" name="Freeform 204"/>
              <p:cNvSpPr>
                <a:spLocks/>
              </p:cNvSpPr>
              <p:nvPr/>
            </p:nvSpPr>
            <p:spPr bwMode="auto">
              <a:xfrm>
                <a:off x="162" y="460"/>
                <a:ext cx="1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3">
                    <a:pos x="T0" y="0"/>
                  </a:cxn>
                  <a:cxn ang="T4">
                    <a:pos x="T1" y="0"/>
                  </a:cxn>
                  <a:cxn ang="T5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5" name="Freeform 206"/>
            <p:cNvSpPr>
              <a:spLocks/>
            </p:cNvSpPr>
            <p:nvPr/>
          </p:nvSpPr>
          <p:spPr bwMode="auto">
            <a:xfrm>
              <a:off x="160" y="527"/>
              <a:ext cx="3" cy="3"/>
            </a:xfrm>
            <a:custGeom>
              <a:avLst/>
              <a:gdLst>
                <a:gd name="T0" fmla="*/ 2 w 3"/>
                <a:gd name="T1" fmla="*/ 0 h 3"/>
                <a:gd name="T2" fmla="*/ 2 w 3"/>
                <a:gd name="T3" fmla="*/ 0 h 3"/>
                <a:gd name="T4" fmla="*/ 3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2 w 3"/>
                <a:gd name="T11" fmla="*/ 0 h 3"/>
                <a:gd name="T12" fmla="*/ 2 w 3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2" y="0"/>
                  </a:lnTo>
                  <a:lnTo>
                    <a:pt x="3" y="3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Rectangle 207"/>
            <p:cNvSpPr>
              <a:spLocks noChangeArrowheads="1"/>
            </p:cNvSpPr>
            <p:nvPr/>
          </p:nvSpPr>
          <p:spPr bwMode="auto">
            <a:xfrm>
              <a:off x="160" y="460"/>
              <a:ext cx="2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087" name="Freeform 208"/>
            <p:cNvSpPr>
              <a:spLocks/>
            </p:cNvSpPr>
            <p:nvPr/>
          </p:nvSpPr>
          <p:spPr bwMode="auto">
            <a:xfrm>
              <a:off x="160" y="459"/>
              <a:ext cx="3" cy="1"/>
            </a:xfrm>
            <a:custGeom>
              <a:avLst/>
              <a:gdLst>
                <a:gd name="T0" fmla="*/ 3 w 3"/>
                <a:gd name="T1" fmla="*/ 1 h 1"/>
                <a:gd name="T2" fmla="*/ 2 w 3"/>
                <a:gd name="T3" fmla="*/ 1 h 1"/>
                <a:gd name="T4" fmla="*/ 0 w 3"/>
                <a:gd name="T5" fmla="*/ 1 h 1"/>
                <a:gd name="T6" fmla="*/ 0 w 3"/>
                <a:gd name="T7" fmla="*/ 0 h 1"/>
                <a:gd name="T8" fmla="*/ 3 w 3"/>
                <a:gd name="T9" fmla="*/ 0 h 1"/>
                <a:gd name="T10" fmla="*/ 3 w 3"/>
                <a:gd name="T11" fmla="*/ 0 h 1"/>
                <a:gd name="T12" fmla="*/ 3 w 3"/>
                <a:gd name="T13" fmla="*/ 1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209"/>
            <p:cNvSpPr>
              <a:spLocks/>
            </p:cNvSpPr>
            <p:nvPr/>
          </p:nvSpPr>
          <p:spPr bwMode="auto">
            <a:xfrm>
              <a:off x="160" y="530"/>
              <a:ext cx="3" cy="3"/>
            </a:xfrm>
            <a:custGeom>
              <a:avLst/>
              <a:gdLst>
                <a:gd name="T0" fmla="*/ 3 w 3"/>
                <a:gd name="T1" fmla="*/ 2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0 h 3"/>
                <a:gd name="T8" fmla="*/ 0 w 3"/>
                <a:gd name="T9" fmla="*/ 2 h 3"/>
                <a:gd name="T10" fmla="*/ 3 w 3"/>
                <a:gd name="T11" fmla="*/ 2 h 3"/>
                <a:gd name="T12" fmla="*/ 3 w 3"/>
                <a:gd name="T13" fmla="*/ 2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210"/>
            <p:cNvSpPr>
              <a:spLocks/>
            </p:cNvSpPr>
            <p:nvPr/>
          </p:nvSpPr>
          <p:spPr bwMode="auto">
            <a:xfrm>
              <a:off x="160" y="527"/>
              <a:ext cx="2" cy="3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0 h 3"/>
                <a:gd name="T4" fmla="*/ 2 w 2"/>
                <a:gd name="T5" fmla="*/ 0 h 3"/>
                <a:gd name="T6" fmla="*/ 2 w 2"/>
                <a:gd name="T7" fmla="*/ 0 h 3"/>
                <a:gd name="T8" fmla="*/ 2 w 2"/>
                <a:gd name="T9" fmla="*/ 0 h 3"/>
                <a:gd name="T10" fmla="*/ 2 w 2"/>
                <a:gd name="T11" fmla="*/ 0 h 3"/>
                <a:gd name="T12" fmla="*/ 0 w 2"/>
                <a:gd name="T13" fmla="*/ 3 h 3"/>
                <a:gd name="T14" fmla="*/ 0 w 2"/>
                <a:gd name="T15" fmla="*/ 3 h 3"/>
                <a:gd name="T16" fmla="*/ 0 w 2"/>
                <a:gd name="T17" fmla="*/ 3 h 3"/>
                <a:gd name="T18" fmla="*/ 0 w 2"/>
                <a:gd name="T19" fmla="*/ 3 h 3"/>
                <a:gd name="T20" fmla="*/ 0 w 2"/>
                <a:gd name="T21" fmla="*/ 3 h 3"/>
                <a:gd name="T22" fmla="*/ 0 w 2"/>
                <a:gd name="T23" fmla="*/ 0 h 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211"/>
            <p:cNvSpPr>
              <a:spLocks/>
            </p:cNvSpPr>
            <p:nvPr/>
          </p:nvSpPr>
          <p:spPr bwMode="auto">
            <a:xfrm>
              <a:off x="159" y="522"/>
              <a:ext cx="1" cy="5"/>
            </a:xfrm>
            <a:custGeom>
              <a:avLst/>
              <a:gdLst>
                <a:gd name="T0" fmla="*/ 1 w 1"/>
                <a:gd name="T1" fmla="*/ 0 h 5"/>
                <a:gd name="T2" fmla="*/ 1 w 1"/>
                <a:gd name="T3" fmla="*/ 5 h 5"/>
                <a:gd name="T4" fmla="*/ 1 w 1"/>
                <a:gd name="T5" fmla="*/ 5 h 5"/>
                <a:gd name="T6" fmla="*/ 0 w 1"/>
                <a:gd name="T7" fmla="*/ 4 h 5"/>
                <a:gd name="T8" fmla="*/ 0 w 1"/>
                <a:gd name="T9" fmla="*/ 0 h 5"/>
                <a:gd name="T10" fmla="*/ 0 w 1"/>
                <a:gd name="T11" fmla="*/ 0 h 5"/>
                <a:gd name="T12" fmla="*/ 1 w 1"/>
                <a:gd name="T13" fmla="*/ 0 h 5"/>
                <a:gd name="T14" fmla="*/ 1 w 1"/>
                <a:gd name="T15" fmla="*/ 0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5">
                  <a:moveTo>
                    <a:pt x="1" y="0"/>
                  </a:moveTo>
                  <a:lnTo>
                    <a:pt x="1" y="5"/>
                  </a:lnTo>
                  <a:lnTo>
                    <a:pt x="0" y="4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212"/>
            <p:cNvSpPr>
              <a:spLocks/>
            </p:cNvSpPr>
            <p:nvPr/>
          </p:nvSpPr>
          <p:spPr bwMode="auto">
            <a:xfrm>
              <a:off x="159" y="460"/>
              <a:ext cx="1" cy="1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0 w 1"/>
                <a:gd name="T5" fmla="*/ 1 h 1"/>
                <a:gd name="T6" fmla="*/ 0 w 1"/>
                <a:gd name="T7" fmla="*/ 1 h 1"/>
                <a:gd name="T8" fmla="*/ 0 w 1"/>
                <a:gd name="T9" fmla="*/ 0 h 1"/>
                <a:gd name="T10" fmla="*/ 0 w 1"/>
                <a:gd name="T11" fmla="*/ 1 h 1"/>
                <a:gd name="T12" fmla="*/ 1 w 1"/>
                <a:gd name="T13" fmla="*/ 1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Rectangle 213"/>
            <p:cNvSpPr>
              <a:spLocks noChangeArrowheads="1"/>
            </p:cNvSpPr>
            <p:nvPr/>
          </p:nvSpPr>
          <p:spPr bwMode="auto">
            <a:xfrm>
              <a:off x="159" y="460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093" name="Rectangle 214"/>
            <p:cNvSpPr>
              <a:spLocks noChangeArrowheads="1"/>
            </p:cNvSpPr>
            <p:nvPr/>
          </p:nvSpPr>
          <p:spPr bwMode="auto">
            <a:xfrm>
              <a:off x="159" y="460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094" name="Freeform 215"/>
            <p:cNvSpPr>
              <a:spLocks/>
            </p:cNvSpPr>
            <p:nvPr/>
          </p:nvSpPr>
          <p:spPr bwMode="auto">
            <a:xfrm>
              <a:off x="159" y="459"/>
              <a:ext cx="4" cy="1"/>
            </a:xfrm>
            <a:custGeom>
              <a:avLst/>
              <a:gdLst>
                <a:gd name="T0" fmla="*/ 1 w 4"/>
                <a:gd name="T1" fmla="*/ 0 h 1"/>
                <a:gd name="T2" fmla="*/ 1 w 4"/>
                <a:gd name="T3" fmla="*/ 1 h 1"/>
                <a:gd name="T4" fmla="*/ 0 w 4"/>
                <a:gd name="T5" fmla="*/ 1 h 1"/>
                <a:gd name="T6" fmla="*/ 1 w 4"/>
                <a:gd name="T7" fmla="*/ 0 h 1"/>
                <a:gd name="T8" fmla="*/ 1 w 4"/>
                <a:gd name="T9" fmla="*/ 0 h 1"/>
                <a:gd name="T10" fmla="*/ 4 w 4"/>
                <a:gd name="T11" fmla="*/ 0 h 1"/>
                <a:gd name="T12" fmla="*/ 4 w 4"/>
                <a:gd name="T13" fmla="*/ 0 h 1"/>
                <a:gd name="T14" fmla="*/ 4 w 4"/>
                <a:gd name="T15" fmla="*/ 0 h 1"/>
                <a:gd name="T16" fmla="*/ 4 w 4"/>
                <a:gd name="T17" fmla="*/ 0 h 1"/>
                <a:gd name="T18" fmla="*/ 1 w 4"/>
                <a:gd name="T19" fmla="*/ 0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" h="1">
                  <a:moveTo>
                    <a:pt x="1" y="0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216"/>
            <p:cNvSpPr>
              <a:spLocks/>
            </p:cNvSpPr>
            <p:nvPr/>
          </p:nvSpPr>
          <p:spPr bwMode="auto">
            <a:xfrm>
              <a:off x="159" y="461"/>
              <a:ext cx="1" cy="61"/>
            </a:xfrm>
            <a:custGeom>
              <a:avLst/>
              <a:gdLst>
                <a:gd name="T0" fmla="*/ 1 w 1"/>
                <a:gd name="T1" fmla="*/ 0 h 61"/>
                <a:gd name="T2" fmla="*/ 1 w 1"/>
                <a:gd name="T3" fmla="*/ 61 h 61"/>
                <a:gd name="T4" fmla="*/ 1 w 1"/>
                <a:gd name="T5" fmla="*/ 61 h 61"/>
                <a:gd name="T6" fmla="*/ 0 w 1"/>
                <a:gd name="T7" fmla="*/ 61 h 61"/>
                <a:gd name="T8" fmla="*/ 0 w 1"/>
                <a:gd name="T9" fmla="*/ 0 h 61"/>
                <a:gd name="T10" fmla="*/ 1 w 1"/>
                <a:gd name="T11" fmla="*/ 0 h 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61">
                  <a:moveTo>
                    <a:pt x="1" y="0"/>
                  </a:moveTo>
                  <a:lnTo>
                    <a:pt x="1" y="61"/>
                  </a:lnTo>
                  <a:lnTo>
                    <a:pt x="0" y="6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217"/>
            <p:cNvSpPr>
              <a:spLocks/>
            </p:cNvSpPr>
            <p:nvPr/>
          </p:nvSpPr>
          <p:spPr bwMode="auto">
            <a:xfrm>
              <a:off x="159" y="459"/>
              <a:ext cx="1" cy="1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  <a:gd name="T4" fmla="*/ 0 w 1"/>
                <a:gd name="T5" fmla="*/ 1 h 1"/>
                <a:gd name="T6" fmla="*/ 0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1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218"/>
            <p:cNvSpPr>
              <a:spLocks/>
            </p:cNvSpPr>
            <p:nvPr/>
          </p:nvSpPr>
          <p:spPr bwMode="auto">
            <a:xfrm>
              <a:off x="159" y="526"/>
              <a:ext cx="1" cy="7"/>
            </a:xfrm>
            <a:custGeom>
              <a:avLst/>
              <a:gdLst>
                <a:gd name="T0" fmla="*/ 1 w 1"/>
                <a:gd name="T1" fmla="*/ 1 h 7"/>
                <a:gd name="T2" fmla="*/ 1 w 1"/>
                <a:gd name="T3" fmla="*/ 4 h 7"/>
                <a:gd name="T4" fmla="*/ 1 w 1"/>
                <a:gd name="T5" fmla="*/ 4 h 7"/>
                <a:gd name="T6" fmla="*/ 1 w 1"/>
                <a:gd name="T7" fmla="*/ 7 h 7"/>
                <a:gd name="T8" fmla="*/ 0 w 1"/>
                <a:gd name="T9" fmla="*/ 7 h 7"/>
                <a:gd name="T10" fmla="*/ 0 w 1"/>
                <a:gd name="T11" fmla="*/ 0 h 7"/>
                <a:gd name="T12" fmla="*/ 0 w 1"/>
                <a:gd name="T13" fmla="*/ 0 h 7"/>
                <a:gd name="T14" fmla="*/ 1 w 1"/>
                <a:gd name="T15" fmla="*/ 1 h 7"/>
                <a:gd name="T16" fmla="*/ 1 w 1"/>
                <a:gd name="T17" fmla="*/ 1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" h="7">
                  <a:moveTo>
                    <a:pt x="1" y="1"/>
                  </a:moveTo>
                  <a:lnTo>
                    <a:pt x="1" y="4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219"/>
            <p:cNvSpPr>
              <a:spLocks/>
            </p:cNvSpPr>
            <p:nvPr/>
          </p:nvSpPr>
          <p:spPr bwMode="auto">
            <a:xfrm>
              <a:off x="159" y="533"/>
              <a:ext cx="1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1 w 1"/>
                <a:gd name="T4" fmla="*/ 0 w 1"/>
                <a:gd name="T5" fmla="*/ 0 w 1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6">
                  <a:pos x="T0" y="0"/>
                </a:cxn>
                <a:cxn ang="T7">
                  <a:pos x="T1" y="0"/>
                </a:cxn>
                <a:cxn ang="T8">
                  <a:pos x="T2" y="0"/>
                </a:cxn>
                <a:cxn ang="T9">
                  <a:pos x="T3" y="0"/>
                </a:cxn>
                <a:cxn ang="T10">
                  <a:pos x="T4" y="0"/>
                </a:cxn>
                <a:cxn ang="T11">
                  <a:pos x="T5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Rectangle 220"/>
            <p:cNvSpPr>
              <a:spLocks noChangeArrowheads="1"/>
            </p:cNvSpPr>
            <p:nvPr/>
          </p:nvSpPr>
          <p:spPr bwMode="auto">
            <a:xfrm>
              <a:off x="159" y="533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00" name="Freeform 221"/>
            <p:cNvSpPr>
              <a:spLocks/>
            </p:cNvSpPr>
            <p:nvPr/>
          </p:nvSpPr>
          <p:spPr bwMode="auto">
            <a:xfrm>
              <a:off x="159" y="520"/>
              <a:ext cx="0" cy="6"/>
            </a:xfrm>
            <a:custGeom>
              <a:avLst/>
              <a:gdLst>
                <a:gd name="T0" fmla="*/ 2 h 6"/>
                <a:gd name="T1" fmla="*/ 6 h 6"/>
                <a:gd name="T2" fmla="*/ 6 h 6"/>
                <a:gd name="T3" fmla="*/ 6 h 6"/>
                <a:gd name="T4" fmla="*/ 6 h 6"/>
                <a:gd name="T5" fmla="*/ 0 h 6"/>
                <a:gd name="T6" fmla="*/ 0 h 6"/>
                <a:gd name="T7" fmla="*/ 2 h 6"/>
                <a:gd name="T8" fmla="*/ 2 h 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0" r="r" b="b"/>
              <a:pathLst>
                <a:path h="6">
                  <a:moveTo>
                    <a:pt x="0" y="2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222"/>
            <p:cNvSpPr>
              <a:spLocks/>
            </p:cNvSpPr>
            <p:nvPr/>
          </p:nvSpPr>
          <p:spPr bwMode="auto">
            <a:xfrm>
              <a:off x="159" y="460"/>
              <a:ext cx="0" cy="62"/>
            </a:xfrm>
            <a:custGeom>
              <a:avLst/>
              <a:gdLst>
                <a:gd name="T0" fmla="*/ 1 h 62"/>
                <a:gd name="T1" fmla="*/ 62 h 62"/>
                <a:gd name="T2" fmla="*/ 62 h 62"/>
                <a:gd name="T3" fmla="*/ 60 h 62"/>
                <a:gd name="T4" fmla="*/ 0 h 62"/>
                <a:gd name="T5" fmla="*/ 0 h 62"/>
                <a:gd name="T6" fmla="*/ 0 h 62"/>
                <a:gd name="T7" fmla="*/ 0 h 62"/>
                <a:gd name="T8" fmla="*/ 0 h 62"/>
                <a:gd name="T9" fmla="*/ 1 h 62"/>
                <a:gd name="T10" fmla="*/ 1 h 62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</a:gdLst>
              <a:ahLst/>
              <a:cxnLst>
                <a:cxn ang="T11">
                  <a:pos x="0" y="T0"/>
                </a:cxn>
                <a:cxn ang="T12">
                  <a:pos x="0" y="T1"/>
                </a:cxn>
                <a:cxn ang="T13">
                  <a:pos x="0" y="T2"/>
                </a:cxn>
                <a:cxn ang="T14">
                  <a:pos x="0" y="T3"/>
                </a:cxn>
                <a:cxn ang="T15">
                  <a:pos x="0" y="T4"/>
                </a:cxn>
                <a:cxn ang="T16">
                  <a:pos x="0" y="T5"/>
                </a:cxn>
                <a:cxn ang="T17">
                  <a:pos x="0" y="T6"/>
                </a:cxn>
                <a:cxn ang="T18">
                  <a:pos x="0" y="T7"/>
                </a:cxn>
                <a:cxn ang="T19">
                  <a:pos x="0" y="T8"/>
                </a:cxn>
                <a:cxn ang="T20">
                  <a:pos x="0" y="T9"/>
                </a:cxn>
                <a:cxn ang="T21">
                  <a:pos x="0" y="T10"/>
                </a:cxn>
              </a:cxnLst>
              <a:rect l="0" t="0" r="r" b="b"/>
              <a:pathLst>
                <a:path h="62">
                  <a:moveTo>
                    <a:pt x="0" y="1"/>
                  </a:moveTo>
                  <a:lnTo>
                    <a:pt x="0" y="62"/>
                  </a:lnTo>
                  <a:lnTo>
                    <a:pt x="0" y="6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223"/>
            <p:cNvSpPr>
              <a:spLocks/>
            </p:cNvSpPr>
            <p:nvPr/>
          </p:nvSpPr>
          <p:spPr bwMode="auto">
            <a:xfrm>
              <a:off x="159" y="526"/>
              <a:ext cx="0" cy="7"/>
            </a:xfrm>
            <a:custGeom>
              <a:avLst/>
              <a:gdLst>
                <a:gd name="T0" fmla="*/ 0 h 7"/>
                <a:gd name="T1" fmla="*/ 7 h 7"/>
                <a:gd name="T2" fmla="*/ 7 h 7"/>
                <a:gd name="T3" fmla="*/ 6 h 7"/>
                <a:gd name="T4" fmla="*/ 0 h 7"/>
                <a:gd name="T5" fmla="*/ 0 h 7"/>
                <a:gd name="T6" fmla="*/ 0 h 7"/>
                <a:gd name="T7" fmla="*/ 0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</a:gdLst>
              <a:ahLst/>
              <a:cxnLst>
                <a:cxn ang="T8">
                  <a:pos x="0" y="T0"/>
                </a:cxn>
                <a:cxn ang="T9">
                  <a:pos x="0" y="T1"/>
                </a:cxn>
                <a:cxn ang="T10">
                  <a:pos x="0" y="T2"/>
                </a:cxn>
                <a:cxn ang="T11">
                  <a:pos x="0" y="T3"/>
                </a:cxn>
                <a:cxn ang="T12">
                  <a:pos x="0" y="T4"/>
                </a:cxn>
                <a:cxn ang="T13">
                  <a:pos x="0" y="T5"/>
                </a:cxn>
                <a:cxn ang="T14">
                  <a:pos x="0" y="T6"/>
                </a:cxn>
                <a:cxn ang="T15">
                  <a:pos x="0" y="T7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7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224"/>
            <p:cNvSpPr>
              <a:spLocks/>
            </p:cNvSpPr>
            <p:nvPr/>
          </p:nvSpPr>
          <p:spPr bwMode="auto">
            <a:xfrm>
              <a:off x="99" y="450"/>
              <a:ext cx="60" cy="72"/>
            </a:xfrm>
            <a:custGeom>
              <a:avLst/>
              <a:gdLst>
                <a:gd name="T0" fmla="*/ 60 w 60"/>
                <a:gd name="T1" fmla="*/ 10 h 72"/>
                <a:gd name="T2" fmla="*/ 60 w 60"/>
                <a:gd name="T3" fmla="*/ 70 h 72"/>
                <a:gd name="T4" fmla="*/ 60 w 60"/>
                <a:gd name="T5" fmla="*/ 70 h 72"/>
                <a:gd name="T6" fmla="*/ 54 w 60"/>
                <a:gd name="T7" fmla="*/ 69 h 72"/>
                <a:gd name="T8" fmla="*/ 49 w 60"/>
                <a:gd name="T9" fmla="*/ 66 h 72"/>
                <a:gd name="T10" fmla="*/ 49 w 60"/>
                <a:gd name="T11" fmla="*/ 66 h 72"/>
                <a:gd name="T12" fmla="*/ 40 w 60"/>
                <a:gd name="T13" fmla="*/ 65 h 72"/>
                <a:gd name="T14" fmla="*/ 31 w 60"/>
                <a:gd name="T15" fmla="*/ 65 h 72"/>
                <a:gd name="T16" fmla="*/ 31 w 60"/>
                <a:gd name="T17" fmla="*/ 65 h 72"/>
                <a:gd name="T18" fmla="*/ 17 w 60"/>
                <a:gd name="T19" fmla="*/ 65 h 72"/>
                <a:gd name="T20" fmla="*/ 4 w 60"/>
                <a:gd name="T21" fmla="*/ 69 h 72"/>
                <a:gd name="T22" fmla="*/ 4 w 60"/>
                <a:gd name="T23" fmla="*/ 69 h 72"/>
                <a:gd name="T24" fmla="*/ 0 w 60"/>
                <a:gd name="T25" fmla="*/ 72 h 72"/>
                <a:gd name="T26" fmla="*/ 0 w 60"/>
                <a:gd name="T27" fmla="*/ 16 h 72"/>
                <a:gd name="T28" fmla="*/ 0 w 60"/>
                <a:gd name="T29" fmla="*/ 16 h 72"/>
                <a:gd name="T30" fmla="*/ 0 w 60"/>
                <a:gd name="T31" fmla="*/ 11 h 72"/>
                <a:gd name="T32" fmla="*/ 0 w 60"/>
                <a:gd name="T33" fmla="*/ 11 h 72"/>
                <a:gd name="T34" fmla="*/ 3 w 60"/>
                <a:gd name="T35" fmla="*/ 9 h 72"/>
                <a:gd name="T36" fmla="*/ 3 w 60"/>
                <a:gd name="T37" fmla="*/ 9 h 72"/>
                <a:gd name="T38" fmla="*/ 5 w 60"/>
                <a:gd name="T39" fmla="*/ 6 h 72"/>
                <a:gd name="T40" fmla="*/ 12 w 60"/>
                <a:gd name="T41" fmla="*/ 3 h 72"/>
                <a:gd name="T42" fmla="*/ 12 w 60"/>
                <a:gd name="T43" fmla="*/ 3 h 72"/>
                <a:gd name="T44" fmla="*/ 21 w 60"/>
                <a:gd name="T45" fmla="*/ 2 h 72"/>
                <a:gd name="T46" fmla="*/ 31 w 60"/>
                <a:gd name="T47" fmla="*/ 0 h 72"/>
                <a:gd name="T48" fmla="*/ 31 w 60"/>
                <a:gd name="T49" fmla="*/ 0 h 72"/>
                <a:gd name="T50" fmla="*/ 42 w 60"/>
                <a:gd name="T51" fmla="*/ 2 h 72"/>
                <a:gd name="T52" fmla="*/ 52 w 60"/>
                <a:gd name="T53" fmla="*/ 4 h 72"/>
                <a:gd name="T54" fmla="*/ 52 w 60"/>
                <a:gd name="T55" fmla="*/ 4 h 72"/>
                <a:gd name="T56" fmla="*/ 57 w 60"/>
                <a:gd name="T57" fmla="*/ 7 h 72"/>
                <a:gd name="T58" fmla="*/ 57 w 60"/>
                <a:gd name="T59" fmla="*/ 7 h 72"/>
                <a:gd name="T60" fmla="*/ 60 w 60"/>
                <a:gd name="T61" fmla="*/ 10 h 72"/>
                <a:gd name="T62" fmla="*/ 60 w 60"/>
                <a:gd name="T63" fmla="*/ 10 h 7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0" h="72">
                  <a:moveTo>
                    <a:pt x="60" y="10"/>
                  </a:moveTo>
                  <a:lnTo>
                    <a:pt x="60" y="70"/>
                  </a:lnTo>
                  <a:lnTo>
                    <a:pt x="54" y="69"/>
                  </a:lnTo>
                  <a:lnTo>
                    <a:pt x="49" y="66"/>
                  </a:lnTo>
                  <a:lnTo>
                    <a:pt x="40" y="65"/>
                  </a:lnTo>
                  <a:lnTo>
                    <a:pt x="31" y="65"/>
                  </a:lnTo>
                  <a:lnTo>
                    <a:pt x="17" y="65"/>
                  </a:lnTo>
                  <a:lnTo>
                    <a:pt x="4" y="69"/>
                  </a:lnTo>
                  <a:lnTo>
                    <a:pt x="0" y="7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3" y="9"/>
                  </a:lnTo>
                  <a:lnTo>
                    <a:pt x="5" y="6"/>
                  </a:lnTo>
                  <a:lnTo>
                    <a:pt x="12" y="3"/>
                  </a:lnTo>
                  <a:lnTo>
                    <a:pt x="21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4"/>
                  </a:lnTo>
                  <a:lnTo>
                    <a:pt x="57" y="7"/>
                  </a:lnTo>
                  <a:lnTo>
                    <a:pt x="60" y="10"/>
                  </a:lnTo>
                  <a:close/>
                </a:path>
              </a:pathLst>
            </a:custGeom>
            <a:solidFill>
              <a:srgbClr val="CBCB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225"/>
            <p:cNvSpPr>
              <a:spLocks/>
            </p:cNvSpPr>
            <p:nvPr/>
          </p:nvSpPr>
          <p:spPr bwMode="auto">
            <a:xfrm>
              <a:off x="58" y="0"/>
              <a:ext cx="5644" cy="10"/>
            </a:xfrm>
            <a:custGeom>
              <a:avLst/>
              <a:gdLst>
                <a:gd name="T0" fmla="*/ 42 w 5644"/>
                <a:gd name="T1" fmla="*/ 0 h 10"/>
                <a:gd name="T2" fmla="*/ 5602 w 5644"/>
                <a:gd name="T3" fmla="*/ 0 h 10"/>
                <a:gd name="T4" fmla="*/ 5602 w 5644"/>
                <a:gd name="T5" fmla="*/ 0 h 10"/>
                <a:gd name="T6" fmla="*/ 5613 w 5644"/>
                <a:gd name="T7" fmla="*/ 1 h 10"/>
                <a:gd name="T8" fmla="*/ 5624 w 5644"/>
                <a:gd name="T9" fmla="*/ 3 h 10"/>
                <a:gd name="T10" fmla="*/ 5634 w 5644"/>
                <a:gd name="T11" fmla="*/ 6 h 10"/>
                <a:gd name="T12" fmla="*/ 5644 w 5644"/>
                <a:gd name="T13" fmla="*/ 10 h 10"/>
                <a:gd name="T14" fmla="*/ 5644 w 5644"/>
                <a:gd name="T15" fmla="*/ 10 h 10"/>
                <a:gd name="T16" fmla="*/ 5606 w 5644"/>
                <a:gd name="T17" fmla="*/ 6 h 10"/>
                <a:gd name="T18" fmla="*/ 5561 w 5644"/>
                <a:gd name="T19" fmla="*/ 4 h 10"/>
                <a:gd name="T20" fmla="*/ 80 w 5644"/>
                <a:gd name="T21" fmla="*/ 4 h 10"/>
                <a:gd name="T22" fmla="*/ 80 w 5644"/>
                <a:gd name="T23" fmla="*/ 4 h 10"/>
                <a:gd name="T24" fmla="*/ 38 w 5644"/>
                <a:gd name="T25" fmla="*/ 6 h 10"/>
                <a:gd name="T26" fmla="*/ 0 w 5644"/>
                <a:gd name="T27" fmla="*/ 8 h 10"/>
                <a:gd name="T28" fmla="*/ 0 w 5644"/>
                <a:gd name="T29" fmla="*/ 8 h 10"/>
                <a:gd name="T30" fmla="*/ 10 w 5644"/>
                <a:gd name="T31" fmla="*/ 6 h 10"/>
                <a:gd name="T32" fmla="*/ 21 w 5644"/>
                <a:gd name="T33" fmla="*/ 3 h 10"/>
                <a:gd name="T34" fmla="*/ 31 w 5644"/>
                <a:gd name="T35" fmla="*/ 1 h 10"/>
                <a:gd name="T36" fmla="*/ 42 w 5644"/>
                <a:gd name="T37" fmla="*/ 0 h 10"/>
                <a:gd name="T38" fmla="*/ 42 w 5644"/>
                <a:gd name="T39" fmla="*/ 0 h 1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644" h="10">
                  <a:moveTo>
                    <a:pt x="42" y="0"/>
                  </a:moveTo>
                  <a:lnTo>
                    <a:pt x="5602" y="0"/>
                  </a:lnTo>
                  <a:lnTo>
                    <a:pt x="5613" y="1"/>
                  </a:lnTo>
                  <a:lnTo>
                    <a:pt x="5624" y="3"/>
                  </a:lnTo>
                  <a:lnTo>
                    <a:pt x="5634" y="6"/>
                  </a:lnTo>
                  <a:lnTo>
                    <a:pt x="5644" y="10"/>
                  </a:lnTo>
                  <a:lnTo>
                    <a:pt x="5606" y="6"/>
                  </a:lnTo>
                  <a:lnTo>
                    <a:pt x="5561" y="4"/>
                  </a:lnTo>
                  <a:lnTo>
                    <a:pt x="80" y="4"/>
                  </a:lnTo>
                  <a:lnTo>
                    <a:pt x="38" y="6"/>
                  </a:lnTo>
                  <a:lnTo>
                    <a:pt x="0" y="8"/>
                  </a:lnTo>
                  <a:lnTo>
                    <a:pt x="10" y="6"/>
                  </a:lnTo>
                  <a:lnTo>
                    <a:pt x="21" y="3"/>
                  </a:lnTo>
                  <a:lnTo>
                    <a:pt x="31" y="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226"/>
            <p:cNvSpPr>
              <a:spLocks/>
            </p:cNvSpPr>
            <p:nvPr/>
          </p:nvSpPr>
          <p:spPr bwMode="auto">
            <a:xfrm>
              <a:off x="99" y="515"/>
              <a:ext cx="60" cy="11"/>
            </a:xfrm>
            <a:custGeom>
              <a:avLst/>
              <a:gdLst>
                <a:gd name="T0" fmla="*/ 60 w 60"/>
                <a:gd name="T1" fmla="*/ 5 h 11"/>
                <a:gd name="T2" fmla="*/ 60 w 60"/>
                <a:gd name="T3" fmla="*/ 11 h 11"/>
                <a:gd name="T4" fmla="*/ 60 w 60"/>
                <a:gd name="T5" fmla="*/ 11 h 11"/>
                <a:gd name="T6" fmla="*/ 54 w 60"/>
                <a:gd name="T7" fmla="*/ 8 h 11"/>
                <a:gd name="T8" fmla="*/ 47 w 60"/>
                <a:gd name="T9" fmla="*/ 5 h 11"/>
                <a:gd name="T10" fmla="*/ 39 w 60"/>
                <a:gd name="T11" fmla="*/ 4 h 11"/>
                <a:gd name="T12" fmla="*/ 31 w 60"/>
                <a:gd name="T13" fmla="*/ 4 h 11"/>
                <a:gd name="T14" fmla="*/ 31 w 60"/>
                <a:gd name="T15" fmla="*/ 4 h 11"/>
                <a:gd name="T16" fmla="*/ 21 w 60"/>
                <a:gd name="T17" fmla="*/ 4 h 11"/>
                <a:gd name="T18" fmla="*/ 12 w 60"/>
                <a:gd name="T19" fmla="*/ 5 h 11"/>
                <a:gd name="T20" fmla="*/ 5 w 60"/>
                <a:gd name="T21" fmla="*/ 8 h 11"/>
                <a:gd name="T22" fmla="*/ 0 w 60"/>
                <a:gd name="T23" fmla="*/ 11 h 11"/>
                <a:gd name="T24" fmla="*/ 0 w 60"/>
                <a:gd name="T25" fmla="*/ 7 h 11"/>
                <a:gd name="T26" fmla="*/ 0 w 60"/>
                <a:gd name="T27" fmla="*/ 7 h 11"/>
                <a:gd name="T28" fmla="*/ 4 w 60"/>
                <a:gd name="T29" fmla="*/ 4 h 11"/>
                <a:gd name="T30" fmla="*/ 4 w 60"/>
                <a:gd name="T31" fmla="*/ 4 h 11"/>
                <a:gd name="T32" fmla="*/ 17 w 60"/>
                <a:gd name="T33" fmla="*/ 0 h 11"/>
                <a:gd name="T34" fmla="*/ 31 w 60"/>
                <a:gd name="T35" fmla="*/ 0 h 11"/>
                <a:gd name="T36" fmla="*/ 31 w 60"/>
                <a:gd name="T37" fmla="*/ 0 h 11"/>
                <a:gd name="T38" fmla="*/ 40 w 60"/>
                <a:gd name="T39" fmla="*/ 0 h 11"/>
                <a:gd name="T40" fmla="*/ 49 w 60"/>
                <a:gd name="T41" fmla="*/ 1 h 11"/>
                <a:gd name="T42" fmla="*/ 49 w 60"/>
                <a:gd name="T43" fmla="*/ 1 h 11"/>
                <a:gd name="T44" fmla="*/ 54 w 60"/>
                <a:gd name="T45" fmla="*/ 4 h 11"/>
                <a:gd name="T46" fmla="*/ 60 w 60"/>
                <a:gd name="T47" fmla="*/ 5 h 11"/>
                <a:gd name="T48" fmla="*/ 60 w 60"/>
                <a:gd name="T49" fmla="*/ 5 h 1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0" h="11">
                  <a:moveTo>
                    <a:pt x="60" y="5"/>
                  </a:moveTo>
                  <a:lnTo>
                    <a:pt x="60" y="11"/>
                  </a:lnTo>
                  <a:lnTo>
                    <a:pt x="54" y="8"/>
                  </a:lnTo>
                  <a:lnTo>
                    <a:pt x="47" y="5"/>
                  </a:lnTo>
                  <a:lnTo>
                    <a:pt x="39" y="4"/>
                  </a:lnTo>
                  <a:lnTo>
                    <a:pt x="31" y="4"/>
                  </a:lnTo>
                  <a:lnTo>
                    <a:pt x="21" y="4"/>
                  </a:lnTo>
                  <a:lnTo>
                    <a:pt x="12" y="5"/>
                  </a:lnTo>
                  <a:lnTo>
                    <a:pt x="5" y="8"/>
                  </a:lnTo>
                  <a:lnTo>
                    <a:pt x="0" y="11"/>
                  </a:lnTo>
                  <a:lnTo>
                    <a:pt x="0" y="7"/>
                  </a:lnTo>
                  <a:lnTo>
                    <a:pt x="4" y="4"/>
                  </a:lnTo>
                  <a:lnTo>
                    <a:pt x="17" y="0"/>
                  </a:lnTo>
                  <a:lnTo>
                    <a:pt x="31" y="0"/>
                  </a:lnTo>
                  <a:lnTo>
                    <a:pt x="40" y="0"/>
                  </a:lnTo>
                  <a:lnTo>
                    <a:pt x="49" y="1"/>
                  </a:lnTo>
                  <a:lnTo>
                    <a:pt x="54" y="4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227"/>
            <p:cNvSpPr>
              <a:spLocks/>
            </p:cNvSpPr>
            <p:nvPr/>
          </p:nvSpPr>
          <p:spPr bwMode="auto">
            <a:xfrm>
              <a:off x="99" y="519"/>
              <a:ext cx="60" cy="15"/>
            </a:xfrm>
            <a:custGeom>
              <a:avLst/>
              <a:gdLst>
                <a:gd name="T0" fmla="*/ 60 w 60"/>
                <a:gd name="T1" fmla="*/ 7 h 15"/>
                <a:gd name="T2" fmla="*/ 60 w 60"/>
                <a:gd name="T3" fmla="*/ 13 h 15"/>
                <a:gd name="T4" fmla="*/ 60 w 60"/>
                <a:gd name="T5" fmla="*/ 14 h 15"/>
                <a:gd name="T6" fmla="*/ 60 w 60"/>
                <a:gd name="T7" fmla="*/ 14 h 15"/>
                <a:gd name="T8" fmla="*/ 57 w 60"/>
                <a:gd name="T9" fmla="*/ 11 h 15"/>
                <a:gd name="T10" fmla="*/ 57 w 60"/>
                <a:gd name="T11" fmla="*/ 11 h 15"/>
                <a:gd name="T12" fmla="*/ 52 w 60"/>
                <a:gd name="T13" fmla="*/ 7 h 15"/>
                <a:gd name="T14" fmla="*/ 52 w 60"/>
                <a:gd name="T15" fmla="*/ 7 h 15"/>
                <a:gd name="T16" fmla="*/ 42 w 60"/>
                <a:gd name="T17" fmla="*/ 4 h 15"/>
                <a:gd name="T18" fmla="*/ 31 w 60"/>
                <a:gd name="T19" fmla="*/ 4 h 15"/>
                <a:gd name="T20" fmla="*/ 31 w 60"/>
                <a:gd name="T21" fmla="*/ 4 h 15"/>
                <a:gd name="T22" fmla="*/ 21 w 60"/>
                <a:gd name="T23" fmla="*/ 4 h 15"/>
                <a:gd name="T24" fmla="*/ 12 w 60"/>
                <a:gd name="T25" fmla="*/ 6 h 15"/>
                <a:gd name="T26" fmla="*/ 12 w 60"/>
                <a:gd name="T27" fmla="*/ 6 h 15"/>
                <a:gd name="T28" fmla="*/ 5 w 60"/>
                <a:gd name="T29" fmla="*/ 8 h 15"/>
                <a:gd name="T30" fmla="*/ 3 w 60"/>
                <a:gd name="T31" fmla="*/ 11 h 15"/>
                <a:gd name="T32" fmla="*/ 3 w 60"/>
                <a:gd name="T33" fmla="*/ 11 h 15"/>
                <a:gd name="T34" fmla="*/ 0 w 60"/>
                <a:gd name="T35" fmla="*/ 15 h 15"/>
                <a:gd name="T36" fmla="*/ 0 w 60"/>
                <a:gd name="T37" fmla="*/ 15 h 15"/>
                <a:gd name="T38" fmla="*/ 0 w 60"/>
                <a:gd name="T39" fmla="*/ 7 h 15"/>
                <a:gd name="T40" fmla="*/ 0 w 60"/>
                <a:gd name="T41" fmla="*/ 7 h 15"/>
                <a:gd name="T42" fmla="*/ 5 w 60"/>
                <a:gd name="T43" fmla="*/ 4 h 15"/>
                <a:gd name="T44" fmla="*/ 12 w 60"/>
                <a:gd name="T45" fmla="*/ 1 h 15"/>
                <a:gd name="T46" fmla="*/ 21 w 60"/>
                <a:gd name="T47" fmla="*/ 0 h 15"/>
                <a:gd name="T48" fmla="*/ 31 w 60"/>
                <a:gd name="T49" fmla="*/ 0 h 15"/>
                <a:gd name="T50" fmla="*/ 31 w 60"/>
                <a:gd name="T51" fmla="*/ 0 h 15"/>
                <a:gd name="T52" fmla="*/ 39 w 60"/>
                <a:gd name="T53" fmla="*/ 0 h 15"/>
                <a:gd name="T54" fmla="*/ 47 w 60"/>
                <a:gd name="T55" fmla="*/ 1 h 15"/>
                <a:gd name="T56" fmla="*/ 54 w 60"/>
                <a:gd name="T57" fmla="*/ 4 h 15"/>
                <a:gd name="T58" fmla="*/ 60 w 60"/>
                <a:gd name="T59" fmla="*/ 7 h 15"/>
                <a:gd name="T60" fmla="*/ 60 w 60"/>
                <a:gd name="T61" fmla="*/ 7 h 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0" h="15">
                  <a:moveTo>
                    <a:pt x="60" y="7"/>
                  </a:moveTo>
                  <a:lnTo>
                    <a:pt x="60" y="13"/>
                  </a:lnTo>
                  <a:lnTo>
                    <a:pt x="60" y="14"/>
                  </a:lnTo>
                  <a:lnTo>
                    <a:pt x="57" y="11"/>
                  </a:lnTo>
                  <a:lnTo>
                    <a:pt x="52" y="7"/>
                  </a:lnTo>
                  <a:lnTo>
                    <a:pt x="42" y="4"/>
                  </a:lnTo>
                  <a:lnTo>
                    <a:pt x="31" y="4"/>
                  </a:lnTo>
                  <a:lnTo>
                    <a:pt x="21" y="4"/>
                  </a:lnTo>
                  <a:lnTo>
                    <a:pt x="12" y="6"/>
                  </a:lnTo>
                  <a:lnTo>
                    <a:pt x="5" y="8"/>
                  </a:lnTo>
                  <a:lnTo>
                    <a:pt x="3" y="11"/>
                  </a:lnTo>
                  <a:lnTo>
                    <a:pt x="0" y="15"/>
                  </a:lnTo>
                  <a:lnTo>
                    <a:pt x="0" y="7"/>
                  </a:lnTo>
                  <a:lnTo>
                    <a:pt x="5" y="4"/>
                  </a:lnTo>
                  <a:lnTo>
                    <a:pt x="12" y="1"/>
                  </a:lnTo>
                  <a:lnTo>
                    <a:pt x="21" y="0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47" y="1"/>
                  </a:lnTo>
                  <a:lnTo>
                    <a:pt x="54" y="4"/>
                  </a:lnTo>
                  <a:lnTo>
                    <a:pt x="60" y="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228"/>
            <p:cNvSpPr>
              <a:spLocks/>
            </p:cNvSpPr>
            <p:nvPr/>
          </p:nvSpPr>
          <p:spPr bwMode="auto">
            <a:xfrm>
              <a:off x="95" y="446"/>
              <a:ext cx="67" cy="20"/>
            </a:xfrm>
            <a:custGeom>
              <a:avLst/>
              <a:gdLst>
                <a:gd name="T0" fmla="*/ 65 w 67"/>
                <a:gd name="T1" fmla="*/ 11 h 20"/>
                <a:gd name="T2" fmla="*/ 67 w 67"/>
                <a:gd name="T3" fmla="*/ 13 h 20"/>
                <a:gd name="T4" fmla="*/ 65 w 67"/>
                <a:gd name="T5" fmla="*/ 13 h 20"/>
                <a:gd name="T6" fmla="*/ 65 w 67"/>
                <a:gd name="T7" fmla="*/ 13 h 20"/>
                <a:gd name="T8" fmla="*/ 65 w 67"/>
                <a:gd name="T9" fmla="*/ 13 h 20"/>
                <a:gd name="T10" fmla="*/ 64 w 67"/>
                <a:gd name="T11" fmla="*/ 13 h 20"/>
                <a:gd name="T12" fmla="*/ 64 w 67"/>
                <a:gd name="T13" fmla="*/ 14 h 20"/>
                <a:gd name="T14" fmla="*/ 64 w 67"/>
                <a:gd name="T15" fmla="*/ 14 h 20"/>
                <a:gd name="T16" fmla="*/ 61 w 67"/>
                <a:gd name="T17" fmla="*/ 11 h 20"/>
                <a:gd name="T18" fmla="*/ 61 w 67"/>
                <a:gd name="T19" fmla="*/ 11 h 20"/>
                <a:gd name="T20" fmla="*/ 56 w 67"/>
                <a:gd name="T21" fmla="*/ 8 h 20"/>
                <a:gd name="T22" fmla="*/ 56 w 67"/>
                <a:gd name="T23" fmla="*/ 8 h 20"/>
                <a:gd name="T24" fmla="*/ 46 w 67"/>
                <a:gd name="T25" fmla="*/ 6 h 20"/>
                <a:gd name="T26" fmla="*/ 35 w 67"/>
                <a:gd name="T27" fmla="*/ 4 h 20"/>
                <a:gd name="T28" fmla="*/ 35 w 67"/>
                <a:gd name="T29" fmla="*/ 4 h 20"/>
                <a:gd name="T30" fmla="*/ 25 w 67"/>
                <a:gd name="T31" fmla="*/ 6 h 20"/>
                <a:gd name="T32" fmla="*/ 16 w 67"/>
                <a:gd name="T33" fmla="*/ 7 h 20"/>
                <a:gd name="T34" fmla="*/ 16 w 67"/>
                <a:gd name="T35" fmla="*/ 7 h 20"/>
                <a:gd name="T36" fmla="*/ 9 w 67"/>
                <a:gd name="T37" fmla="*/ 10 h 20"/>
                <a:gd name="T38" fmla="*/ 7 w 67"/>
                <a:gd name="T39" fmla="*/ 13 h 20"/>
                <a:gd name="T40" fmla="*/ 7 w 67"/>
                <a:gd name="T41" fmla="*/ 13 h 20"/>
                <a:gd name="T42" fmla="*/ 4 w 67"/>
                <a:gd name="T43" fmla="*/ 15 h 20"/>
                <a:gd name="T44" fmla="*/ 4 w 67"/>
                <a:gd name="T45" fmla="*/ 20 h 20"/>
                <a:gd name="T46" fmla="*/ 4 w 67"/>
                <a:gd name="T47" fmla="*/ 20 h 20"/>
                <a:gd name="T48" fmla="*/ 4 w 67"/>
                <a:gd name="T49" fmla="*/ 15 h 20"/>
                <a:gd name="T50" fmla="*/ 0 w 67"/>
                <a:gd name="T51" fmla="*/ 15 h 20"/>
                <a:gd name="T52" fmla="*/ 0 w 67"/>
                <a:gd name="T53" fmla="*/ 15 h 20"/>
                <a:gd name="T54" fmla="*/ 1 w 67"/>
                <a:gd name="T55" fmla="*/ 13 h 20"/>
                <a:gd name="T56" fmla="*/ 2 w 67"/>
                <a:gd name="T57" fmla="*/ 10 h 20"/>
                <a:gd name="T58" fmla="*/ 7 w 67"/>
                <a:gd name="T59" fmla="*/ 7 h 20"/>
                <a:gd name="T60" fmla="*/ 11 w 67"/>
                <a:gd name="T61" fmla="*/ 4 h 20"/>
                <a:gd name="T62" fmla="*/ 21 w 67"/>
                <a:gd name="T63" fmla="*/ 1 h 20"/>
                <a:gd name="T64" fmla="*/ 35 w 67"/>
                <a:gd name="T65" fmla="*/ 0 h 20"/>
                <a:gd name="T66" fmla="*/ 35 w 67"/>
                <a:gd name="T67" fmla="*/ 0 h 20"/>
                <a:gd name="T68" fmla="*/ 44 w 67"/>
                <a:gd name="T69" fmla="*/ 1 h 20"/>
                <a:gd name="T70" fmla="*/ 54 w 67"/>
                <a:gd name="T71" fmla="*/ 3 h 20"/>
                <a:gd name="T72" fmla="*/ 61 w 67"/>
                <a:gd name="T73" fmla="*/ 6 h 20"/>
                <a:gd name="T74" fmla="*/ 67 w 67"/>
                <a:gd name="T75" fmla="*/ 10 h 20"/>
                <a:gd name="T76" fmla="*/ 67 w 67"/>
                <a:gd name="T77" fmla="*/ 10 h 20"/>
                <a:gd name="T78" fmla="*/ 65 w 67"/>
                <a:gd name="T79" fmla="*/ 11 h 20"/>
                <a:gd name="T80" fmla="*/ 65 w 67"/>
                <a:gd name="T81" fmla="*/ 11 h 2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67" h="20">
                  <a:moveTo>
                    <a:pt x="65" y="11"/>
                  </a:moveTo>
                  <a:lnTo>
                    <a:pt x="67" y="13"/>
                  </a:lnTo>
                  <a:lnTo>
                    <a:pt x="65" y="13"/>
                  </a:lnTo>
                  <a:lnTo>
                    <a:pt x="64" y="13"/>
                  </a:lnTo>
                  <a:lnTo>
                    <a:pt x="64" y="14"/>
                  </a:lnTo>
                  <a:lnTo>
                    <a:pt x="61" y="11"/>
                  </a:lnTo>
                  <a:lnTo>
                    <a:pt x="56" y="8"/>
                  </a:lnTo>
                  <a:lnTo>
                    <a:pt x="46" y="6"/>
                  </a:lnTo>
                  <a:lnTo>
                    <a:pt x="35" y="4"/>
                  </a:lnTo>
                  <a:lnTo>
                    <a:pt x="25" y="6"/>
                  </a:lnTo>
                  <a:lnTo>
                    <a:pt x="16" y="7"/>
                  </a:lnTo>
                  <a:lnTo>
                    <a:pt x="9" y="10"/>
                  </a:lnTo>
                  <a:lnTo>
                    <a:pt x="7" y="13"/>
                  </a:lnTo>
                  <a:lnTo>
                    <a:pt x="4" y="15"/>
                  </a:lnTo>
                  <a:lnTo>
                    <a:pt x="4" y="20"/>
                  </a:lnTo>
                  <a:lnTo>
                    <a:pt x="4" y="15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7" y="7"/>
                  </a:lnTo>
                  <a:lnTo>
                    <a:pt x="11" y="4"/>
                  </a:lnTo>
                  <a:lnTo>
                    <a:pt x="21" y="1"/>
                  </a:lnTo>
                  <a:lnTo>
                    <a:pt x="35" y="0"/>
                  </a:lnTo>
                  <a:lnTo>
                    <a:pt x="44" y="1"/>
                  </a:lnTo>
                  <a:lnTo>
                    <a:pt x="54" y="3"/>
                  </a:lnTo>
                  <a:lnTo>
                    <a:pt x="61" y="6"/>
                  </a:lnTo>
                  <a:lnTo>
                    <a:pt x="67" y="10"/>
                  </a:lnTo>
                  <a:lnTo>
                    <a:pt x="65" y="1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229"/>
            <p:cNvSpPr>
              <a:spLocks/>
            </p:cNvSpPr>
            <p:nvPr/>
          </p:nvSpPr>
          <p:spPr bwMode="auto">
            <a:xfrm>
              <a:off x="95" y="526"/>
              <a:ext cx="4" cy="8"/>
            </a:xfrm>
            <a:custGeom>
              <a:avLst/>
              <a:gdLst>
                <a:gd name="T0" fmla="*/ 0 w 4"/>
                <a:gd name="T1" fmla="*/ 8 h 8"/>
                <a:gd name="T2" fmla="*/ 0 w 4"/>
                <a:gd name="T3" fmla="*/ 8 h 8"/>
                <a:gd name="T4" fmla="*/ 1 w 4"/>
                <a:gd name="T5" fmla="*/ 4 h 8"/>
                <a:gd name="T6" fmla="*/ 4 w 4"/>
                <a:gd name="T7" fmla="*/ 0 h 8"/>
                <a:gd name="T8" fmla="*/ 4 w 4"/>
                <a:gd name="T9" fmla="*/ 8 h 8"/>
                <a:gd name="T10" fmla="*/ 0 w 4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8">
                  <a:moveTo>
                    <a:pt x="0" y="8"/>
                  </a:moveTo>
                  <a:lnTo>
                    <a:pt x="0" y="8"/>
                  </a:lnTo>
                  <a:lnTo>
                    <a:pt x="1" y="4"/>
                  </a:lnTo>
                  <a:lnTo>
                    <a:pt x="4" y="0"/>
                  </a:lnTo>
                  <a:lnTo>
                    <a:pt x="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230"/>
            <p:cNvSpPr>
              <a:spLocks/>
            </p:cNvSpPr>
            <p:nvPr/>
          </p:nvSpPr>
          <p:spPr bwMode="auto">
            <a:xfrm>
              <a:off x="95" y="466"/>
              <a:ext cx="4" cy="59"/>
            </a:xfrm>
            <a:custGeom>
              <a:avLst/>
              <a:gdLst>
                <a:gd name="T0" fmla="*/ 4 w 4"/>
                <a:gd name="T1" fmla="*/ 0 h 59"/>
                <a:gd name="T2" fmla="*/ 4 w 4"/>
                <a:gd name="T3" fmla="*/ 56 h 59"/>
                <a:gd name="T4" fmla="*/ 4 w 4"/>
                <a:gd name="T5" fmla="*/ 56 h 59"/>
                <a:gd name="T6" fmla="*/ 0 w 4"/>
                <a:gd name="T7" fmla="*/ 59 h 59"/>
                <a:gd name="T8" fmla="*/ 0 w 4"/>
                <a:gd name="T9" fmla="*/ 0 h 59"/>
                <a:gd name="T10" fmla="*/ 0 w 4"/>
                <a:gd name="T11" fmla="*/ 0 h 59"/>
                <a:gd name="T12" fmla="*/ 4 w 4"/>
                <a:gd name="T13" fmla="*/ 0 h 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59">
                  <a:moveTo>
                    <a:pt x="4" y="0"/>
                  </a:moveTo>
                  <a:lnTo>
                    <a:pt x="4" y="56"/>
                  </a:lnTo>
                  <a:lnTo>
                    <a:pt x="0" y="59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231"/>
            <p:cNvSpPr>
              <a:spLocks/>
            </p:cNvSpPr>
            <p:nvPr/>
          </p:nvSpPr>
          <p:spPr bwMode="auto">
            <a:xfrm>
              <a:off x="95" y="461"/>
              <a:ext cx="4" cy="5"/>
            </a:xfrm>
            <a:custGeom>
              <a:avLst/>
              <a:gdLst>
                <a:gd name="T0" fmla="*/ 4 w 4"/>
                <a:gd name="T1" fmla="*/ 0 h 5"/>
                <a:gd name="T2" fmla="*/ 4 w 4"/>
                <a:gd name="T3" fmla="*/ 5 h 5"/>
                <a:gd name="T4" fmla="*/ 0 w 4"/>
                <a:gd name="T5" fmla="*/ 5 h 5"/>
                <a:gd name="T6" fmla="*/ 0 w 4"/>
                <a:gd name="T7" fmla="*/ 5 h 5"/>
                <a:gd name="T8" fmla="*/ 0 w 4"/>
                <a:gd name="T9" fmla="*/ 0 h 5"/>
                <a:gd name="T10" fmla="*/ 0 w 4"/>
                <a:gd name="T11" fmla="*/ 0 h 5"/>
                <a:gd name="T12" fmla="*/ 4 w 4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4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232"/>
            <p:cNvSpPr>
              <a:spLocks/>
            </p:cNvSpPr>
            <p:nvPr/>
          </p:nvSpPr>
          <p:spPr bwMode="auto">
            <a:xfrm>
              <a:off x="92" y="442"/>
              <a:ext cx="71" cy="19"/>
            </a:xfrm>
            <a:custGeom>
              <a:avLst/>
              <a:gdLst>
                <a:gd name="T0" fmla="*/ 71 w 71"/>
                <a:gd name="T1" fmla="*/ 11 h 19"/>
                <a:gd name="T2" fmla="*/ 71 w 71"/>
                <a:gd name="T3" fmla="*/ 11 h 19"/>
                <a:gd name="T4" fmla="*/ 70 w 71"/>
                <a:gd name="T5" fmla="*/ 14 h 19"/>
                <a:gd name="T6" fmla="*/ 70 w 71"/>
                <a:gd name="T7" fmla="*/ 14 h 19"/>
                <a:gd name="T8" fmla="*/ 64 w 71"/>
                <a:gd name="T9" fmla="*/ 10 h 19"/>
                <a:gd name="T10" fmla="*/ 57 w 71"/>
                <a:gd name="T11" fmla="*/ 7 h 19"/>
                <a:gd name="T12" fmla="*/ 47 w 71"/>
                <a:gd name="T13" fmla="*/ 5 h 19"/>
                <a:gd name="T14" fmla="*/ 38 w 71"/>
                <a:gd name="T15" fmla="*/ 4 h 19"/>
                <a:gd name="T16" fmla="*/ 38 w 71"/>
                <a:gd name="T17" fmla="*/ 4 h 19"/>
                <a:gd name="T18" fmla="*/ 24 w 71"/>
                <a:gd name="T19" fmla="*/ 5 h 19"/>
                <a:gd name="T20" fmla="*/ 14 w 71"/>
                <a:gd name="T21" fmla="*/ 8 h 19"/>
                <a:gd name="T22" fmla="*/ 10 w 71"/>
                <a:gd name="T23" fmla="*/ 11 h 19"/>
                <a:gd name="T24" fmla="*/ 5 w 71"/>
                <a:gd name="T25" fmla="*/ 14 h 19"/>
                <a:gd name="T26" fmla="*/ 4 w 71"/>
                <a:gd name="T27" fmla="*/ 17 h 19"/>
                <a:gd name="T28" fmla="*/ 3 w 71"/>
                <a:gd name="T29" fmla="*/ 19 h 19"/>
                <a:gd name="T30" fmla="*/ 3 w 71"/>
                <a:gd name="T31" fmla="*/ 15 h 19"/>
                <a:gd name="T32" fmla="*/ 3 w 71"/>
                <a:gd name="T33" fmla="*/ 15 h 19"/>
                <a:gd name="T34" fmla="*/ 0 w 71"/>
                <a:gd name="T35" fmla="*/ 15 h 19"/>
                <a:gd name="T36" fmla="*/ 0 w 71"/>
                <a:gd name="T37" fmla="*/ 15 h 19"/>
                <a:gd name="T38" fmla="*/ 3 w 71"/>
                <a:gd name="T39" fmla="*/ 11 h 19"/>
                <a:gd name="T40" fmla="*/ 3 w 71"/>
                <a:gd name="T41" fmla="*/ 11 h 19"/>
                <a:gd name="T42" fmla="*/ 7 w 71"/>
                <a:gd name="T43" fmla="*/ 8 h 19"/>
                <a:gd name="T44" fmla="*/ 11 w 71"/>
                <a:gd name="T45" fmla="*/ 5 h 19"/>
                <a:gd name="T46" fmla="*/ 11 w 71"/>
                <a:gd name="T47" fmla="*/ 5 h 19"/>
                <a:gd name="T48" fmla="*/ 24 w 71"/>
                <a:gd name="T49" fmla="*/ 1 h 19"/>
                <a:gd name="T50" fmla="*/ 38 w 71"/>
                <a:gd name="T51" fmla="*/ 0 h 19"/>
                <a:gd name="T52" fmla="*/ 38 w 71"/>
                <a:gd name="T53" fmla="*/ 0 h 19"/>
                <a:gd name="T54" fmla="*/ 47 w 71"/>
                <a:gd name="T55" fmla="*/ 1 h 19"/>
                <a:gd name="T56" fmla="*/ 56 w 71"/>
                <a:gd name="T57" fmla="*/ 3 h 19"/>
                <a:gd name="T58" fmla="*/ 56 w 71"/>
                <a:gd name="T59" fmla="*/ 3 h 19"/>
                <a:gd name="T60" fmla="*/ 64 w 71"/>
                <a:gd name="T61" fmla="*/ 5 h 19"/>
                <a:gd name="T62" fmla="*/ 70 w 71"/>
                <a:gd name="T63" fmla="*/ 8 h 19"/>
                <a:gd name="T64" fmla="*/ 70 w 71"/>
                <a:gd name="T65" fmla="*/ 8 h 19"/>
                <a:gd name="T66" fmla="*/ 71 w 71"/>
                <a:gd name="T67" fmla="*/ 11 h 19"/>
                <a:gd name="T68" fmla="*/ 71 w 71"/>
                <a:gd name="T69" fmla="*/ 11 h 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1" h="19">
                  <a:moveTo>
                    <a:pt x="71" y="11"/>
                  </a:moveTo>
                  <a:lnTo>
                    <a:pt x="71" y="11"/>
                  </a:lnTo>
                  <a:lnTo>
                    <a:pt x="70" y="14"/>
                  </a:lnTo>
                  <a:lnTo>
                    <a:pt x="64" y="10"/>
                  </a:lnTo>
                  <a:lnTo>
                    <a:pt x="57" y="7"/>
                  </a:lnTo>
                  <a:lnTo>
                    <a:pt x="47" y="5"/>
                  </a:lnTo>
                  <a:lnTo>
                    <a:pt x="38" y="4"/>
                  </a:lnTo>
                  <a:lnTo>
                    <a:pt x="24" y="5"/>
                  </a:lnTo>
                  <a:lnTo>
                    <a:pt x="14" y="8"/>
                  </a:lnTo>
                  <a:lnTo>
                    <a:pt x="10" y="11"/>
                  </a:lnTo>
                  <a:lnTo>
                    <a:pt x="5" y="14"/>
                  </a:lnTo>
                  <a:lnTo>
                    <a:pt x="4" y="17"/>
                  </a:lnTo>
                  <a:lnTo>
                    <a:pt x="3" y="19"/>
                  </a:lnTo>
                  <a:lnTo>
                    <a:pt x="3" y="15"/>
                  </a:lnTo>
                  <a:lnTo>
                    <a:pt x="0" y="15"/>
                  </a:lnTo>
                  <a:lnTo>
                    <a:pt x="3" y="11"/>
                  </a:lnTo>
                  <a:lnTo>
                    <a:pt x="7" y="8"/>
                  </a:lnTo>
                  <a:lnTo>
                    <a:pt x="11" y="5"/>
                  </a:lnTo>
                  <a:lnTo>
                    <a:pt x="24" y="1"/>
                  </a:lnTo>
                  <a:lnTo>
                    <a:pt x="38" y="0"/>
                  </a:lnTo>
                  <a:lnTo>
                    <a:pt x="47" y="1"/>
                  </a:lnTo>
                  <a:lnTo>
                    <a:pt x="56" y="3"/>
                  </a:lnTo>
                  <a:lnTo>
                    <a:pt x="64" y="5"/>
                  </a:lnTo>
                  <a:lnTo>
                    <a:pt x="70" y="8"/>
                  </a:lnTo>
                  <a:lnTo>
                    <a:pt x="71" y="1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233"/>
            <p:cNvSpPr>
              <a:spLocks/>
            </p:cNvSpPr>
            <p:nvPr/>
          </p:nvSpPr>
          <p:spPr bwMode="auto">
            <a:xfrm>
              <a:off x="95" y="522"/>
              <a:ext cx="4" cy="12"/>
            </a:xfrm>
            <a:custGeom>
              <a:avLst/>
              <a:gdLst>
                <a:gd name="T0" fmla="*/ 0 w 4"/>
                <a:gd name="T1" fmla="*/ 3 h 12"/>
                <a:gd name="T2" fmla="*/ 0 w 4"/>
                <a:gd name="T3" fmla="*/ 3 h 12"/>
                <a:gd name="T4" fmla="*/ 4 w 4"/>
                <a:gd name="T5" fmla="*/ 0 h 12"/>
                <a:gd name="T6" fmla="*/ 4 w 4"/>
                <a:gd name="T7" fmla="*/ 4 h 12"/>
                <a:gd name="T8" fmla="*/ 4 w 4"/>
                <a:gd name="T9" fmla="*/ 4 h 12"/>
                <a:gd name="T10" fmla="*/ 1 w 4"/>
                <a:gd name="T11" fmla="*/ 8 h 12"/>
                <a:gd name="T12" fmla="*/ 0 w 4"/>
                <a:gd name="T13" fmla="*/ 12 h 12"/>
                <a:gd name="T14" fmla="*/ 0 w 4"/>
                <a:gd name="T15" fmla="*/ 8 h 12"/>
                <a:gd name="T16" fmla="*/ 0 w 4"/>
                <a:gd name="T17" fmla="*/ 8 h 12"/>
                <a:gd name="T18" fmla="*/ 0 w 4"/>
                <a:gd name="T19" fmla="*/ 3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" h="12">
                  <a:moveTo>
                    <a:pt x="0" y="3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4" y="4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Rectangle 234"/>
            <p:cNvSpPr>
              <a:spLocks noChangeArrowheads="1"/>
            </p:cNvSpPr>
            <p:nvPr/>
          </p:nvSpPr>
          <p:spPr bwMode="auto">
            <a:xfrm>
              <a:off x="95" y="530"/>
              <a:ext cx="1" cy="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14" name="Freeform 235"/>
            <p:cNvSpPr>
              <a:spLocks/>
            </p:cNvSpPr>
            <p:nvPr/>
          </p:nvSpPr>
          <p:spPr bwMode="auto">
            <a:xfrm>
              <a:off x="90" y="457"/>
              <a:ext cx="5" cy="4"/>
            </a:xfrm>
            <a:custGeom>
              <a:avLst/>
              <a:gdLst>
                <a:gd name="T0" fmla="*/ 5 w 5"/>
                <a:gd name="T1" fmla="*/ 0 h 4"/>
                <a:gd name="T2" fmla="*/ 5 w 5"/>
                <a:gd name="T3" fmla="*/ 4 h 4"/>
                <a:gd name="T4" fmla="*/ 5 w 5"/>
                <a:gd name="T5" fmla="*/ 4 h 4"/>
                <a:gd name="T6" fmla="*/ 0 w 5"/>
                <a:gd name="T7" fmla="*/ 4 h 4"/>
                <a:gd name="T8" fmla="*/ 0 w 5"/>
                <a:gd name="T9" fmla="*/ 4 h 4"/>
                <a:gd name="T10" fmla="*/ 2 w 5"/>
                <a:gd name="T11" fmla="*/ 0 h 4"/>
                <a:gd name="T12" fmla="*/ 5 w 5"/>
                <a:gd name="T13" fmla="*/ 0 h 4"/>
                <a:gd name="T14" fmla="*/ 5 w 5"/>
                <a:gd name="T15" fmla="*/ 0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lnTo>
                    <a:pt x="5" y="4"/>
                  </a:lnTo>
                  <a:lnTo>
                    <a:pt x="0" y="4"/>
                  </a:lnTo>
                  <a:lnTo>
                    <a:pt x="2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236"/>
            <p:cNvSpPr>
              <a:spLocks/>
            </p:cNvSpPr>
            <p:nvPr/>
          </p:nvSpPr>
          <p:spPr bwMode="auto">
            <a:xfrm>
              <a:off x="90" y="525"/>
              <a:ext cx="5" cy="9"/>
            </a:xfrm>
            <a:custGeom>
              <a:avLst/>
              <a:gdLst>
                <a:gd name="T0" fmla="*/ 5 w 5"/>
                <a:gd name="T1" fmla="*/ 5 h 9"/>
                <a:gd name="T2" fmla="*/ 5 w 5"/>
                <a:gd name="T3" fmla="*/ 9 h 9"/>
                <a:gd name="T4" fmla="*/ 0 w 5"/>
                <a:gd name="T5" fmla="*/ 9 h 9"/>
                <a:gd name="T6" fmla="*/ 0 w 5"/>
                <a:gd name="T7" fmla="*/ 9 h 9"/>
                <a:gd name="T8" fmla="*/ 2 w 5"/>
                <a:gd name="T9" fmla="*/ 4 h 9"/>
                <a:gd name="T10" fmla="*/ 5 w 5"/>
                <a:gd name="T11" fmla="*/ 0 h 9"/>
                <a:gd name="T12" fmla="*/ 5 w 5"/>
                <a:gd name="T13" fmla="*/ 0 h 9"/>
                <a:gd name="T14" fmla="*/ 5 w 5"/>
                <a:gd name="T15" fmla="*/ 0 h 9"/>
                <a:gd name="T16" fmla="*/ 5 w 5"/>
                <a:gd name="T17" fmla="*/ 5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9">
                  <a:moveTo>
                    <a:pt x="5" y="5"/>
                  </a:moveTo>
                  <a:lnTo>
                    <a:pt x="5" y="9"/>
                  </a:lnTo>
                  <a:lnTo>
                    <a:pt x="0" y="9"/>
                  </a:lnTo>
                  <a:lnTo>
                    <a:pt x="2" y="4"/>
                  </a:lnTo>
                  <a:lnTo>
                    <a:pt x="5" y="0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237"/>
            <p:cNvSpPr>
              <a:spLocks/>
            </p:cNvSpPr>
            <p:nvPr/>
          </p:nvSpPr>
          <p:spPr bwMode="auto">
            <a:xfrm>
              <a:off x="90" y="457"/>
              <a:ext cx="5" cy="77"/>
            </a:xfrm>
            <a:custGeom>
              <a:avLst/>
              <a:gdLst>
                <a:gd name="T0" fmla="*/ 5 w 5"/>
                <a:gd name="T1" fmla="*/ 4 h 77"/>
                <a:gd name="T2" fmla="*/ 5 w 5"/>
                <a:gd name="T3" fmla="*/ 9 h 77"/>
                <a:gd name="T4" fmla="*/ 5 w 5"/>
                <a:gd name="T5" fmla="*/ 68 h 77"/>
                <a:gd name="T6" fmla="*/ 5 w 5"/>
                <a:gd name="T7" fmla="*/ 68 h 77"/>
                <a:gd name="T8" fmla="*/ 5 w 5"/>
                <a:gd name="T9" fmla="*/ 68 h 77"/>
                <a:gd name="T10" fmla="*/ 5 w 5"/>
                <a:gd name="T11" fmla="*/ 68 h 77"/>
                <a:gd name="T12" fmla="*/ 2 w 5"/>
                <a:gd name="T13" fmla="*/ 72 h 77"/>
                <a:gd name="T14" fmla="*/ 0 w 5"/>
                <a:gd name="T15" fmla="*/ 77 h 77"/>
                <a:gd name="T16" fmla="*/ 0 w 5"/>
                <a:gd name="T17" fmla="*/ 77 h 77"/>
                <a:gd name="T18" fmla="*/ 0 w 5"/>
                <a:gd name="T19" fmla="*/ 0 h 77"/>
                <a:gd name="T20" fmla="*/ 2 w 5"/>
                <a:gd name="T21" fmla="*/ 0 h 77"/>
                <a:gd name="T22" fmla="*/ 2 w 5"/>
                <a:gd name="T23" fmla="*/ 0 h 77"/>
                <a:gd name="T24" fmla="*/ 0 w 5"/>
                <a:gd name="T25" fmla="*/ 4 h 77"/>
                <a:gd name="T26" fmla="*/ 5 w 5"/>
                <a:gd name="T27" fmla="*/ 4 h 7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" h="77">
                  <a:moveTo>
                    <a:pt x="5" y="4"/>
                  </a:moveTo>
                  <a:lnTo>
                    <a:pt x="5" y="9"/>
                  </a:lnTo>
                  <a:lnTo>
                    <a:pt x="5" y="68"/>
                  </a:lnTo>
                  <a:lnTo>
                    <a:pt x="2" y="72"/>
                  </a:lnTo>
                  <a:lnTo>
                    <a:pt x="0" y="77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238"/>
            <p:cNvSpPr>
              <a:spLocks/>
            </p:cNvSpPr>
            <p:nvPr/>
          </p:nvSpPr>
          <p:spPr bwMode="auto">
            <a:xfrm>
              <a:off x="90" y="534"/>
              <a:ext cx="9" cy="5"/>
            </a:xfrm>
            <a:custGeom>
              <a:avLst/>
              <a:gdLst>
                <a:gd name="T0" fmla="*/ 9 w 9"/>
                <a:gd name="T1" fmla="*/ 5 h 5"/>
                <a:gd name="T2" fmla="*/ 5 w 9"/>
                <a:gd name="T3" fmla="*/ 5 h 5"/>
                <a:gd name="T4" fmla="*/ 0 w 9"/>
                <a:gd name="T5" fmla="*/ 5 h 5"/>
                <a:gd name="T6" fmla="*/ 0 w 9"/>
                <a:gd name="T7" fmla="*/ 0 h 5"/>
                <a:gd name="T8" fmla="*/ 0 w 9"/>
                <a:gd name="T9" fmla="*/ 0 h 5"/>
                <a:gd name="T10" fmla="*/ 5 w 9"/>
                <a:gd name="T11" fmla="*/ 0 h 5"/>
                <a:gd name="T12" fmla="*/ 5 w 9"/>
                <a:gd name="T13" fmla="*/ 0 h 5"/>
                <a:gd name="T14" fmla="*/ 9 w 9"/>
                <a:gd name="T15" fmla="*/ 0 h 5"/>
                <a:gd name="T16" fmla="*/ 9 w 9"/>
                <a:gd name="T17" fmla="*/ 0 h 5"/>
                <a:gd name="T18" fmla="*/ 9 w 9"/>
                <a:gd name="T19" fmla="*/ 5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" h="5">
                  <a:moveTo>
                    <a:pt x="9" y="5"/>
                  </a:move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239"/>
            <p:cNvSpPr>
              <a:spLocks/>
            </p:cNvSpPr>
            <p:nvPr/>
          </p:nvSpPr>
          <p:spPr bwMode="auto">
            <a:xfrm>
              <a:off x="72" y="281"/>
              <a:ext cx="188" cy="129"/>
            </a:xfrm>
            <a:custGeom>
              <a:avLst/>
              <a:gdLst>
                <a:gd name="T0" fmla="*/ 13 w 188"/>
                <a:gd name="T1" fmla="*/ 129 h 129"/>
                <a:gd name="T2" fmla="*/ 13 w 188"/>
                <a:gd name="T3" fmla="*/ 129 h 129"/>
                <a:gd name="T4" fmla="*/ 7 w 188"/>
                <a:gd name="T5" fmla="*/ 129 h 129"/>
                <a:gd name="T6" fmla="*/ 3 w 188"/>
                <a:gd name="T7" fmla="*/ 126 h 129"/>
                <a:gd name="T8" fmla="*/ 0 w 188"/>
                <a:gd name="T9" fmla="*/ 123 h 129"/>
                <a:gd name="T10" fmla="*/ 0 w 188"/>
                <a:gd name="T11" fmla="*/ 119 h 129"/>
                <a:gd name="T12" fmla="*/ 0 w 188"/>
                <a:gd name="T13" fmla="*/ 11 h 129"/>
                <a:gd name="T14" fmla="*/ 0 w 188"/>
                <a:gd name="T15" fmla="*/ 11 h 129"/>
                <a:gd name="T16" fmla="*/ 0 w 188"/>
                <a:gd name="T17" fmla="*/ 7 h 129"/>
                <a:gd name="T18" fmla="*/ 3 w 188"/>
                <a:gd name="T19" fmla="*/ 2 h 129"/>
                <a:gd name="T20" fmla="*/ 7 w 188"/>
                <a:gd name="T21" fmla="*/ 1 h 129"/>
                <a:gd name="T22" fmla="*/ 13 w 188"/>
                <a:gd name="T23" fmla="*/ 0 h 129"/>
                <a:gd name="T24" fmla="*/ 188 w 188"/>
                <a:gd name="T25" fmla="*/ 0 h 129"/>
                <a:gd name="T26" fmla="*/ 188 w 188"/>
                <a:gd name="T27" fmla="*/ 2 h 129"/>
                <a:gd name="T28" fmla="*/ 184 w 188"/>
                <a:gd name="T29" fmla="*/ 2 h 129"/>
                <a:gd name="T30" fmla="*/ 182 w 188"/>
                <a:gd name="T31" fmla="*/ 2 h 129"/>
                <a:gd name="T32" fmla="*/ 13 w 188"/>
                <a:gd name="T33" fmla="*/ 2 h 129"/>
                <a:gd name="T34" fmla="*/ 13 w 188"/>
                <a:gd name="T35" fmla="*/ 2 h 129"/>
                <a:gd name="T36" fmla="*/ 9 w 188"/>
                <a:gd name="T37" fmla="*/ 4 h 129"/>
                <a:gd name="T38" fmla="*/ 6 w 188"/>
                <a:gd name="T39" fmla="*/ 5 h 129"/>
                <a:gd name="T40" fmla="*/ 4 w 188"/>
                <a:gd name="T41" fmla="*/ 8 h 129"/>
                <a:gd name="T42" fmla="*/ 3 w 188"/>
                <a:gd name="T43" fmla="*/ 11 h 129"/>
                <a:gd name="T44" fmla="*/ 3 w 188"/>
                <a:gd name="T45" fmla="*/ 119 h 129"/>
                <a:gd name="T46" fmla="*/ 3 w 188"/>
                <a:gd name="T47" fmla="*/ 119 h 129"/>
                <a:gd name="T48" fmla="*/ 4 w 188"/>
                <a:gd name="T49" fmla="*/ 122 h 129"/>
                <a:gd name="T50" fmla="*/ 6 w 188"/>
                <a:gd name="T51" fmla="*/ 124 h 129"/>
                <a:gd name="T52" fmla="*/ 9 w 188"/>
                <a:gd name="T53" fmla="*/ 126 h 129"/>
                <a:gd name="T54" fmla="*/ 13 w 188"/>
                <a:gd name="T55" fmla="*/ 126 h 129"/>
                <a:gd name="T56" fmla="*/ 181 w 188"/>
                <a:gd name="T57" fmla="*/ 126 h 129"/>
                <a:gd name="T58" fmla="*/ 184 w 188"/>
                <a:gd name="T59" fmla="*/ 126 h 129"/>
                <a:gd name="T60" fmla="*/ 188 w 188"/>
                <a:gd name="T61" fmla="*/ 126 h 129"/>
                <a:gd name="T62" fmla="*/ 188 w 188"/>
                <a:gd name="T63" fmla="*/ 129 h 129"/>
                <a:gd name="T64" fmla="*/ 13 w 188"/>
                <a:gd name="T65" fmla="*/ 129 h 1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8" h="129">
                  <a:moveTo>
                    <a:pt x="13" y="129"/>
                  </a:moveTo>
                  <a:lnTo>
                    <a:pt x="13" y="129"/>
                  </a:lnTo>
                  <a:lnTo>
                    <a:pt x="7" y="129"/>
                  </a:lnTo>
                  <a:lnTo>
                    <a:pt x="3" y="126"/>
                  </a:lnTo>
                  <a:lnTo>
                    <a:pt x="0" y="123"/>
                  </a:lnTo>
                  <a:lnTo>
                    <a:pt x="0" y="119"/>
                  </a:lnTo>
                  <a:lnTo>
                    <a:pt x="0" y="11"/>
                  </a:lnTo>
                  <a:lnTo>
                    <a:pt x="0" y="7"/>
                  </a:lnTo>
                  <a:lnTo>
                    <a:pt x="3" y="2"/>
                  </a:lnTo>
                  <a:lnTo>
                    <a:pt x="7" y="1"/>
                  </a:lnTo>
                  <a:lnTo>
                    <a:pt x="13" y="0"/>
                  </a:lnTo>
                  <a:lnTo>
                    <a:pt x="188" y="0"/>
                  </a:lnTo>
                  <a:lnTo>
                    <a:pt x="188" y="2"/>
                  </a:lnTo>
                  <a:lnTo>
                    <a:pt x="184" y="2"/>
                  </a:lnTo>
                  <a:lnTo>
                    <a:pt x="182" y="2"/>
                  </a:lnTo>
                  <a:lnTo>
                    <a:pt x="13" y="2"/>
                  </a:lnTo>
                  <a:lnTo>
                    <a:pt x="9" y="4"/>
                  </a:lnTo>
                  <a:lnTo>
                    <a:pt x="6" y="5"/>
                  </a:lnTo>
                  <a:lnTo>
                    <a:pt x="4" y="8"/>
                  </a:lnTo>
                  <a:lnTo>
                    <a:pt x="3" y="11"/>
                  </a:lnTo>
                  <a:lnTo>
                    <a:pt x="3" y="119"/>
                  </a:lnTo>
                  <a:lnTo>
                    <a:pt x="4" y="122"/>
                  </a:lnTo>
                  <a:lnTo>
                    <a:pt x="6" y="124"/>
                  </a:lnTo>
                  <a:lnTo>
                    <a:pt x="9" y="126"/>
                  </a:lnTo>
                  <a:lnTo>
                    <a:pt x="13" y="126"/>
                  </a:lnTo>
                  <a:lnTo>
                    <a:pt x="181" y="126"/>
                  </a:lnTo>
                  <a:lnTo>
                    <a:pt x="184" y="126"/>
                  </a:lnTo>
                  <a:lnTo>
                    <a:pt x="188" y="126"/>
                  </a:lnTo>
                  <a:lnTo>
                    <a:pt x="188" y="129"/>
                  </a:lnTo>
                  <a:lnTo>
                    <a:pt x="13" y="12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240"/>
            <p:cNvSpPr>
              <a:spLocks/>
            </p:cNvSpPr>
            <p:nvPr/>
          </p:nvSpPr>
          <p:spPr bwMode="auto">
            <a:xfrm>
              <a:off x="68" y="278"/>
              <a:ext cx="192" cy="134"/>
            </a:xfrm>
            <a:custGeom>
              <a:avLst/>
              <a:gdLst>
                <a:gd name="T0" fmla="*/ 17 w 192"/>
                <a:gd name="T1" fmla="*/ 3 h 134"/>
                <a:gd name="T2" fmla="*/ 17 w 192"/>
                <a:gd name="T3" fmla="*/ 3 h 134"/>
                <a:gd name="T4" fmla="*/ 11 w 192"/>
                <a:gd name="T5" fmla="*/ 4 h 134"/>
                <a:gd name="T6" fmla="*/ 7 w 192"/>
                <a:gd name="T7" fmla="*/ 5 h 134"/>
                <a:gd name="T8" fmla="*/ 4 w 192"/>
                <a:gd name="T9" fmla="*/ 10 h 134"/>
                <a:gd name="T10" fmla="*/ 4 w 192"/>
                <a:gd name="T11" fmla="*/ 14 h 134"/>
                <a:gd name="T12" fmla="*/ 4 w 192"/>
                <a:gd name="T13" fmla="*/ 122 h 134"/>
                <a:gd name="T14" fmla="*/ 4 w 192"/>
                <a:gd name="T15" fmla="*/ 122 h 134"/>
                <a:gd name="T16" fmla="*/ 4 w 192"/>
                <a:gd name="T17" fmla="*/ 126 h 134"/>
                <a:gd name="T18" fmla="*/ 7 w 192"/>
                <a:gd name="T19" fmla="*/ 129 h 134"/>
                <a:gd name="T20" fmla="*/ 11 w 192"/>
                <a:gd name="T21" fmla="*/ 132 h 134"/>
                <a:gd name="T22" fmla="*/ 17 w 192"/>
                <a:gd name="T23" fmla="*/ 132 h 134"/>
                <a:gd name="T24" fmla="*/ 192 w 192"/>
                <a:gd name="T25" fmla="*/ 132 h 134"/>
                <a:gd name="T26" fmla="*/ 192 w 192"/>
                <a:gd name="T27" fmla="*/ 134 h 134"/>
                <a:gd name="T28" fmla="*/ 17 w 192"/>
                <a:gd name="T29" fmla="*/ 134 h 134"/>
                <a:gd name="T30" fmla="*/ 17 w 192"/>
                <a:gd name="T31" fmla="*/ 134 h 134"/>
                <a:gd name="T32" fmla="*/ 10 w 192"/>
                <a:gd name="T33" fmla="*/ 134 h 134"/>
                <a:gd name="T34" fmla="*/ 6 w 192"/>
                <a:gd name="T35" fmla="*/ 132 h 134"/>
                <a:gd name="T36" fmla="*/ 1 w 192"/>
                <a:gd name="T37" fmla="*/ 127 h 134"/>
                <a:gd name="T38" fmla="*/ 0 w 192"/>
                <a:gd name="T39" fmla="*/ 122 h 134"/>
                <a:gd name="T40" fmla="*/ 0 w 192"/>
                <a:gd name="T41" fmla="*/ 14 h 134"/>
                <a:gd name="T42" fmla="*/ 0 w 192"/>
                <a:gd name="T43" fmla="*/ 14 h 134"/>
                <a:gd name="T44" fmla="*/ 1 w 192"/>
                <a:gd name="T45" fmla="*/ 8 h 134"/>
                <a:gd name="T46" fmla="*/ 6 w 192"/>
                <a:gd name="T47" fmla="*/ 4 h 134"/>
                <a:gd name="T48" fmla="*/ 10 w 192"/>
                <a:gd name="T49" fmla="*/ 1 h 134"/>
                <a:gd name="T50" fmla="*/ 17 w 192"/>
                <a:gd name="T51" fmla="*/ 0 h 134"/>
                <a:gd name="T52" fmla="*/ 192 w 192"/>
                <a:gd name="T53" fmla="*/ 0 h 134"/>
                <a:gd name="T54" fmla="*/ 192 w 192"/>
                <a:gd name="T55" fmla="*/ 3 h 134"/>
                <a:gd name="T56" fmla="*/ 17 w 192"/>
                <a:gd name="T57" fmla="*/ 3 h 13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92" h="134">
                  <a:moveTo>
                    <a:pt x="17" y="3"/>
                  </a:moveTo>
                  <a:lnTo>
                    <a:pt x="17" y="3"/>
                  </a:lnTo>
                  <a:lnTo>
                    <a:pt x="11" y="4"/>
                  </a:lnTo>
                  <a:lnTo>
                    <a:pt x="7" y="5"/>
                  </a:lnTo>
                  <a:lnTo>
                    <a:pt x="4" y="10"/>
                  </a:lnTo>
                  <a:lnTo>
                    <a:pt x="4" y="14"/>
                  </a:lnTo>
                  <a:lnTo>
                    <a:pt x="4" y="122"/>
                  </a:lnTo>
                  <a:lnTo>
                    <a:pt x="4" y="126"/>
                  </a:lnTo>
                  <a:lnTo>
                    <a:pt x="7" y="129"/>
                  </a:lnTo>
                  <a:lnTo>
                    <a:pt x="11" y="132"/>
                  </a:lnTo>
                  <a:lnTo>
                    <a:pt x="17" y="132"/>
                  </a:lnTo>
                  <a:lnTo>
                    <a:pt x="192" y="132"/>
                  </a:lnTo>
                  <a:lnTo>
                    <a:pt x="192" y="134"/>
                  </a:lnTo>
                  <a:lnTo>
                    <a:pt x="17" y="134"/>
                  </a:lnTo>
                  <a:lnTo>
                    <a:pt x="10" y="134"/>
                  </a:lnTo>
                  <a:lnTo>
                    <a:pt x="6" y="132"/>
                  </a:lnTo>
                  <a:lnTo>
                    <a:pt x="1" y="127"/>
                  </a:lnTo>
                  <a:lnTo>
                    <a:pt x="0" y="122"/>
                  </a:lnTo>
                  <a:lnTo>
                    <a:pt x="0" y="14"/>
                  </a:lnTo>
                  <a:lnTo>
                    <a:pt x="1" y="8"/>
                  </a:lnTo>
                  <a:lnTo>
                    <a:pt x="6" y="4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192" y="0"/>
                  </a:lnTo>
                  <a:lnTo>
                    <a:pt x="192" y="3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241"/>
            <p:cNvSpPr>
              <a:spLocks/>
            </p:cNvSpPr>
            <p:nvPr/>
          </p:nvSpPr>
          <p:spPr bwMode="auto">
            <a:xfrm>
              <a:off x="13" y="564"/>
              <a:ext cx="125" cy="14"/>
            </a:xfrm>
            <a:custGeom>
              <a:avLst/>
              <a:gdLst>
                <a:gd name="T0" fmla="*/ 0 w 125"/>
                <a:gd name="T1" fmla="*/ 0 h 14"/>
                <a:gd name="T2" fmla="*/ 0 w 125"/>
                <a:gd name="T3" fmla="*/ 0 h 14"/>
                <a:gd name="T4" fmla="*/ 9 w 125"/>
                <a:gd name="T5" fmla="*/ 3 h 14"/>
                <a:gd name="T6" fmla="*/ 18 w 125"/>
                <a:gd name="T7" fmla="*/ 5 h 14"/>
                <a:gd name="T8" fmla="*/ 48 w 125"/>
                <a:gd name="T9" fmla="*/ 10 h 14"/>
                <a:gd name="T10" fmla="*/ 84 w 125"/>
                <a:gd name="T11" fmla="*/ 12 h 14"/>
                <a:gd name="T12" fmla="*/ 125 w 125"/>
                <a:gd name="T13" fmla="*/ 14 h 14"/>
                <a:gd name="T14" fmla="*/ 0 w 125"/>
                <a:gd name="T15" fmla="*/ 14 h 14"/>
                <a:gd name="T16" fmla="*/ 0 w 125"/>
                <a:gd name="T17" fmla="*/ 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5" h="14">
                  <a:moveTo>
                    <a:pt x="0" y="0"/>
                  </a:moveTo>
                  <a:lnTo>
                    <a:pt x="0" y="0"/>
                  </a:lnTo>
                  <a:lnTo>
                    <a:pt x="9" y="3"/>
                  </a:lnTo>
                  <a:lnTo>
                    <a:pt x="18" y="5"/>
                  </a:lnTo>
                  <a:lnTo>
                    <a:pt x="48" y="10"/>
                  </a:lnTo>
                  <a:lnTo>
                    <a:pt x="84" y="12"/>
                  </a:lnTo>
                  <a:lnTo>
                    <a:pt x="125" y="14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242"/>
            <p:cNvSpPr>
              <a:spLocks/>
            </p:cNvSpPr>
            <p:nvPr/>
          </p:nvSpPr>
          <p:spPr bwMode="auto">
            <a:xfrm>
              <a:off x="8" y="6"/>
              <a:ext cx="5716" cy="558"/>
            </a:xfrm>
            <a:custGeom>
              <a:avLst/>
              <a:gdLst>
                <a:gd name="T0" fmla="*/ 0 w 5716"/>
                <a:gd name="T1" fmla="*/ 82 h 558"/>
                <a:gd name="T2" fmla="*/ 0 w 5716"/>
                <a:gd name="T3" fmla="*/ 82 h 558"/>
                <a:gd name="T4" fmla="*/ 0 w 5716"/>
                <a:gd name="T5" fmla="*/ 74 h 558"/>
                <a:gd name="T6" fmla="*/ 1 w 5716"/>
                <a:gd name="T7" fmla="*/ 66 h 558"/>
                <a:gd name="T8" fmla="*/ 4 w 5716"/>
                <a:gd name="T9" fmla="*/ 57 h 558"/>
                <a:gd name="T10" fmla="*/ 7 w 5716"/>
                <a:gd name="T11" fmla="*/ 50 h 558"/>
                <a:gd name="T12" fmla="*/ 11 w 5716"/>
                <a:gd name="T13" fmla="*/ 43 h 558"/>
                <a:gd name="T14" fmla="*/ 15 w 5716"/>
                <a:gd name="T15" fmla="*/ 36 h 558"/>
                <a:gd name="T16" fmla="*/ 26 w 5716"/>
                <a:gd name="T17" fmla="*/ 23 h 558"/>
                <a:gd name="T18" fmla="*/ 40 w 5716"/>
                <a:gd name="T19" fmla="*/ 14 h 558"/>
                <a:gd name="T20" fmla="*/ 56 w 5716"/>
                <a:gd name="T21" fmla="*/ 7 h 558"/>
                <a:gd name="T22" fmla="*/ 74 w 5716"/>
                <a:gd name="T23" fmla="*/ 1 h 558"/>
                <a:gd name="T24" fmla="*/ 82 w 5716"/>
                <a:gd name="T25" fmla="*/ 1 h 558"/>
                <a:gd name="T26" fmla="*/ 92 w 5716"/>
                <a:gd name="T27" fmla="*/ 0 h 558"/>
                <a:gd name="T28" fmla="*/ 5652 w 5716"/>
                <a:gd name="T29" fmla="*/ 0 h 558"/>
                <a:gd name="T30" fmla="*/ 5652 w 5716"/>
                <a:gd name="T31" fmla="*/ 0 h 558"/>
                <a:gd name="T32" fmla="*/ 5670 w 5716"/>
                <a:gd name="T33" fmla="*/ 1 h 558"/>
                <a:gd name="T34" fmla="*/ 5687 w 5716"/>
                <a:gd name="T35" fmla="*/ 7 h 558"/>
                <a:gd name="T36" fmla="*/ 5702 w 5716"/>
                <a:gd name="T37" fmla="*/ 14 h 558"/>
                <a:gd name="T38" fmla="*/ 5716 w 5716"/>
                <a:gd name="T39" fmla="*/ 23 h 558"/>
                <a:gd name="T40" fmla="*/ 5708 w 5716"/>
                <a:gd name="T41" fmla="*/ 23 h 558"/>
                <a:gd name="T42" fmla="*/ 5708 w 5716"/>
                <a:gd name="T43" fmla="*/ 23 h 558"/>
                <a:gd name="T44" fmla="*/ 5695 w 5716"/>
                <a:gd name="T45" fmla="*/ 16 h 558"/>
                <a:gd name="T46" fmla="*/ 5681 w 5716"/>
                <a:gd name="T47" fmla="*/ 11 h 558"/>
                <a:gd name="T48" fmla="*/ 5667 w 5716"/>
                <a:gd name="T49" fmla="*/ 7 h 558"/>
                <a:gd name="T50" fmla="*/ 5652 w 5716"/>
                <a:gd name="T51" fmla="*/ 5 h 558"/>
                <a:gd name="T52" fmla="*/ 92 w 5716"/>
                <a:gd name="T53" fmla="*/ 5 h 558"/>
                <a:gd name="T54" fmla="*/ 92 w 5716"/>
                <a:gd name="T55" fmla="*/ 5 h 558"/>
                <a:gd name="T56" fmla="*/ 74 w 5716"/>
                <a:gd name="T57" fmla="*/ 7 h 558"/>
                <a:gd name="T58" fmla="*/ 59 w 5716"/>
                <a:gd name="T59" fmla="*/ 12 h 558"/>
                <a:gd name="T60" fmla="*/ 43 w 5716"/>
                <a:gd name="T61" fmla="*/ 19 h 558"/>
                <a:gd name="T62" fmla="*/ 30 w 5716"/>
                <a:gd name="T63" fmla="*/ 28 h 558"/>
                <a:gd name="T64" fmla="*/ 21 w 5716"/>
                <a:gd name="T65" fmla="*/ 40 h 558"/>
                <a:gd name="T66" fmla="*/ 12 w 5716"/>
                <a:gd name="T67" fmla="*/ 53 h 558"/>
                <a:gd name="T68" fmla="*/ 7 w 5716"/>
                <a:gd name="T69" fmla="*/ 67 h 558"/>
                <a:gd name="T70" fmla="*/ 5 w 5716"/>
                <a:gd name="T71" fmla="*/ 74 h 558"/>
                <a:gd name="T72" fmla="*/ 5 w 5716"/>
                <a:gd name="T73" fmla="*/ 82 h 558"/>
                <a:gd name="T74" fmla="*/ 5 w 5716"/>
                <a:gd name="T75" fmla="*/ 558 h 558"/>
                <a:gd name="T76" fmla="*/ 5 w 5716"/>
                <a:gd name="T77" fmla="*/ 558 h 558"/>
                <a:gd name="T78" fmla="*/ 0 w 5716"/>
                <a:gd name="T79" fmla="*/ 554 h 558"/>
                <a:gd name="T80" fmla="*/ 0 w 5716"/>
                <a:gd name="T81" fmla="*/ 82 h 55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716" h="558">
                  <a:moveTo>
                    <a:pt x="0" y="82"/>
                  </a:moveTo>
                  <a:lnTo>
                    <a:pt x="0" y="82"/>
                  </a:lnTo>
                  <a:lnTo>
                    <a:pt x="0" y="74"/>
                  </a:lnTo>
                  <a:lnTo>
                    <a:pt x="1" y="66"/>
                  </a:lnTo>
                  <a:lnTo>
                    <a:pt x="4" y="57"/>
                  </a:lnTo>
                  <a:lnTo>
                    <a:pt x="7" y="50"/>
                  </a:lnTo>
                  <a:lnTo>
                    <a:pt x="11" y="43"/>
                  </a:lnTo>
                  <a:lnTo>
                    <a:pt x="15" y="36"/>
                  </a:lnTo>
                  <a:lnTo>
                    <a:pt x="26" y="23"/>
                  </a:lnTo>
                  <a:lnTo>
                    <a:pt x="40" y="14"/>
                  </a:lnTo>
                  <a:lnTo>
                    <a:pt x="56" y="7"/>
                  </a:lnTo>
                  <a:lnTo>
                    <a:pt x="74" y="1"/>
                  </a:lnTo>
                  <a:lnTo>
                    <a:pt x="82" y="1"/>
                  </a:lnTo>
                  <a:lnTo>
                    <a:pt x="92" y="0"/>
                  </a:lnTo>
                  <a:lnTo>
                    <a:pt x="5652" y="0"/>
                  </a:lnTo>
                  <a:lnTo>
                    <a:pt x="5670" y="1"/>
                  </a:lnTo>
                  <a:lnTo>
                    <a:pt x="5687" y="7"/>
                  </a:lnTo>
                  <a:lnTo>
                    <a:pt x="5702" y="14"/>
                  </a:lnTo>
                  <a:lnTo>
                    <a:pt x="5716" y="23"/>
                  </a:lnTo>
                  <a:lnTo>
                    <a:pt x="5708" y="23"/>
                  </a:lnTo>
                  <a:lnTo>
                    <a:pt x="5695" y="16"/>
                  </a:lnTo>
                  <a:lnTo>
                    <a:pt x="5681" y="11"/>
                  </a:lnTo>
                  <a:lnTo>
                    <a:pt x="5667" y="7"/>
                  </a:lnTo>
                  <a:lnTo>
                    <a:pt x="5652" y="5"/>
                  </a:lnTo>
                  <a:lnTo>
                    <a:pt x="92" y="5"/>
                  </a:lnTo>
                  <a:lnTo>
                    <a:pt x="74" y="7"/>
                  </a:lnTo>
                  <a:lnTo>
                    <a:pt x="59" y="12"/>
                  </a:lnTo>
                  <a:lnTo>
                    <a:pt x="43" y="19"/>
                  </a:lnTo>
                  <a:lnTo>
                    <a:pt x="30" y="28"/>
                  </a:lnTo>
                  <a:lnTo>
                    <a:pt x="21" y="40"/>
                  </a:lnTo>
                  <a:lnTo>
                    <a:pt x="12" y="53"/>
                  </a:lnTo>
                  <a:lnTo>
                    <a:pt x="7" y="67"/>
                  </a:lnTo>
                  <a:lnTo>
                    <a:pt x="5" y="74"/>
                  </a:lnTo>
                  <a:lnTo>
                    <a:pt x="5" y="82"/>
                  </a:lnTo>
                  <a:lnTo>
                    <a:pt x="5" y="558"/>
                  </a:lnTo>
                  <a:lnTo>
                    <a:pt x="0" y="55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243"/>
            <p:cNvSpPr>
              <a:spLocks/>
            </p:cNvSpPr>
            <p:nvPr/>
          </p:nvSpPr>
          <p:spPr bwMode="auto">
            <a:xfrm>
              <a:off x="8" y="578"/>
              <a:ext cx="5638" cy="3736"/>
            </a:xfrm>
            <a:custGeom>
              <a:avLst/>
              <a:gdLst>
                <a:gd name="T0" fmla="*/ 92 w 5638"/>
                <a:gd name="T1" fmla="*/ 3736 h 3736"/>
                <a:gd name="T2" fmla="*/ 92 w 5638"/>
                <a:gd name="T3" fmla="*/ 3736 h 3736"/>
                <a:gd name="T4" fmla="*/ 82 w 5638"/>
                <a:gd name="T5" fmla="*/ 3736 h 3736"/>
                <a:gd name="T6" fmla="*/ 74 w 5638"/>
                <a:gd name="T7" fmla="*/ 3735 h 3736"/>
                <a:gd name="T8" fmla="*/ 56 w 5638"/>
                <a:gd name="T9" fmla="*/ 3731 h 3736"/>
                <a:gd name="T10" fmla="*/ 40 w 5638"/>
                <a:gd name="T11" fmla="*/ 3722 h 3736"/>
                <a:gd name="T12" fmla="*/ 26 w 5638"/>
                <a:gd name="T13" fmla="*/ 3713 h 3736"/>
                <a:gd name="T14" fmla="*/ 15 w 5638"/>
                <a:gd name="T15" fmla="*/ 3700 h 3736"/>
                <a:gd name="T16" fmla="*/ 11 w 5638"/>
                <a:gd name="T17" fmla="*/ 3694 h 3736"/>
                <a:gd name="T18" fmla="*/ 7 w 5638"/>
                <a:gd name="T19" fmla="*/ 3687 h 3736"/>
                <a:gd name="T20" fmla="*/ 4 w 5638"/>
                <a:gd name="T21" fmla="*/ 3679 h 3736"/>
                <a:gd name="T22" fmla="*/ 1 w 5638"/>
                <a:gd name="T23" fmla="*/ 3672 h 3736"/>
                <a:gd name="T24" fmla="*/ 0 w 5638"/>
                <a:gd name="T25" fmla="*/ 3663 h 3736"/>
                <a:gd name="T26" fmla="*/ 0 w 5638"/>
                <a:gd name="T27" fmla="*/ 3655 h 3736"/>
                <a:gd name="T28" fmla="*/ 0 w 5638"/>
                <a:gd name="T29" fmla="*/ 0 h 3736"/>
                <a:gd name="T30" fmla="*/ 5 w 5638"/>
                <a:gd name="T31" fmla="*/ 0 h 3736"/>
                <a:gd name="T32" fmla="*/ 5 w 5638"/>
                <a:gd name="T33" fmla="*/ 3655 h 3736"/>
                <a:gd name="T34" fmla="*/ 5 w 5638"/>
                <a:gd name="T35" fmla="*/ 3655 h 3736"/>
                <a:gd name="T36" fmla="*/ 5 w 5638"/>
                <a:gd name="T37" fmla="*/ 3662 h 3736"/>
                <a:gd name="T38" fmla="*/ 7 w 5638"/>
                <a:gd name="T39" fmla="*/ 3670 h 3736"/>
                <a:gd name="T40" fmla="*/ 12 w 5638"/>
                <a:gd name="T41" fmla="*/ 3684 h 3736"/>
                <a:gd name="T42" fmla="*/ 21 w 5638"/>
                <a:gd name="T43" fmla="*/ 3697 h 3736"/>
                <a:gd name="T44" fmla="*/ 30 w 5638"/>
                <a:gd name="T45" fmla="*/ 3708 h 3736"/>
                <a:gd name="T46" fmla="*/ 43 w 5638"/>
                <a:gd name="T47" fmla="*/ 3718 h 3736"/>
                <a:gd name="T48" fmla="*/ 59 w 5638"/>
                <a:gd name="T49" fmla="*/ 3725 h 3736"/>
                <a:gd name="T50" fmla="*/ 74 w 5638"/>
                <a:gd name="T51" fmla="*/ 3729 h 3736"/>
                <a:gd name="T52" fmla="*/ 92 w 5638"/>
                <a:gd name="T53" fmla="*/ 3731 h 3736"/>
                <a:gd name="T54" fmla="*/ 5638 w 5638"/>
                <a:gd name="T55" fmla="*/ 3731 h 3736"/>
                <a:gd name="T56" fmla="*/ 5638 w 5638"/>
                <a:gd name="T57" fmla="*/ 3736 h 3736"/>
                <a:gd name="T58" fmla="*/ 92 w 5638"/>
                <a:gd name="T59" fmla="*/ 3736 h 37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638" h="3736">
                  <a:moveTo>
                    <a:pt x="92" y="3736"/>
                  </a:moveTo>
                  <a:lnTo>
                    <a:pt x="92" y="3736"/>
                  </a:lnTo>
                  <a:lnTo>
                    <a:pt x="82" y="3736"/>
                  </a:lnTo>
                  <a:lnTo>
                    <a:pt x="74" y="3735"/>
                  </a:lnTo>
                  <a:lnTo>
                    <a:pt x="56" y="3731"/>
                  </a:lnTo>
                  <a:lnTo>
                    <a:pt x="40" y="3722"/>
                  </a:lnTo>
                  <a:lnTo>
                    <a:pt x="26" y="3713"/>
                  </a:lnTo>
                  <a:lnTo>
                    <a:pt x="15" y="3700"/>
                  </a:lnTo>
                  <a:lnTo>
                    <a:pt x="11" y="3694"/>
                  </a:lnTo>
                  <a:lnTo>
                    <a:pt x="7" y="3687"/>
                  </a:lnTo>
                  <a:lnTo>
                    <a:pt x="4" y="3679"/>
                  </a:lnTo>
                  <a:lnTo>
                    <a:pt x="1" y="3672"/>
                  </a:lnTo>
                  <a:lnTo>
                    <a:pt x="0" y="3663"/>
                  </a:lnTo>
                  <a:lnTo>
                    <a:pt x="0" y="3655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3655"/>
                  </a:lnTo>
                  <a:lnTo>
                    <a:pt x="5" y="3662"/>
                  </a:lnTo>
                  <a:lnTo>
                    <a:pt x="7" y="3670"/>
                  </a:lnTo>
                  <a:lnTo>
                    <a:pt x="12" y="3684"/>
                  </a:lnTo>
                  <a:lnTo>
                    <a:pt x="21" y="3697"/>
                  </a:lnTo>
                  <a:lnTo>
                    <a:pt x="30" y="3708"/>
                  </a:lnTo>
                  <a:lnTo>
                    <a:pt x="43" y="3718"/>
                  </a:lnTo>
                  <a:lnTo>
                    <a:pt x="59" y="3725"/>
                  </a:lnTo>
                  <a:lnTo>
                    <a:pt x="74" y="3729"/>
                  </a:lnTo>
                  <a:lnTo>
                    <a:pt x="92" y="3731"/>
                  </a:lnTo>
                  <a:lnTo>
                    <a:pt x="5638" y="3731"/>
                  </a:lnTo>
                  <a:lnTo>
                    <a:pt x="5638" y="3736"/>
                  </a:lnTo>
                  <a:lnTo>
                    <a:pt x="92" y="373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244"/>
            <p:cNvSpPr>
              <a:spLocks/>
            </p:cNvSpPr>
            <p:nvPr/>
          </p:nvSpPr>
          <p:spPr bwMode="auto">
            <a:xfrm>
              <a:off x="8" y="560"/>
              <a:ext cx="5" cy="18"/>
            </a:xfrm>
            <a:custGeom>
              <a:avLst/>
              <a:gdLst>
                <a:gd name="T0" fmla="*/ 5 w 5"/>
                <a:gd name="T1" fmla="*/ 4 h 18"/>
                <a:gd name="T2" fmla="*/ 5 w 5"/>
                <a:gd name="T3" fmla="*/ 18 h 18"/>
                <a:gd name="T4" fmla="*/ 0 w 5"/>
                <a:gd name="T5" fmla="*/ 18 h 18"/>
                <a:gd name="T6" fmla="*/ 0 w 5"/>
                <a:gd name="T7" fmla="*/ 0 h 18"/>
                <a:gd name="T8" fmla="*/ 0 w 5"/>
                <a:gd name="T9" fmla="*/ 0 h 18"/>
                <a:gd name="T10" fmla="*/ 5 w 5"/>
                <a:gd name="T11" fmla="*/ 4 h 18"/>
                <a:gd name="T12" fmla="*/ 5 w 5"/>
                <a:gd name="T13" fmla="*/ 4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" h="18">
                  <a:moveTo>
                    <a:pt x="5" y="4"/>
                  </a:moveTo>
                  <a:lnTo>
                    <a:pt x="5" y="18"/>
                  </a:lnTo>
                  <a:lnTo>
                    <a:pt x="0" y="18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245"/>
            <p:cNvSpPr>
              <a:spLocks/>
            </p:cNvSpPr>
            <p:nvPr/>
          </p:nvSpPr>
          <p:spPr bwMode="auto">
            <a:xfrm>
              <a:off x="6" y="4"/>
              <a:ext cx="5727" cy="556"/>
            </a:xfrm>
            <a:custGeom>
              <a:avLst/>
              <a:gdLst>
                <a:gd name="T0" fmla="*/ 94 w 5727"/>
                <a:gd name="T1" fmla="*/ 2 h 556"/>
                <a:gd name="T2" fmla="*/ 94 w 5727"/>
                <a:gd name="T3" fmla="*/ 2 h 556"/>
                <a:gd name="T4" fmla="*/ 84 w 5727"/>
                <a:gd name="T5" fmla="*/ 3 h 556"/>
                <a:gd name="T6" fmla="*/ 76 w 5727"/>
                <a:gd name="T7" fmla="*/ 3 h 556"/>
                <a:gd name="T8" fmla="*/ 58 w 5727"/>
                <a:gd name="T9" fmla="*/ 9 h 556"/>
                <a:gd name="T10" fmla="*/ 42 w 5727"/>
                <a:gd name="T11" fmla="*/ 16 h 556"/>
                <a:gd name="T12" fmla="*/ 28 w 5727"/>
                <a:gd name="T13" fmla="*/ 25 h 556"/>
                <a:gd name="T14" fmla="*/ 17 w 5727"/>
                <a:gd name="T15" fmla="*/ 38 h 556"/>
                <a:gd name="T16" fmla="*/ 13 w 5727"/>
                <a:gd name="T17" fmla="*/ 45 h 556"/>
                <a:gd name="T18" fmla="*/ 9 w 5727"/>
                <a:gd name="T19" fmla="*/ 52 h 556"/>
                <a:gd name="T20" fmla="*/ 6 w 5727"/>
                <a:gd name="T21" fmla="*/ 59 h 556"/>
                <a:gd name="T22" fmla="*/ 3 w 5727"/>
                <a:gd name="T23" fmla="*/ 68 h 556"/>
                <a:gd name="T24" fmla="*/ 2 w 5727"/>
                <a:gd name="T25" fmla="*/ 76 h 556"/>
                <a:gd name="T26" fmla="*/ 2 w 5727"/>
                <a:gd name="T27" fmla="*/ 84 h 556"/>
                <a:gd name="T28" fmla="*/ 2 w 5727"/>
                <a:gd name="T29" fmla="*/ 556 h 556"/>
                <a:gd name="T30" fmla="*/ 2 w 5727"/>
                <a:gd name="T31" fmla="*/ 556 h 556"/>
                <a:gd name="T32" fmla="*/ 0 w 5727"/>
                <a:gd name="T33" fmla="*/ 553 h 556"/>
                <a:gd name="T34" fmla="*/ 0 w 5727"/>
                <a:gd name="T35" fmla="*/ 519 h 556"/>
                <a:gd name="T36" fmla="*/ 0 w 5727"/>
                <a:gd name="T37" fmla="*/ 59 h 556"/>
                <a:gd name="T38" fmla="*/ 0 w 5727"/>
                <a:gd name="T39" fmla="*/ 59 h 556"/>
                <a:gd name="T40" fmla="*/ 4 w 5727"/>
                <a:gd name="T41" fmla="*/ 49 h 556"/>
                <a:gd name="T42" fmla="*/ 9 w 5727"/>
                <a:gd name="T43" fmla="*/ 41 h 556"/>
                <a:gd name="T44" fmla="*/ 14 w 5727"/>
                <a:gd name="T45" fmla="*/ 34 h 556"/>
                <a:gd name="T46" fmla="*/ 20 w 5727"/>
                <a:gd name="T47" fmla="*/ 27 h 556"/>
                <a:gd name="T48" fmla="*/ 27 w 5727"/>
                <a:gd name="T49" fmla="*/ 20 h 556"/>
                <a:gd name="T50" fmla="*/ 35 w 5727"/>
                <a:gd name="T51" fmla="*/ 14 h 556"/>
                <a:gd name="T52" fmla="*/ 44 w 5727"/>
                <a:gd name="T53" fmla="*/ 9 h 556"/>
                <a:gd name="T54" fmla="*/ 52 w 5727"/>
                <a:gd name="T55" fmla="*/ 4 h 556"/>
                <a:gd name="T56" fmla="*/ 52 w 5727"/>
                <a:gd name="T57" fmla="*/ 4 h 556"/>
                <a:gd name="T58" fmla="*/ 90 w 5727"/>
                <a:gd name="T59" fmla="*/ 2 h 556"/>
                <a:gd name="T60" fmla="*/ 132 w 5727"/>
                <a:gd name="T61" fmla="*/ 0 h 556"/>
                <a:gd name="T62" fmla="*/ 5613 w 5727"/>
                <a:gd name="T63" fmla="*/ 0 h 556"/>
                <a:gd name="T64" fmla="*/ 5613 w 5727"/>
                <a:gd name="T65" fmla="*/ 0 h 556"/>
                <a:gd name="T66" fmla="*/ 5658 w 5727"/>
                <a:gd name="T67" fmla="*/ 2 h 556"/>
                <a:gd name="T68" fmla="*/ 5696 w 5727"/>
                <a:gd name="T69" fmla="*/ 6 h 556"/>
                <a:gd name="T70" fmla="*/ 5696 w 5727"/>
                <a:gd name="T71" fmla="*/ 6 h 556"/>
                <a:gd name="T72" fmla="*/ 5704 w 5727"/>
                <a:gd name="T73" fmla="*/ 9 h 556"/>
                <a:gd name="T74" fmla="*/ 5713 w 5727"/>
                <a:gd name="T75" fmla="*/ 14 h 556"/>
                <a:gd name="T76" fmla="*/ 5720 w 5727"/>
                <a:gd name="T77" fmla="*/ 20 h 556"/>
                <a:gd name="T78" fmla="*/ 5727 w 5727"/>
                <a:gd name="T79" fmla="*/ 25 h 556"/>
                <a:gd name="T80" fmla="*/ 5718 w 5727"/>
                <a:gd name="T81" fmla="*/ 25 h 556"/>
                <a:gd name="T82" fmla="*/ 5718 w 5727"/>
                <a:gd name="T83" fmla="*/ 25 h 556"/>
                <a:gd name="T84" fmla="*/ 5704 w 5727"/>
                <a:gd name="T85" fmla="*/ 16 h 556"/>
                <a:gd name="T86" fmla="*/ 5689 w 5727"/>
                <a:gd name="T87" fmla="*/ 9 h 556"/>
                <a:gd name="T88" fmla="*/ 5672 w 5727"/>
                <a:gd name="T89" fmla="*/ 3 h 556"/>
                <a:gd name="T90" fmla="*/ 5654 w 5727"/>
                <a:gd name="T91" fmla="*/ 2 h 556"/>
                <a:gd name="T92" fmla="*/ 94 w 5727"/>
                <a:gd name="T93" fmla="*/ 2 h 55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727" h="556">
                  <a:moveTo>
                    <a:pt x="94" y="2"/>
                  </a:moveTo>
                  <a:lnTo>
                    <a:pt x="94" y="2"/>
                  </a:lnTo>
                  <a:lnTo>
                    <a:pt x="84" y="3"/>
                  </a:lnTo>
                  <a:lnTo>
                    <a:pt x="76" y="3"/>
                  </a:lnTo>
                  <a:lnTo>
                    <a:pt x="58" y="9"/>
                  </a:lnTo>
                  <a:lnTo>
                    <a:pt x="42" y="16"/>
                  </a:lnTo>
                  <a:lnTo>
                    <a:pt x="28" y="25"/>
                  </a:lnTo>
                  <a:lnTo>
                    <a:pt x="17" y="38"/>
                  </a:lnTo>
                  <a:lnTo>
                    <a:pt x="13" y="45"/>
                  </a:lnTo>
                  <a:lnTo>
                    <a:pt x="9" y="52"/>
                  </a:lnTo>
                  <a:lnTo>
                    <a:pt x="6" y="59"/>
                  </a:lnTo>
                  <a:lnTo>
                    <a:pt x="3" y="68"/>
                  </a:lnTo>
                  <a:lnTo>
                    <a:pt x="2" y="76"/>
                  </a:lnTo>
                  <a:lnTo>
                    <a:pt x="2" y="84"/>
                  </a:lnTo>
                  <a:lnTo>
                    <a:pt x="2" y="556"/>
                  </a:lnTo>
                  <a:lnTo>
                    <a:pt x="0" y="553"/>
                  </a:lnTo>
                  <a:lnTo>
                    <a:pt x="0" y="519"/>
                  </a:lnTo>
                  <a:lnTo>
                    <a:pt x="0" y="59"/>
                  </a:lnTo>
                  <a:lnTo>
                    <a:pt x="4" y="49"/>
                  </a:lnTo>
                  <a:lnTo>
                    <a:pt x="9" y="41"/>
                  </a:lnTo>
                  <a:lnTo>
                    <a:pt x="14" y="34"/>
                  </a:lnTo>
                  <a:lnTo>
                    <a:pt x="20" y="27"/>
                  </a:lnTo>
                  <a:lnTo>
                    <a:pt x="27" y="20"/>
                  </a:lnTo>
                  <a:lnTo>
                    <a:pt x="35" y="14"/>
                  </a:lnTo>
                  <a:lnTo>
                    <a:pt x="44" y="9"/>
                  </a:lnTo>
                  <a:lnTo>
                    <a:pt x="52" y="4"/>
                  </a:lnTo>
                  <a:lnTo>
                    <a:pt x="90" y="2"/>
                  </a:lnTo>
                  <a:lnTo>
                    <a:pt x="132" y="0"/>
                  </a:lnTo>
                  <a:lnTo>
                    <a:pt x="5613" y="0"/>
                  </a:lnTo>
                  <a:lnTo>
                    <a:pt x="5658" y="2"/>
                  </a:lnTo>
                  <a:lnTo>
                    <a:pt x="5696" y="6"/>
                  </a:lnTo>
                  <a:lnTo>
                    <a:pt x="5704" y="9"/>
                  </a:lnTo>
                  <a:lnTo>
                    <a:pt x="5713" y="14"/>
                  </a:lnTo>
                  <a:lnTo>
                    <a:pt x="5720" y="20"/>
                  </a:lnTo>
                  <a:lnTo>
                    <a:pt x="5727" y="25"/>
                  </a:lnTo>
                  <a:lnTo>
                    <a:pt x="5718" y="25"/>
                  </a:lnTo>
                  <a:lnTo>
                    <a:pt x="5704" y="16"/>
                  </a:lnTo>
                  <a:lnTo>
                    <a:pt x="5689" y="9"/>
                  </a:lnTo>
                  <a:lnTo>
                    <a:pt x="5672" y="3"/>
                  </a:lnTo>
                  <a:lnTo>
                    <a:pt x="5654" y="2"/>
                  </a:lnTo>
                  <a:lnTo>
                    <a:pt x="94" y="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246"/>
            <p:cNvSpPr>
              <a:spLocks/>
            </p:cNvSpPr>
            <p:nvPr/>
          </p:nvSpPr>
          <p:spPr bwMode="auto">
            <a:xfrm>
              <a:off x="6" y="557"/>
              <a:ext cx="2" cy="21"/>
            </a:xfrm>
            <a:custGeom>
              <a:avLst/>
              <a:gdLst>
                <a:gd name="T0" fmla="*/ 0 w 2"/>
                <a:gd name="T1" fmla="*/ 21 h 21"/>
                <a:gd name="T2" fmla="*/ 0 w 2"/>
                <a:gd name="T3" fmla="*/ 0 h 21"/>
                <a:gd name="T4" fmla="*/ 0 w 2"/>
                <a:gd name="T5" fmla="*/ 0 h 21"/>
                <a:gd name="T6" fmla="*/ 2 w 2"/>
                <a:gd name="T7" fmla="*/ 3 h 21"/>
                <a:gd name="T8" fmla="*/ 2 w 2"/>
                <a:gd name="T9" fmla="*/ 21 h 21"/>
                <a:gd name="T10" fmla="*/ 0 w 2"/>
                <a:gd name="T11" fmla="*/ 21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21">
                  <a:moveTo>
                    <a:pt x="0" y="21"/>
                  </a:moveTo>
                  <a:lnTo>
                    <a:pt x="0" y="0"/>
                  </a:lnTo>
                  <a:lnTo>
                    <a:pt x="2" y="3"/>
                  </a:lnTo>
                  <a:lnTo>
                    <a:pt x="2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247"/>
            <p:cNvSpPr>
              <a:spLocks/>
            </p:cNvSpPr>
            <p:nvPr/>
          </p:nvSpPr>
          <p:spPr bwMode="auto">
            <a:xfrm>
              <a:off x="2" y="63"/>
              <a:ext cx="5691" cy="4257"/>
            </a:xfrm>
            <a:custGeom>
              <a:avLst/>
              <a:gdLst>
                <a:gd name="T0" fmla="*/ 98 w 5691"/>
                <a:gd name="T1" fmla="*/ 4257 h 4257"/>
                <a:gd name="T2" fmla="*/ 98 w 5691"/>
                <a:gd name="T3" fmla="*/ 4257 h 4257"/>
                <a:gd name="T4" fmla="*/ 88 w 5691"/>
                <a:gd name="T5" fmla="*/ 4257 h 4257"/>
                <a:gd name="T6" fmla="*/ 79 w 5691"/>
                <a:gd name="T7" fmla="*/ 4256 h 4257"/>
                <a:gd name="T8" fmla="*/ 69 w 5691"/>
                <a:gd name="T9" fmla="*/ 4253 h 4257"/>
                <a:gd name="T10" fmla="*/ 60 w 5691"/>
                <a:gd name="T11" fmla="*/ 4250 h 4257"/>
                <a:gd name="T12" fmla="*/ 43 w 5691"/>
                <a:gd name="T13" fmla="*/ 4243 h 4257"/>
                <a:gd name="T14" fmla="*/ 29 w 5691"/>
                <a:gd name="T15" fmla="*/ 4232 h 4257"/>
                <a:gd name="T16" fmla="*/ 22 w 5691"/>
                <a:gd name="T17" fmla="*/ 4226 h 4257"/>
                <a:gd name="T18" fmla="*/ 17 w 5691"/>
                <a:gd name="T19" fmla="*/ 4219 h 4257"/>
                <a:gd name="T20" fmla="*/ 13 w 5691"/>
                <a:gd name="T21" fmla="*/ 4212 h 4257"/>
                <a:gd name="T22" fmla="*/ 8 w 5691"/>
                <a:gd name="T23" fmla="*/ 4204 h 4257"/>
                <a:gd name="T24" fmla="*/ 4 w 5691"/>
                <a:gd name="T25" fmla="*/ 4195 h 4257"/>
                <a:gd name="T26" fmla="*/ 1 w 5691"/>
                <a:gd name="T27" fmla="*/ 4187 h 4257"/>
                <a:gd name="T28" fmla="*/ 0 w 5691"/>
                <a:gd name="T29" fmla="*/ 4178 h 4257"/>
                <a:gd name="T30" fmla="*/ 0 w 5691"/>
                <a:gd name="T31" fmla="*/ 4170 h 4257"/>
                <a:gd name="T32" fmla="*/ 0 w 5691"/>
                <a:gd name="T33" fmla="*/ 25 h 4257"/>
                <a:gd name="T34" fmla="*/ 0 w 5691"/>
                <a:gd name="T35" fmla="*/ 25 h 4257"/>
                <a:gd name="T36" fmla="*/ 1 w 5691"/>
                <a:gd name="T37" fmla="*/ 13 h 4257"/>
                <a:gd name="T38" fmla="*/ 4 w 5691"/>
                <a:gd name="T39" fmla="*/ 0 h 4257"/>
                <a:gd name="T40" fmla="*/ 4 w 5691"/>
                <a:gd name="T41" fmla="*/ 460 h 4257"/>
                <a:gd name="T42" fmla="*/ 4 w 5691"/>
                <a:gd name="T43" fmla="*/ 494 h 4257"/>
                <a:gd name="T44" fmla="*/ 4 w 5691"/>
                <a:gd name="T45" fmla="*/ 515 h 4257"/>
                <a:gd name="T46" fmla="*/ 6 w 5691"/>
                <a:gd name="T47" fmla="*/ 515 h 4257"/>
                <a:gd name="T48" fmla="*/ 6 w 5691"/>
                <a:gd name="T49" fmla="*/ 4170 h 4257"/>
                <a:gd name="T50" fmla="*/ 6 w 5691"/>
                <a:gd name="T51" fmla="*/ 4170 h 4257"/>
                <a:gd name="T52" fmla="*/ 6 w 5691"/>
                <a:gd name="T53" fmla="*/ 4178 h 4257"/>
                <a:gd name="T54" fmla="*/ 7 w 5691"/>
                <a:gd name="T55" fmla="*/ 4187 h 4257"/>
                <a:gd name="T56" fmla="*/ 10 w 5691"/>
                <a:gd name="T57" fmla="*/ 4194 h 4257"/>
                <a:gd name="T58" fmla="*/ 13 w 5691"/>
                <a:gd name="T59" fmla="*/ 4202 h 4257"/>
                <a:gd name="T60" fmla="*/ 17 w 5691"/>
                <a:gd name="T61" fmla="*/ 4209 h 4257"/>
                <a:gd name="T62" fmla="*/ 21 w 5691"/>
                <a:gd name="T63" fmla="*/ 4215 h 4257"/>
                <a:gd name="T64" fmla="*/ 32 w 5691"/>
                <a:gd name="T65" fmla="*/ 4228 h 4257"/>
                <a:gd name="T66" fmla="*/ 46 w 5691"/>
                <a:gd name="T67" fmla="*/ 4237 h 4257"/>
                <a:gd name="T68" fmla="*/ 62 w 5691"/>
                <a:gd name="T69" fmla="*/ 4246 h 4257"/>
                <a:gd name="T70" fmla="*/ 80 w 5691"/>
                <a:gd name="T71" fmla="*/ 4250 h 4257"/>
                <a:gd name="T72" fmla="*/ 88 w 5691"/>
                <a:gd name="T73" fmla="*/ 4251 h 4257"/>
                <a:gd name="T74" fmla="*/ 98 w 5691"/>
                <a:gd name="T75" fmla="*/ 4251 h 4257"/>
                <a:gd name="T76" fmla="*/ 5644 w 5691"/>
                <a:gd name="T77" fmla="*/ 4251 h 4257"/>
                <a:gd name="T78" fmla="*/ 5658 w 5691"/>
                <a:gd name="T79" fmla="*/ 4251 h 4257"/>
                <a:gd name="T80" fmla="*/ 5691 w 5691"/>
                <a:gd name="T81" fmla="*/ 4251 h 4257"/>
                <a:gd name="T82" fmla="*/ 5691 w 5691"/>
                <a:gd name="T83" fmla="*/ 4251 h 4257"/>
                <a:gd name="T84" fmla="*/ 5676 w 5691"/>
                <a:gd name="T85" fmla="*/ 4256 h 4257"/>
                <a:gd name="T86" fmla="*/ 5658 w 5691"/>
                <a:gd name="T87" fmla="*/ 4257 h 4257"/>
                <a:gd name="T88" fmla="*/ 98 w 5691"/>
                <a:gd name="T89" fmla="*/ 4257 h 425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691" h="4257">
                  <a:moveTo>
                    <a:pt x="98" y="4257"/>
                  </a:moveTo>
                  <a:lnTo>
                    <a:pt x="98" y="4257"/>
                  </a:lnTo>
                  <a:lnTo>
                    <a:pt x="88" y="4257"/>
                  </a:lnTo>
                  <a:lnTo>
                    <a:pt x="79" y="4256"/>
                  </a:lnTo>
                  <a:lnTo>
                    <a:pt x="69" y="4253"/>
                  </a:lnTo>
                  <a:lnTo>
                    <a:pt x="60" y="4250"/>
                  </a:lnTo>
                  <a:lnTo>
                    <a:pt x="43" y="4243"/>
                  </a:lnTo>
                  <a:lnTo>
                    <a:pt x="29" y="4232"/>
                  </a:lnTo>
                  <a:lnTo>
                    <a:pt x="22" y="4226"/>
                  </a:lnTo>
                  <a:lnTo>
                    <a:pt x="17" y="4219"/>
                  </a:lnTo>
                  <a:lnTo>
                    <a:pt x="13" y="4212"/>
                  </a:lnTo>
                  <a:lnTo>
                    <a:pt x="8" y="4204"/>
                  </a:lnTo>
                  <a:lnTo>
                    <a:pt x="4" y="4195"/>
                  </a:lnTo>
                  <a:lnTo>
                    <a:pt x="1" y="4187"/>
                  </a:lnTo>
                  <a:lnTo>
                    <a:pt x="0" y="4178"/>
                  </a:lnTo>
                  <a:lnTo>
                    <a:pt x="0" y="4170"/>
                  </a:lnTo>
                  <a:lnTo>
                    <a:pt x="0" y="25"/>
                  </a:lnTo>
                  <a:lnTo>
                    <a:pt x="1" y="13"/>
                  </a:lnTo>
                  <a:lnTo>
                    <a:pt x="4" y="0"/>
                  </a:lnTo>
                  <a:lnTo>
                    <a:pt x="4" y="460"/>
                  </a:lnTo>
                  <a:lnTo>
                    <a:pt x="4" y="494"/>
                  </a:lnTo>
                  <a:lnTo>
                    <a:pt x="4" y="515"/>
                  </a:lnTo>
                  <a:lnTo>
                    <a:pt x="6" y="515"/>
                  </a:lnTo>
                  <a:lnTo>
                    <a:pt x="6" y="4170"/>
                  </a:lnTo>
                  <a:lnTo>
                    <a:pt x="6" y="4178"/>
                  </a:lnTo>
                  <a:lnTo>
                    <a:pt x="7" y="4187"/>
                  </a:lnTo>
                  <a:lnTo>
                    <a:pt x="10" y="4194"/>
                  </a:lnTo>
                  <a:lnTo>
                    <a:pt x="13" y="4202"/>
                  </a:lnTo>
                  <a:lnTo>
                    <a:pt x="17" y="4209"/>
                  </a:lnTo>
                  <a:lnTo>
                    <a:pt x="21" y="4215"/>
                  </a:lnTo>
                  <a:lnTo>
                    <a:pt x="32" y="4228"/>
                  </a:lnTo>
                  <a:lnTo>
                    <a:pt x="46" y="4237"/>
                  </a:lnTo>
                  <a:lnTo>
                    <a:pt x="62" y="4246"/>
                  </a:lnTo>
                  <a:lnTo>
                    <a:pt x="80" y="4250"/>
                  </a:lnTo>
                  <a:lnTo>
                    <a:pt x="88" y="4251"/>
                  </a:lnTo>
                  <a:lnTo>
                    <a:pt x="98" y="4251"/>
                  </a:lnTo>
                  <a:lnTo>
                    <a:pt x="5644" y="4251"/>
                  </a:lnTo>
                  <a:lnTo>
                    <a:pt x="5658" y="4251"/>
                  </a:lnTo>
                  <a:lnTo>
                    <a:pt x="5691" y="4251"/>
                  </a:lnTo>
                  <a:lnTo>
                    <a:pt x="5676" y="4256"/>
                  </a:lnTo>
                  <a:lnTo>
                    <a:pt x="5658" y="4257"/>
                  </a:lnTo>
                  <a:lnTo>
                    <a:pt x="98" y="425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5" name="TextBox 617"/>
          <p:cNvSpPr txBox="1">
            <a:spLocks noChangeArrowheads="1"/>
          </p:cNvSpPr>
          <p:nvPr/>
        </p:nvSpPr>
        <p:spPr bwMode="auto">
          <a:xfrm>
            <a:off x="3779838" y="14288"/>
            <a:ext cx="15922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Your Page Name – Jurassic</a:t>
            </a:r>
          </a:p>
        </p:txBody>
      </p:sp>
      <p:sp>
        <p:nvSpPr>
          <p:cNvPr id="3076" name="TextBox 618"/>
          <p:cNvSpPr txBox="1">
            <a:spLocks noChangeArrowheads="1"/>
          </p:cNvSpPr>
          <p:nvPr/>
        </p:nvSpPr>
        <p:spPr bwMode="auto">
          <a:xfrm>
            <a:off x="1071563" y="425450"/>
            <a:ext cx="21320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http://www.yourdomainname.co.uk/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3077" name="TextBox 619"/>
          <p:cNvSpPr txBox="1">
            <a:spLocks noChangeArrowheads="1"/>
          </p:cNvSpPr>
          <p:nvPr/>
        </p:nvSpPr>
        <p:spPr bwMode="auto">
          <a:xfrm>
            <a:off x="34925" y="215900"/>
            <a:ext cx="3124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File     Edit    View    History    Bookmark    Window    Help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3078" name="TextBox 620"/>
          <p:cNvSpPr txBox="1">
            <a:spLocks noChangeArrowheads="1"/>
          </p:cNvSpPr>
          <p:nvPr/>
        </p:nvSpPr>
        <p:spPr bwMode="auto">
          <a:xfrm>
            <a:off x="6561138" y="425450"/>
            <a:ext cx="5318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i="1"/>
              <a:t>Search</a:t>
            </a:r>
            <a:endParaRPr lang="en-GB" altLang="en-US" sz="1000" i="1">
              <a:solidFill>
                <a:schemeClr val="bg1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622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Jurassic Browser Template</a:t>
            </a:r>
            <a:br>
              <a:rPr lang="en-US" altLang="en-US" smtClean="0"/>
            </a:br>
            <a:r>
              <a:rPr lang="en-US" altLang="en-US" sz="2000" smtClean="0"/>
              <a:t>Your Name</a:t>
            </a:r>
          </a:p>
        </p:txBody>
      </p:sp>
      <p:sp>
        <p:nvSpPr>
          <p:cNvPr id="3080" name="TextBox 765"/>
          <p:cNvSpPr txBox="1">
            <a:spLocks noChangeArrowheads="1"/>
          </p:cNvSpPr>
          <p:nvPr/>
        </p:nvSpPr>
        <p:spPr bwMode="auto">
          <a:xfrm>
            <a:off x="727075" y="652463"/>
            <a:ext cx="26209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Insert your bookmarks here     News          Web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4318" name="Isosceles Triangle 4317"/>
          <p:cNvSpPr/>
          <p:nvPr/>
        </p:nvSpPr>
        <p:spPr>
          <a:xfrm>
            <a:off x="2771800" y="750725"/>
            <a:ext cx="72008" cy="62076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68" name="Isosceles Triangle 767"/>
          <p:cNvSpPr/>
          <p:nvPr/>
        </p:nvSpPr>
        <p:spPr>
          <a:xfrm>
            <a:off x="3275856" y="752400"/>
            <a:ext cx="72008" cy="62076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4"/>
          <p:cNvGrpSpPr>
            <a:grpSpLocks noChangeAspect="1"/>
          </p:cNvGrpSpPr>
          <p:nvPr/>
        </p:nvGrpSpPr>
        <p:grpSpPr bwMode="auto">
          <a:xfrm>
            <a:off x="3175" y="0"/>
            <a:ext cx="9137650" cy="6858000"/>
            <a:chOff x="2" y="0"/>
            <a:chExt cx="5756" cy="4320"/>
          </a:xfrm>
        </p:grpSpPr>
        <p:sp>
          <p:nvSpPr>
            <p:cNvPr id="4109" name="AutoShape 3"/>
            <p:cNvSpPr>
              <a:spLocks noChangeAspect="1" noChangeArrowheads="1" noTextEdit="1"/>
            </p:cNvSpPr>
            <p:nvPr/>
          </p:nvSpPr>
          <p:spPr bwMode="auto">
            <a:xfrm>
              <a:off x="2" y="0"/>
              <a:ext cx="575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4110" name="Group 205"/>
            <p:cNvGrpSpPr>
              <a:grpSpLocks/>
            </p:cNvGrpSpPr>
            <p:nvPr/>
          </p:nvGrpSpPr>
          <p:grpSpPr bwMode="auto">
            <a:xfrm>
              <a:off x="13" y="11"/>
              <a:ext cx="5745" cy="4303"/>
              <a:chOff x="13" y="11"/>
              <a:chExt cx="5745" cy="4303"/>
            </a:xfrm>
          </p:grpSpPr>
          <p:sp>
            <p:nvSpPr>
              <p:cNvPr id="4153" name="Freeform 5"/>
              <p:cNvSpPr>
                <a:spLocks/>
              </p:cNvSpPr>
              <p:nvPr/>
            </p:nvSpPr>
            <p:spPr bwMode="auto">
              <a:xfrm>
                <a:off x="5752" y="59"/>
                <a:ext cx="6" cy="4203"/>
              </a:xfrm>
              <a:custGeom>
                <a:avLst/>
                <a:gdLst>
                  <a:gd name="T0" fmla="*/ 6 w 6"/>
                  <a:gd name="T1" fmla="*/ 4174 h 4203"/>
                  <a:gd name="T2" fmla="*/ 6 w 6"/>
                  <a:gd name="T3" fmla="*/ 4174 h 4203"/>
                  <a:gd name="T4" fmla="*/ 5 w 6"/>
                  <a:gd name="T5" fmla="*/ 4188 h 4203"/>
                  <a:gd name="T6" fmla="*/ 0 w 6"/>
                  <a:gd name="T7" fmla="*/ 4203 h 4203"/>
                  <a:gd name="T8" fmla="*/ 0 w 6"/>
                  <a:gd name="T9" fmla="*/ 4174 h 4203"/>
                  <a:gd name="T10" fmla="*/ 0 w 6"/>
                  <a:gd name="T11" fmla="*/ 519 h 4203"/>
                  <a:gd name="T12" fmla="*/ 0 w 6"/>
                  <a:gd name="T13" fmla="*/ 29 h 4203"/>
                  <a:gd name="T14" fmla="*/ 0 w 6"/>
                  <a:gd name="T15" fmla="*/ 0 h 4203"/>
                  <a:gd name="T16" fmla="*/ 0 w 6"/>
                  <a:gd name="T17" fmla="*/ 0 h 4203"/>
                  <a:gd name="T18" fmla="*/ 5 w 6"/>
                  <a:gd name="T19" fmla="*/ 14 h 4203"/>
                  <a:gd name="T20" fmla="*/ 6 w 6"/>
                  <a:gd name="T21" fmla="*/ 29 h 4203"/>
                  <a:gd name="T22" fmla="*/ 6 w 6"/>
                  <a:gd name="T23" fmla="*/ 4174 h 420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4203">
                    <a:moveTo>
                      <a:pt x="6" y="4174"/>
                    </a:moveTo>
                    <a:lnTo>
                      <a:pt x="6" y="4174"/>
                    </a:lnTo>
                    <a:lnTo>
                      <a:pt x="5" y="4188"/>
                    </a:lnTo>
                    <a:lnTo>
                      <a:pt x="0" y="4203"/>
                    </a:lnTo>
                    <a:lnTo>
                      <a:pt x="0" y="4174"/>
                    </a:lnTo>
                    <a:lnTo>
                      <a:pt x="0" y="519"/>
                    </a:lnTo>
                    <a:lnTo>
                      <a:pt x="0" y="29"/>
                    </a:lnTo>
                    <a:lnTo>
                      <a:pt x="0" y="0"/>
                    </a:lnTo>
                    <a:lnTo>
                      <a:pt x="5" y="14"/>
                    </a:lnTo>
                    <a:lnTo>
                      <a:pt x="6" y="29"/>
                    </a:lnTo>
                    <a:lnTo>
                      <a:pt x="6" y="417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54" name="Freeform 6"/>
              <p:cNvSpPr>
                <a:spLocks/>
              </p:cNvSpPr>
              <p:nvPr/>
            </p:nvSpPr>
            <p:spPr bwMode="auto">
              <a:xfrm>
                <a:off x="5751" y="56"/>
                <a:ext cx="1" cy="32"/>
              </a:xfrm>
              <a:custGeom>
                <a:avLst/>
                <a:gdLst>
                  <a:gd name="T0" fmla="*/ 1 w 1"/>
                  <a:gd name="T1" fmla="*/ 32 h 32"/>
                  <a:gd name="T2" fmla="*/ 1 w 1"/>
                  <a:gd name="T3" fmla="*/ 32 h 32"/>
                  <a:gd name="T4" fmla="*/ 0 w 1"/>
                  <a:gd name="T5" fmla="*/ 18 h 32"/>
                  <a:gd name="T6" fmla="*/ 0 w 1"/>
                  <a:gd name="T7" fmla="*/ 0 h 32"/>
                  <a:gd name="T8" fmla="*/ 0 w 1"/>
                  <a:gd name="T9" fmla="*/ 0 h 32"/>
                  <a:gd name="T10" fmla="*/ 1 w 1"/>
                  <a:gd name="T11" fmla="*/ 3 h 32"/>
                  <a:gd name="T12" fmla="*/ 1 w 1"/>
                  <a:gd name="T13" fmla="*/ 32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2">
                    <a:moveTo>
                      <a:pt x="1" y="32"/>
                    </a:moveTo>
                    <a:lnTo>
                      <a:pt x="1" y="32"/>
                    </a:lnTo>
                    <a:lnTo>
                      <a:pt x="0" y="18"/>
                    </a:lnTo>
                    <a:lnTo>
                      <a:pt x="0" y="0"/>
                    </a:lnTo>
                    <a:lnTo>
                      <a:pt x="1" y="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55" name="Freeform 7"/>
              <p:cNvSpPr>
                <a:spLocks/>
              </p:cNvSpPr>
              <p:nvPr/>
            </p:nvSpPr>
            <p:spPr bwMode="auto">
              <a:xfrm>
                <a:off x="5747" y="74"/>
                <a:ext cx="5" cy="504"/>
              </a:xfrm>
              <a:custGeom>
                <a:avLst/>
                <a:gdLst>
                  <a:gd name="T0" fmla="*/ 4 w 5"/>
                  <a:gd name="T1" fmla="*/ 0 h 504"/>
                  <a:gd name="T2" fmla="*/ 4 w 5"/>
                  <a:gd name="T3" fmla="*/ 0 h 504"/>
                  <a:gd name="T4" fmla="*/ 5 w 5"/>
                  <a:gd name="T5" fmla="*/ 14 h 504"/>
                  <a:gd name="T6" fmla="*/ 5 w 5"/>
                  <a:gd name="T7" fmla="*/ 504 h 504"/>
                  <a:gd name="T8" fmla="*/ 0 w 5"/>
                  <a:gd name="T9" fmla="*/ 504 h 504"/>
                  <a:gd name="T10" fmla="*/ 0 w 5"/>
                  <a:gd name="T11" fmla="*/ 488 h 504"/>
                  <a:gd name="T12" fmla="*/ 0 w 5"/>
                  <a:gd name="T13" fmla="*/ 488 h 504"/>
                  <a:gd name="T14" fmla="*/ 3 w 5"/>
                  <a:gd name="T15" fmla="*/ 486 h 504"/>
                  <a:gd name="T16" fmla="*/ 4 w 5"/>
                  <a:gd name="T17" fmla="*/ 483 h 504"/>
                  <a:gd name="T18" fmla="*/ 4 w 5"/>
                  <a:gd name="T19" fmla="*/ 0 h 50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" h="504">
                    <a:moveTo>
                      <a:pt x="4" y="0"/>
                    </a:moveTo>
                    <a:lnTo>
                      <a:pt x="4" y="0"/>
                    </a:lnTo>
                    <a:lnTo>
                      <a:pt x="5" y="14"/>
                    </a:lnTo>
                    <a:lnTo>
                      <a:pt x="5" y="504"/>
                    </a:lnTo>
                    <a:lnTo>
                      <a:pt x="0" y="504"/>
                    </a:lnTo>
                    <a:lnTo>
                      <a:pt x="0" y="488"/>
                    </a:lnTo>
                    <a:lnTo>
                      <a:pt x="3" y="486"/>
                    </a:lnTo>
                    <a:lnTo>
                      <a:pt x="4" y="48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56" name="Freeform 8"/>
              <p:cNvSpPr>
                <a:spLocks/>
              </p:cNvSpPr>
              <p:nvPr/>
            </p:nvSpPr>
            <p:spPr bwMode="auto">
              <a:xfrm>
                <a:off x="5646" y="562"/>
                <a:ext cx="101" cy="16"/>
              </a:xfrm>
              <a:custGeom>
                <a:avLst/>
                <a:gdLst>
                  <a:gd name="T0" fmla="*/ 101 w 101"/>
                  <a:gd name="T1" fmla="*/ 0 h 16"/>
                  <a:gd name="T2" fmla="*/ 101 w 101"/>
                  <a:gd name="T3" fmla="*/ 16 h 16"/>
                  <a:gd name="T4" fmla="*/ 0 w 101"/>
                  <a:gd name="T5" fmla="*/ 16 h 16"/>
                  <a:gd name="T6" fmla="*/ 0 w 101"/>
                  <a:gd name="T7" fmla="*/ 14 h 16"/>
                  <a:gd name="T8" fmla="*/ 0 w 101"/>
                  <a:gd name="T9" fmla="*/ 14 h 16"/>
                  <a:gd name="T10" fmla="*/ 35 w 101"/>
                  <a:gd name="T11" fmla="*/ 13 h 16"/>
                  <a:gd name="T12" fmla="*/ 64 w 101"/>
                  <a:gd name="T13" fmla="*/ 10 h 16"/>
                  <a:gd name="T14" fmla="*/ 87 w 101"/>
                  <a:gd name="T15" fmla="*/ 5 h 16"/>
                  <a:gd name="T16" fmla="*/ 95 w 101"/>
                  <a:gd name="T17" fmla="*/ 3 h 16"/>
                  <a:gd name="T18" fmla="*/ 101 w 101"/>
                  <a:gd name="T19" fmla="*/ 0 h 16"/>
                  <a:gd name="T20" fmla="*/ 101 w 101"/>
                  <a:gd name="T21" fmla="*/ 0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1" h="16">
                    <a:moveTo>
                      <a:pt x="101" y="0"/>
                    </a:moveTo>
                    <a:lnTo>
                      <a:pt x="101" y="16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35" y="13"/>
                    </a:lnTo>
                    <a:lnTo>
                      <a:pt x="64" y="10"/>
                    </a:lnTo>
                    <a:lnTo>
                      <a:pt x="87" y="5"/>
                    </a:lnTo>
                    <a:lnTo>
                      <a:pt x="95" y="3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57" name="Freeform 9"/>
              <p:cNvSpPr>
                <a:spLocks/>
              </p:cNvSpPr>
              <p:nvPr/>
            </p:nvSpPr>
            <p:spPr bwMode="auto">
              <a:xfrm>
                <a:off x="5646" y="29"/>
                <a:ext cx="101" cy="547"/>
              </a:xfrm>
              <a:custGeom>
                <a:avLst/>
                <a:gdLst>
                  <a:gd name="T0" fmla="*/ 70 w 101"/>
                  <a:gd name="T1" fmla="*/ 0 h 547"/>
                  <a:gd name="T2" fmla="*/ 70 w 101"/>
                  <a:gd name="T3" fmla="*/ 0 h 547"/>
                  <a:gd name="T4" fmla="*/ 77 w 101"/>
                  <a:gd name="T5" fmla="*/ 6 h 547"/>
                  <a:gd name="T6" fmla="*/ 83 w 101"/>
                  <a:gd name="T7" fmla="*/ 12 h 547"/>
                  <a:gd name="T8" fmla="*/ 88 w 101"/>
                  <a:gd name="T9" fmla="*/ 19 h 547"/>
                  <a:gd name="T10" fmla="*/ 92 w 101"/>
                  <a:gd name="T11" fmla="*/ 26 h 547"/>
                  <a:gd name="T12" fmla="*/ 95 w 101"/>
                  <a:gd name="T13" fmla="*/ 34 h 547"/>
                  <a:gd name="T14" fmla="*/ 98 w 101"/>
                  <a:gd name="T15" fmla="*/ 43 h 547"/>
                  <a:gd name="T16" fmla="*/ 101 w 101"/>
                  <a:gd name="T17" fmla="*/ 51 h 547"/>
                  <a:gd name="T18" fmla="*/ 101 w 101"/>
                  <a:gd name="T19" fmla="*/ 59 h 547"/>
                  <a:gd name="T20" fmla="*/ 101 w 101"/>
                  <a:gd name="T21" fmla="*/ 533 h 547"/>
                  <a:gd name="T22" fmla="*/ 101 w 101"/>
                  <a:gd name="T23" fmla="*/ 533 h 547"/>
                  <a:gd name="T24" fmla="*/ 95 w 101"/>
                  <a:gd name="T25" fmla="*/ 536 h 547"/>
                  <a:gd name="T26" fmla="*/ 87 w 101"/>
                  <a:gd name="T27" fmla="*/ 538 h 547"/>
                  <a:gd name="T28" fmla="*/ 64 w 101"/>
                  <a:gd name="T29" fmla="*/ 543 h 547"/>
                  <a:gd name="T30" fmla="*/ 35 w 101"/>
                  <a:gd name="T31" fmla="*/ 546 h 547"/>
                  <a:gd name="T32" fmla="*/ 0 w 101"/>
                  <a:gd name="T33" fmla="*/ 547 h 547"/>
                  <a:gd name="T34" fmla="*/ 0 w 101"/>
                  <a:gd name="T35" fmla="*/ 381 h 547"/>
                  <a:gd name="T36" fmla="*/ 0 w 101"/>
                  <a:gd name="T37" fmla="*/ 381 h 547"/>
                  <a:gd name="T38" fmla="*/ 0 w 101"/>
                  <a:gd name="T39" fmla="*/ 381 h 547"/>
                  <a:gd name="T40" fmla="*/ 0 w 101"/>
                  <a:gd name="T41" fmla="*/ 381 h 547"/>
                  <a:gd name="T42" fmla="*/ 12 w 101"/>
                  <a:gd name="T43" fmla="*/ 378 h 547"/>
                  <a:gd name="T44" fmla="*/ 25 w 101"/>
                  <a:gd name="T45" fmla="*/ 372 h 547"/>
                  <a:gd name="T46" fmla="*/ 35 w 101"/>
                  <a:gd name="T47" fmla="*/ 367 h 547"/>
                  <a:gd name="T48" fmla="*/ 45 w 101"/>
                  <a:gd name="T49" fmla="*/ 358 h 547"/>
                  <a:gd name="T50" fmla="*/ 45 w 101"/>
                  <a:gd name="T51" fmla="*/ 358 h 547"/>
                  <a:gd name="T52" fmla="*/ 52 w 101"/>
                  <a:gd name="T53" fmla="*/ 348 h 547"/>
                  <a:gd name="T54" fmla="*/ 57 w 101"/>
                  <a:gd name="T55" fmla="*/ 338 h 547"/>
                  <a:gd name="T56" fmla="*/ 62 w 101"/>
                  <a:gd name="T57" fmla="*/ 327 h 547"/>
                  <a:gd name="T58" fmla="*/ 63 w 101"/>
                  <a:gd name="T59" fmla="*/ 315 h 547"/>
                  <a:gd name="T60" fmla="*/ 63 w 101"/>
                  <a:gd name="T61" fmla="*/ 315 h 547"/>
                  <a:gd name="T62" fmla="*/ 62 w 101"/>
                  <a:gd name="T63" fmla="*/ 303 h 547"/>
                  <a:gd name="T64" fmla="*/ 57 w 101"/>
                  <a:gd name="T65" fmla="*/ 292 h 547"/>
                  <a:gd name="T66" fmla="*/ 52 w 101"/>
                  <a:gd name="T67" fmla="*/ 281 h 547"/>
                  <a:gd name="T68" fmla="*/ 45 w 101"/>
                  <a:gd name="T69" fmla="*/ 273 h 547"/>
                  <a:gd name="T70" fmla="*/ 45 w 101"/>
                  <a:gd name="T71" fmla="*/ 273 h 547"/>
                  <a:gd name="T72" fmla="*/ 35 w 101"/>
                  <a:gd name="T73" fmla="*/ 264 h 547"/>
                  <a:gd name="T74" fmla="*/ 25 w 101"/>
                  <a:gd name="T75" fmla="*/ 257 h 547"/>
                  <a:gd name="T76" fmla="*/ 12 w 101"/>
                  <a:gd name="T77" fmla="*/ 253 h 547"/>
                  <a:gd name="T78" fmla="*/ 0 w 101"/>
                  <a:gd name="T79" fmla="*/ 249 h 547"/>
                  <a:gd name="T80" fmla="*/ 0 w 101"/>
                  <a:gd name="T81" fmla="*/ 249 h 547"/>
                  <a:gd name="T82" fmla="*/ 0 w 101"/>
                  <a:gd name="T83" fmla="*/ 249 h 547"/>
                  <a:gd name="T84" fmla="*/ 0 w 101"/>
                  <a:gd name="T85" fmla="*/ 0 h 547"/>
                  <a:gd name="T86" fmla="*/ 70 w 101"/>
                  <a:gd name="T87" fmla="*/ 0 h 54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01" h="547">
                    <a:moveTo>
                      <a:pt x="70" y="0"/>
                    </a:moveTo>
                    <a:lnTo>
                      <a:pt x="70" y="0"/>
                    </a:lnTo>
                    <a:lnTo>
                      <a:pt x="77" y="6"/>
                    </a:lnTo>
                    <a:lnTo>
                      <a:pt x="83" y="12"/>
                    </a:lnTo>
                    <a:lnTo>
                      <a:pt x="88" y="19"/>
                    </a:lnTo>
                    <a:lnTo>
                      <a:pt x="92" y="26"/>
                    </a:lnTo>
                    <a:lnTo>
                      <a:pt x="95" y="34"/>
                    </a:lnTo>
                    <a:lnTo>
                      <a:pt x="98" y="43"/>
                    </a:lnTo>
                    <a:lnTo>
                      <a:pt x="101" y="51"/>
                    </a:lnTo>
                    <a:lnTo>
                      <a:pt x="101" y="59"/>
                    </a:lnTo>
                    <a:lnTo>
                      <a:pt x="101" y="533"/>
                    </a:lnTo>
                    <a:lnTo>
                      <a:pt x="95" y="536"/>
                    </a:lnTo>
                    <a:lnTo>
                      <a:pt x="87" y="538"/>
                    </a:lnTo>
                    <a:lnTo>
                      <a:pt x="64" y="543"/>
                    </a:lnTo>
                    <a:lnTo>
                      <a:pt x="35" y="546"/>
                    </a:lnTo>
                    <a:lnTo>
                      <a:pt x="0" y="547"/>
                    </a:lnTo>
                    <a:lnTo>
                      <a:pt x="0" y="381"/>
                    </a:lnTo>
                    <a:lnTo>
                      <a:pt x="12" y="378"/>
                    </a:lnTo>
                    <a:lnTo>
                      <a:pt x="25" y="372"/>
                    </a:lnTo>
                    <a:lnTo>
                      <a:pt x="35" y="367"/>
                    </a:lnTo>
                    <a:lnTo>
                      <a:pt x="45" y="358"/>
                    </a:lnTo>
                    <a:lnTo>
                      <a:pt x="52" y="348"/>
                    </a:lnTo>
                    <a:lnTo>
                      <a:pt x="57" y="338"/>
                    </a:lnTo>
                    <a:lnTo>
                      <a:pt x="62" y="327"/>
                    </a:lnTo>
                    <a:lnTo>
                      <a:pt x="63" y="315"/>
                    </a:lnTo>
                    <a:lnTo>
                      <a:pt x="62" y="303"/>
                    </a:lnTo>
                    <a:lnTo>
                      <a:pt x="57" y="292"/>
                    </a:lnTo>
                    <a:lnTo>
                      <a:pt x="52" y="281"/>
                    </a:lnTo>
                    <a:lnTo>
                      <a:pt x="45" y="273"/>
                    </a:lnTo>
                    <a:lnTo>
                      <a:pt x="35" y="264"/>
                    </a:lnTo>
                    <a:lnTo>
                      <a:pt x="25" y="257"/>
                    </a:lnTo>
                    <a:lnTo>
                      <a:pt x="12" y="253"/>
                    </a:lnTo>
                    <a:lnTo>
                      <a:pt x="0" y="249"/>
                    </a:lnTo>
                    <a:lnTo>
                      <a:pt x="0" y="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158" name="Picture 1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53" y="624"/>
                <a:ext cx="88" cy="10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59" name="Freeform 11"/>
              <p:cNvSpPr>
                <a:spLocks/>
              </p:cNvSpPr>
              <p:nvPr/>
            </p:nvSpPr>
            <p:spPr bwMode="auto">
              <a:xfrm>
                <a:off x="5724" y="29"/>
                <a:ext cx="27" cy="45"/>
              </a:xfrm>
              <a:custGeom>
                <a:avLst/>
                <a:gdLst>
                  <a:gd name="T0" fmla="*/ 9 w 27"/>
                  <a:gd name="T1" fmla="*/ 0 h 45"/>
                  <a:gd name="T2" fmla="*/ 9 w 27"/>
                  <a:gd name="T3" fmla="*/ 0 h 45"/>
                  <a:gd name="T4" fmla="*/ 19 w 27"/>
                  <a:gd name="T5" fmla="*/ 13 h 45"/>
                  <a:gd name="T6" fmla="*/ 27 w 27"/>
                  <a:gd name="T7" fmla="*/ 27 h 45"/>
                  <a:gd name="T8" fmla="*/ 27 w 27"/>
                  <a:gd name="T9" fmla="*/ 45 h 45"/>
                  <a:gd name="T10" fmla="*/ 27 w 27"/>
                  <a:gd name="T11" fmla="*/ 45 h 45"/>
                  <a:gd name="T12" fmla="*/ 23 w 27"/>
                  <a:gd name="T13" fmla="*/ 33 h 45"/>
                  <a:gd name="T14" fmla="*/ 17 w 27"/>
                  <a:gd name="T15" fmla="*/ 20 h 45"/>
                  <a:gd name="T16" fmla="*/ 10 w 27"/>
                  <a:gd name="T17" fmla="*/ 10 h 45"/>
                  <a:gd name="T18" fmla="*/ 0 w 27"/>
                  <a:gd name="T19" fmla="*/ 0 h 45"/>
                  <a:gd name="T20" fmla="*/ 9 w 27"/>
                  <a:gd name="T21" fmla="*/ 0 h 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7" h="45">
                    <a:moveTo>
                      <a:pt x="9" y="0"/>
                    </a:moveTo>
                    <a:lnTo>
                      <a:pt x="9" y="0"/>
                    </a:lnTo>
                    <a:lnTo>
                      <a:pt x="19" y="13"/>
                    </a:lnTo>
                    <a:lnTo>
                      <a:pt x="27" y="27"/>
                    </a:lnTo>
                    <a:lnTo>
                      <a:pt x="27" y="45"/>
                    </a:lnTo>
                    <a:lnTo>
                      <a:pt x="23" y="33"/>
                    </a:lnTo>
                    <a:lnTo>
                      <a:pt x="17" y="20"/>
                    </a:lnTo>
                    <a:lnTo>
                      <a:pt x="10" y="10"/>
                    </a:lnTo>
                    <a:lnTo>
                      <a:pt x="0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0" name="Freeform 12"/>
              <p:cNvSpPr>
                <a:spLocks/>
              </p:cNvSpPr>
              <p:nvPr/>
            </p:nvSpPr>
            <p:spPr bwMode="auto">
              <a:xfrm>
                <a:off x="5670" y="4046"/>
                <a:ext cx="60" cy="52"/>
              </a:xfrm>
              <a:custGeom>
                <a:avLst/>
                <a:gdLst>
                  <a:gd name="T0" fmla="*/ 45 w 60"/>
                  <a:gd name="T1" fmla="*/ 27 h 52"/>
                  <a:gd name="T2" fmla="*/ 60 w 60"/>
                  <a:gd name="T3" fmla="*/ 52 h 52"/>
                  <a:gd name="T4" fmla="*/ 29 w 60"/>
                  <a:gd name="T5" fmla="*/ 52 h 52"/>
                  <a:gd name="T6" fmla="*/ 0 w 60"/>
                  <a:gd name="T7" fmla="*/ 52 h 52"/>
                  <a:gd name="T8" fmla="*/ 15 w 60"/>
                  <a:gd name="T9" fmla="*/ 27 h 52"/>
                  <a:gd name="T10" fmla="*/ 29 w 60"/>
                  <a:gd name="T11" fmla="*/ 0 h 52"/>
                  <a:gd name="T12" fmla="*/ 45 w 60"/>
                  <a:gd name="T13" fmla="*/ 27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2">
                    <a:moveTo>
                      <a:pt x="45" y="27"/>
                    </a:moveTo>
                    <a:lnTo>
                      <a:pt x="60" y="52"/>
                    </a:lnTo>
                    <a:lnTo>
                      <a:pt x="29" y="52"/>
                    </a:lnTo>
                    <a:lnTo>
                      <a:pt x="0" y="52"/>
                    </a:lnTo>
                    <a:lnTo>
                      <a:pt x="15" y="27"/>
                    </a:lnTo>
                    <a:lnTo>
                      <a:pt x="29" y="0"/>
                    </a:lnTo>
                    <a:lnTo>
                      <a:pt x="45" y="2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1" name="Freeform 13"/>
              <p:cNvSpPr>
                <a:spLocks/>
              </p:cNvSpPr>
              <p:nvPr/>
            </p:nvSpPr>
            <p:spPr bwMode="auto">
              <a:xfrm>
                <a:off x="5670" y="4164"/>
                <a:ext cx="60" cy="52"/>
              </a:xfrm>
              <a:custGeom>
                <a:avLst/>
                <a:gdLst>
                  <a:gd name="T0" fmla="*/ 60 w 60"/>
                  <a:gd name="T1" fmla="*/ 0 h 52"/>
                  <a:gd name="T2" fmla="*/ 45 w 60"/>
                  <a:gd name="T3" fmla="*/ 27 h 52"/>
                  <a:gd name="T4" fmla="*/ 29 w 60"/>
                  <a:gd name="T5" fmla="*/ 52 h 52"/>
                  <a:gd name="T6" fmla="*/ 14 w 60"/>
                  <a:gd name="T7" fmla="*/ 27 h 52"/>
                  <a:gd name="T8" fmla="*/ 0 w 60"/>
                  <a:gd name="T9" fmla="*/ 0 h 52"/>
                  <a:gd name="T10" fmla="*/ 29 w 60"/>
                  <a:gd name="T11" fmla="*/ 0 h 52"/>
                  <a:gd name="T12" fmla="*/ 60 w 60"/>
                  <a:gd name="T13" fmla="*/ 0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2">
                    <a:moveTo>
                      <a:pt x="60" y="0"/>
                    </a:moveTo>
                    <a:lnTo>
                      <a:pt x="45" y="27"/>
                    </a:lnTo>
                    <a:lnTo>
                      <a:pt x="29" y="52"/>
                    </a:lnTo>
                    <a:lnTo>
                      <a:pt x="14" y="27"/>
                    </a:lnTo>
                    <a:lnTo>
                      <a:pt x="0" y="0"/>
                    </a:lnTo>
                    <a:lnTo>
                      <a:pt x="29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2" name="Freeform 14"/>
              <p:cNvSpPr>
                <a:spLocks/>
              </p:cNvSpPr>
              <p:nvPr/>
            </p:nvSpPr>
            <p:spPr bwMode="auto">
              <a:xfrm>
                <a:off x="5716" y="29"/>
                <a:ext cx="35" cy="533"/>
              </a:xfrm>
              <a:custGeom>
                <a:avLst/>
                <a:gdLst>
                  <a:gd name="T0" fmla="*/ 31 w 35"/>
                  <a:gd name="T1" fmla="*/ 59 h 533"/>
                  <a:gd name="T2" fmla="*/ 31 w 35"/>
                  <a:gd name="T3" fmla="*/ 59 h 533"/>
                  <a:gd name="T4" fmla="*/ 31 w 35"/>
                  <a:gd name="T5" fmla="*/ 51 h 533"/>
                  <a:gd name="T6" fmla="*/ 28 w 35"/>
                  <a:gd name="T7" fmla="*/ 43 h 533"/>
                  <a:gd name="T8" fmla="*/ 25 w 35"/>
                  <a:gd name="T9" fmla="*/ 34 h 533"/>
                  <a:gd name="T10" fmla="*/ 22 w 35"/>
                  <a:gd name="T11" fmla="*/ 26 h 533"/>
                  <a:gd name="T12" fmla="*/ 18 w 35"/>
                  <a:gd name="T13" fmla="*/ 19 h 533"/>
                  <a:gd name="T14" fmla="*/ 13 w 35"/>
                  <a:gd name="T15" fmla="*/ 12 h 533"/>
                  <a:gd name="T16" fmla="*/ 7 w 35"/>
                  <a:gd name="T17" fmla="*/ 6 h 533"/>
                  <a:gd name="T18" fmla="*/ 0 w 35"/>
                  <a:gd name="T19" fmla="*/ 0 h 533"/>
                  <a:gd name="T20" fmla="*/ 8 w 35"/>
                  <a:gd name="T21" fmla="*/ 0 h 533"/>
                  <a:gd name="T22" fmla="*/ 8 w 35"/>
                  <a:gd name="T23" fmla="*/ 0 h 533"/>
                  <a:gd name="T24" fmla="*/ 18 w 35"/>
                  <a:gd name="T25" fmla="*/ 10 h 533"/>
                  <a:gd name="T26" fmla="*/ 25 w 35"/>
                  <a:gd name="T27" fmla="*/ 20 h 533"/>
                  <a:gd name="T28" fmla="*/ 31 w 35"/>
                  <a:gd name="T29" fmla="*/ 33 h 533"/>
                  <a:gd name="T30" fmla="*/ 35 w 35"/>
                  <a:gd name="T31" fmla="*/ 45 h 533"/>
                  <a:gd name="T32" fmla="*/ 35 w 35"/>
                  <a:gd name="T33" fmla="*/ 528 h 533"/>
                  <a:gd name="T34" fmla="*/ 35 w 35"/>
                  <a:gd name="T35" fmla="*/ 528 h 533"/>
                  <a:gd name="T36" fmla="*/ 34 w 35"/>
                  <a:gd name="T37" fmla="*/ 531 h 533"/>
                  <a:gd name="T38" fmla="*/ 31 w 35"/>
                  <a:gd name="T39" fmla="*/ 533 h 533"/>
                  <a:gd name="T40" fmla="*/ 31 w 35"/>
                  <a:gd name="T41" fmla="*/ 59 h 5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5" h="533">
                    <a:moveTo>
                      <a:pt x="31" y="59"/>
                    </a:moveTo>
                    <a:lnTo>
                      <a:pt x="31" y="59"/>
                    </a:lnTo>
                    <a:lnTo>
                      <a:pt x="31" y="51"/>
                    </a:lnTo>
                    <a:lnTo>
                      <a:pt x="28" y="43"/>
                    </a:lnTo>
                    <a:lnTo>
                      <a:pt x="25" y="34"/>
                    </a:lnTo>
                    <a:lnTo>
                      <a:pt x="22" y="26"/>
                    </a:lnTo>
                    <a:lnTo>
                      <a:pt x="18" y="19"/>
                    </a:lnTo>
                    <a:lnTo>
                      <a:pt x="13" y="12"/>
                    </a:lnTo>
                    <a:lnTo>
                      <a:pt x="7" y="6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18" y="10"/>
                    </a:lnTo>
                    <a:lnTo>
                      <a:pt x="25" y="20"/>
                    </a:lnTo>
                    <a:lnTo>
                      <a:pt x="31" y="33"/>
                    </a:lnTo>
                    <a:lnTo>
                      <a:pt x="35" y="45"/>
                    </a:lnTo>
                    <a:lnTo>
                      <a:pt x="35" y="528"/>
                    </a:lnTo>
                    <a:lnTo>
                      <a:pt x="34" y="531"/>
                    </a:lnTo>
                    <a:lnTo>
                      <a:pt x="31" y="533"/>
                    </a:lnTo>
                    <a:lnTo>
                      <a:pt x="31" y="5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3" name="Freeform 15"/>
              <p:cNvSpPr>
                <a:spLocks/>
              </p:cNvSpPr>
              <p:nvPr/>
            </p:nvSpPr>
            <p:spPr bwMode="auto">
              <a:xfrm>
                <a:off x="5646" y="283"/>
                <a:ext cx="57" cy="121"/>
              </a:xfrm>
              <a:custGeom>
                <a:avLst/>
                <a:gdLst>
                  <a:gd name="T0" fmla="*/ 40 w 57"/>
                  <a:gd name="T1" fmla="*/ 21 h 121"/>
                  <a:gd name="T2" fmla="*/ 40 w 57"/>
                  <a:gd name="T3" fmla="*/ 21 h 121"/>
                  <a:gd name="T4" fmla="*/ 47 w 57"/>
                  <a:gd name="T5" fmla="*/ 30 h 121"/>
                  <a:gd name="T6" fmla="*/ 52 w 57"/>
                  <a:gd name="T7" fmla="*/ 40 h 121"/>
                  <a:gd name="T8" fmla="*/ 56 w 57"/>
                  <a:gd name="T9" fmla="*/ 51 h 121"/>
                  <a:gd name="T10" fmla="*/ 57 w 57"/>
                  <a:gd name="T11" fmla="*/ 61 h 121"/>
                  <a:gd name="T12" fmla="*/ 57 w 57"/>
                  <a:gd name="T13" fmla="*/ 61 h 121"/>
                  <a:gd name="T14" fmla="*/ 56 w 57"/>
                  <a:gd name="T15" fmla="*/ 72 h 121"/>
                  <a:gd name="T16" fmla="*/ 52 w 57"/>
                  <a:gd name="T17" fmla="*/ 82 h 121"/>
                  <a:gd name="T18" fmla="*/ 47 w 57"/>
                  <a:gd name="T19" fmla="*/ 91 h 121"/>
                  <a:gd name="T20" fmla="*/ 40 w 57"/>
                  <a:gd name="T21" fmla="*/ 100 h 121"/>
                  <a:gd name="T22" fmla="*/ 40 w 57"/>
                  <a:gd name="T23" fmla="*/ 100 h 121"/>
                  <a:gd name="T24" fmla="*/ 32 w 57"/>
                  <a:gd name="T25" fmla="*/ 107 h 121"/>
                  <a:gd name="T26" fmla="*/ 22 w 57"/>
                  <a:gd name="T27" fmla="*/ 114 h 121"/>
                  <a:gd name="T28" fmla="*/ 11 w 57"/>
                  <a:gd name="T29" fmla="*/ 118 h 121"/>
                  <a:gd name="T30" fmla="*/ 0 w 57"/>
                  <a:gd name="T31" fmla="*/ 121 h 121"/>
                  <a:gd name="T32" fmla="*/ 0 w 57"/>
                  <a:gd name="T33" fmla="*/ 0 h 121"/>
                  <a:gd name="T34" fmla="*/ 0 w 57"/>
                  <a:gd name="T35" fmla="*/ 0 h 121"/>
                  <a:gd name="T36" fmla="*/ 11 w 57"/>
                  <a:gd name="T37" fmla="*/ 3 h 121"/>
                  <a:gd name="T38" fmla="*/ 22 w 57"/>
                  <a:gd name="T39" fmla="*/ 9 h 121"/>
                  <a:gd name="T40" fmla="*/ 32 w 57"/>
                  <a:gd name="T41" fmla="*/ 14 h 121"/>
                  <a:gd name="T42" fmla="*/ 40 w 57"/>
                  <a:gd name="T43" fmla="*/ 21 h 121"/>
                  <a:gd name="T44" fmla="*/ 40 w 57"/>
                  <a:gd name="T45" fmla="*/ 21 h 12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57" h="121">
                    <a:moveTo>
                      <a:pt x="40" y="21"/>
                    </a:moveTo>
                    <a:lnTo>
                      <a:pt x="40" y="21"/>
                    </a:lnTo>
                    <a:lnTo>
                      <a:pt x="47" y="30"/>
                    </a:lnTo>
                    <a:lnTo>
                      <a:pt x="52" y="40"/>
                    </a:lnTo>
                    <a:lnTo>
                      <a:pt x="56" y="51"/>
                    </a:lnTo>
                    <a:lnTo>
                      <a:pt x="57" y="61"/>
                    </a:lnTo>
                    <a:lnTo>
                      <a:pt x="56" y="72"/>
                    </a:lnTo>
                    <a:lnTo>
                      <a:pt x="52" y="82"/>
                    </a:lnTo>
                    <a:lnTo>
                      <a:pt x="47" y="91"/>
                    </a:lnTo>
                    <a:lnTo>
                      <a:pt x="40" y="100"/>
                    </a:lnTo>
                    <a:lnTo>
                      <a:pt x="32" y="107"/>
                    </a:lnTo>
                    <a:lnTo>
                      <a:pt x="22" y="114"/>
                    </a:lnTo>
                    <a:lnTo>
                      <a:pt x="11" y="118"/>
                    </a:lnTo>
                    <a:lnTo>
                      <a:pt x="0" y="121"/>
                    </a:lnTo>
                    <a:lnTo>
                      <a:pt x="0" y="0"/>
                    </a:lnTo>
                    <a:lnTo>
                      <a:pt x="11" y="3"/>
                    </a:lnTo>
                    <a:lnTo>
                      <a:pt x="22" y="9"/>
                    </a:lnTo>
                    <a:lnTo>
                      <a:pt x="32" y="14"/>
                    </a:lnTo>
                    <a:lnTo>
                      <a:pt x="40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4" name="Freeform 16"/>
              <p:cNvSpPr>
                <a:spLocks/>
              </p:cNvSpPr>
              <p:nvPr/>
            </p:nvSpPr>
            <p:spPr bwMode="auto">
              <a:xfrm>
                <a:off x="5660" y="4233"/>
                <a:ext cx="92" cy="81"/>
              </a:xfrm>
              <a:custGeom>
                <a:avLst/>
                <a:gdLst>
                  <a:gd name="T0" fmla="*/ 92 w 92"/>
                  <a:gd name="T1" fmla="*/ 29 h 81"/>
                  <a:gd name="T2" fmla="*/ 92 w 92"/>
                  <a:gd name="T3" fmla="*/ 29 h 81"/>
                  <a:gd name="T4" fmla="*/ 88 w 92"/>
                  <a:gd name="T5" fmla="*/ 38 h 81"/>
                  <a:gd name="T6" fmla="*/ 83 w 92"/>
                  <a:gd name="T7" fmla="*/ 46 h 81"/>
                  <a:gd name="T8" fmla="*/ 77 w 92"/>
                  <a:gd name="T9" fmla="*/ 53 h 81"/>
                  <a:gd name="T10" fmla="*/ 70 w 92"/>
                  <a:gd name="T11" fmla="*/ 62 h 81"/>
                  <a:gd name="T12" fmla="*/ 62 w 92"/>
                  <a:gd name="T13" fmla="*/ 67 h 81"/>
                  <a:gd name="T14" fmla="*/ 53 w 92"/>
                  <a:gd name="T15" fmla="*/ 73 h 81"/>
                  <a:gd name="T16" fmla="*/ 43 w 92"/>
                  <a:gd name="T17" fmla="*/ 79 h 81"/>
                  <a:gd name="T18" fmla="*/ 33 w 92"/>
                  <a:gd name="T19" fmla="*/ 81 h 81"/>
                  <a:gd name="T20" fmla="*/ 0 w 92"/>
                  <a:gd name="T21" fmla="*/ 81 h 81"/>
                  <a:gd name="T22" fmla="*/ 0 w 92"/>
                  <a:gd name="T23" fmla="*/ 81 h 81"/>
                  <a:gd name="T24" fmla="*/ 10 w 92"/>
                  <a:gd name="T25" fmla="*/ 81 h 81"/>
                  <a:gd name="T26" fmla="*/ 18 w 92"/>
                  <a:gd name="T27" fmla="*/ 80 h 81"/>
                  <a:gd name="T28" fmla="*/ 36 w 92"/>
                  <a:gd name="T29" fmla="*/ 76 h 81"/>
                  <a:gd name="T30" fmla="*/ 52 w 92"/>
                  <a:gd name="T31" fmla="*/ 67 h 81"/>
                  <a:gd name="T32" fmla="*/ 66 w 92"/>
                  <a:gd name="T33" fmla="*/ 58 h 81"/>
                  <a:gd name="T34" fmla="*/ 77 w 92"/>
                  <a:gd name="T35" fmla="*/ 45 h 81"/>
                  <a:gd name="T36" fmla="*/ 81 w 92"/>
                  <a:gd name="T37" fmla="*/ 39 h 81"/>
                  <a:gd name="T38" fmla="*/ 85 w 92"/>
                  <a:gd name="T39" fmla="*/ 32 h 81"/>
                  <a:gd name="T40" fmla="*/ 88 w 92"/>
                  <a:gd name="T41" fmla="*/ 24 h 81"/>
                  <a:gd name="T42" fmla="*/ 91 w 92"/>
                  <a:gd name="T43" fmla="*/ 17 h 81"/>
                  <a:gd name="T44" fmla="*/ 92 w 92"/>
                  <a:gd name="T45" fmla="*/ 8 h 81"/>
                  <a:gd name="T46" fmla="*/ 92 w 92"/>
                  <a:gd name="T47" fmla="*/ 0 h 81"/>
                  <a:gd name="T48" fmla="*/ 92 w 92"/>
                  <a:gd name="T49" fmla="*/ 29 h 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2" h="81">
                    <a:moveTo>
                      <a:pt x="92" y="29"/>
                    </a:moveTo>
                    <a:lnTo>
                      <a:pt x="92" y="29"/>
                    </a:lnTo>
                    <a:lnTo>
                      <a:pt x="88" y="38"/>
                    </a:lnTo>
                    <a:lnTo>
                      <a:pt x="83" y="46"/>
                    </a:lnTo>
                    <a:lnTo>
                      <a:pt x="77" y="53"/>
                    </a:lnTo>
                    <a:lnTo>
                      <a:pt x="70" y="62"/>
                    </a:lnTo>
                    <a:lnTo>
                      <a:pt x="62" y="67"/>
                    </a:lnTo>
                    <a:lnTo>
                      <a:pt x="53" y="73"/>
                    </a:lnTo>
                    <a:lnTo>
                      <a:pt x="43" y="79"/>
                    </a:lnTo>
                    <a:lnTo>
                      <a:pt x="33" y="81"/>
                    </a:lnTo>
                    <a:lnTo>
                      <a:pt x="0" y="81"/>
                    </a:lnTo>
                    <a:lnTo>
                      <a:pt x="10" y="81"/>
                    </a:lnTo>
                    <a:lnTo>
                      <a:pt x="18" y="80"/>
                    </a:lnTo>
                    <a:lnTo>
                      <a:pt x="36" y="76"/>
                    </a:lnTo>
                    <a:lnTo>
                      <a:pt x="52" y="67"/>
                    </a:lnTo>
                    <a:lnTo>
                      <a:pt x="66" y="58"/>
                    </a:lnTo>
                    <a:lnTo>
                      <a:pt x="77" y="45"/>
                    </a:lnTo>
                    <a:lnTo>
                      <a:pt x="81" y="39"/>
                    </a:lnTo>
                    <a:lnTo>
                      <a:pt x="85" y="32"/>
                    </a:lnTo>
                    <a:lnTo>
                      <a:pt x="88" y="24"/>
                    </a:lnTo>
                    <a:lnTo>
                      <a:pt x="91" y="17"/>
                    </a:lnTo>
                    <a:lnTo>
                      <a:pt x="92" y="8"/>
                    </a:lnTo>
                    <a:lnTo>
                      <a:pt x="92" y="0"/>
                    </a:lnTo>
                    <a:lnTo>
                      <a:pt x="92" y="2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5" name="Freeform 17"/>
              <p:cNvSpPr>
                <a:spLocks/>
              </p:cNvSpPr>
              <p:nvPr/>
            </p:nvSpPr>
            <p:spPr bwMode="auto">
              <a:xfrm>
                <a:off x="5646" y="578"/>
                <a:ext cx="106" cy="3736"/>
              </a:xfrm>
              <a:custGeom>
                <a:avLst/>
                <a:gdLst>
                  <a:gd name="T0" fmla="*/ 14 w 106"/>
                  <a:gd name="T1" fmla="*/ 3731 h 3736"/>
                  <a:gd name="T2" fmla="*/ 14 w 106"/>
                  <a:gd name="T3" fmla="*/ 3731 h 3736"/>
                  <a:gd name="T4" fmla="*/ 31 w 106"/>
                  <a:gd name="T5" fmla="*/ 3729 h 3736"/>
                  <a:gd name="T6" fmla="*/ 47 w 106"/>
                  <a:gd name="T7" fmla="*/ 3725 h 3736"/>
                  <a:gd name="T8" fmla="*/ 63 w 106"/>
                  <a:gd name="T9" fmla="*/ 3718 h 3736"/>
                  <a:gd name="T10" fmla="*/ 76 w 106"/>
                  <a:gd name="T11" fmla="*/ 3708 h 3736"/>
                  <a:gd name="T12" fmla="*/ 85 w 106"/>
                  <a:gd name="T13" fmla="*/ 3697 h 3736"/>
                  <a:gd name="T14" fmla="*/ 94 w 106"/>
                  <a:gd name="T15" fmla="*/ 3684 h 3736"/>
                  <a:gd name="T16" fmla="*/ 99 w 106"/>
                  <a:gd name="T17" fmla="*/ 3670 h 3736"/>
                  <a:gd name="T18" fmla="*/ 101 w 106"/>
                  <a:gd name="T19" fmla="*/ 3662 h 3736"/>
                  <a:gd name="T20" fmla="*/ 101 w 106"/>
                  <a:gd name="T21" fmla="*/ 3655 h 3736"/>
                  <a:gd name="T22" fmla="*/ 101 w 106"/>
                  <a:gd name="T23" fmla="*/ 0 h 3736"/>
                  <a:gd name="T24" fmla="*/ 106 w 106"/>
                  <a:gd name="T25" fmla="*/ 0 h 3736"/>
                  <a:gd name="T26" fmla="*/ 106 w 106"/>
                  <a:gd name="T27" fmla="*/ 3655 h 3736"/>
                  <a:gd name="T28" fmla="*/ 106 w 106"/>
                  <a:gd name="T29" fmla="*/ 3655 h 3736"/>
                  <a:gd name="T30" fmla="*/ 106 w 106"/>
                  <a:gd name="T31" fmla="*/ 3663 h 3736"/>
                  <a:gd name="T32" fmla="*/ 105 w 106"/>
                  <a:gd name="T33" fmla="*/ 3672 h 3736"/>
                  <a:gd name="T34" fmla="*/ 102 w 106"/>
                  <a:gd name="T35" fmla="*/ 3679 h 3736"/>
                  <a:gd name="T36" fmla="*/ 99 w 106"/>
                  <a:gd name="T37" fmla="*/ 3687 h 3736"/>
                  <a:gd name="T38" fmla="*/ 95 w 106"/>
                  <a:gd name="T39" fmla="*/ 3694 h 3736"/>
                  <a:gd name="T40" fmla="*/ 91 w 106"/>
                  <a:gd name="T41" fmla="*/ 3700 h 3736"/>
                  <a:gd name="T42" fmla="*/ 80 w 106"/>
                  <a:gd name="T43" fmla="*/ 3713 h 3736"/>
                  <a:gd name="T44" fmla="*/ 66 w 106"/>
                  <a:gd name="T45" fmla="*/ 3722 h 3736"/>
                  <a:gd name="T46" fmla="*/ 50 w 106"/>
                  <a:gd name="T47" fmla="*/ 3731 h 3736"/>
                  <a:gd name="T48" fmla="*/ 32 w 106"/>
                  <a:gd name="T49" fmla="*/ 3735 h 3736"/>
                  <a:gd name="T50" fmla="*/ 24 w 106"/>
                  <a:gd name="T51" fmla="*/ 3736 h 3736"/>
                  <a:gd name="T52" fmla="*/ 14 w 106"/>
                  <a:gd name="T53" fmla="*/ 3736 h 3736"/>
                  <a:gd name="T54" fmla="*/ 0 w 106"/>
                  <a:gd name="T55" fmla="*/ 3736 h 3736"/>
                  <a:gd name="T56" fmla="*/ 0 w 106"/>
                  <a:gd name="T57" fmla="*/ 3731 h 3736"/>
                  <a:gd name="T58" fmla="*/ 14 w 106"/>
                  <a:gd name="T59" fmla="*/ 3731 h 37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06" h="3736">
                    <a:moveTo>
                      <a:pt x="14" y="3731"/>
                    </a:moveTo>
                    <a:lnTo>
                      <a:pt x="14" y="3731"/>
                    </a:lnTo>
                    <a:lnTo>
                      <a:pt x="31" y="3729"/>
                    </a:lnTo>
                    <a:lnTo>
                      <a:pt x="47" y="3725"/>
                    </a:lnTo>
                    <a:lnTo>
                      <a:pt x="63" y="3718"/>
                    </a:lnTo>
                    <a:lnTo>
                      <a:pt x="76" y="3708"/>
                    </a:lnTo>
                    <a:lnTo>
                      <a:pt x="85" y="3697"/>
                    </a:lnTo>
                    <a:lnTo>
                      <a:pt x="94" y="3684"/>
                    </a:lnTo>
                    <a:lnTo>
                      <a:pt x="99" y="3670"/>
                    </a:lnTo>
                    <a:lnTo>
                      <a:pt x="101" y="3662"/>
                    </a:lnTo>
                    <a:lnTo>
                      <a:pt x="101" y="3655"/>
                    </a:lnTo>
                    <a:lnTo>
                      <a:pt x="101" y="0"/>
                    </a:lnTo>
                    <a:lnTo>
                      <a:pt x="106" y="0"/>
                    </a:lnTo>
                    <a:lnTo>
                      <a:pt x="106" y="3655"/>
                    </a:lnTo>
                    <a:lnTo>
                      <a:pt x="106" y="3663"/>
                    </a:lnTo>
                    <a:lnTo>
                      <a:pt x="105" y="3672"/>
                    </a:lnTo>
                    <a:lnTo>
                      <a:pt x="102" y="3679"/>
                    </a:lnTo>
                    <a:lnTo>
                      <a:pt x="99" y="3687"/>
                    </a:lnTo>
                    <a:lnTo>
                      <a:pt x="95" y="3694"/>
                    </a:lnTo>
                    <a:lnTo>
                      <a:pt x="91" y="3700"/>
                    </a:lnTo>
                    <a:lnTo>
                      <a:pt x="80" y="3713"/>
                    </a:lnTo>
                    <a:lnTo>
                      <a:pt x="66" y="3722"/>
                    </a:lnTo>
                    <a:lnTo>
                      <a:pt x="50" y="3731"/>
                    </a:lnTo>
                    <a:lnTo>
                      <a:pt x="32" y="3735"/>
                    </a:lnTo>
                    <a:lnTo>
                      <a:pt x="24" y="3736"/>
                    </a:lnTo>
                    <a:lnTo>
                      <a:pt x="14" y="3736"/>
                    </a:lnTo>
                    <a:lnTo>
                      <a:pt x="0" y="3736"/>
                    </a:lnTo>
                    <a:lnTo>
                      <a:pt x="0" y="3731"/>
                    </a:lnTo>
                    <a:lnTo>
                      <a:pt x="14" y="373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6" name="Freeform 18"/>
              <p:cNvSpPr>
                <a:spLocks noEditPoints="1"/>
              </p:cNvSpPr>
              <p:nvPr/>
            </p:nvSpPr>
            <p:spPr bwMode="auto">
              <a:xfrm>
                <a:off x="5657" y="624"/>
                <a:ext cx="83" cy="1062"/>
              </a:xfrm>
              <a:custGeom>
                <a:avLst/>
                <a:gdLst>
                  <a:gd name="T0" fmla="*/ 80 w 83"/>
                  <a:gd name="T1" fmla="*/ 49 h 1062"/>
                  <a:gd name="T2" fmla="*/ 79 w 83"/>
                  <a:gd name="T3" fmla="*/ 39 h 1062"/>
                  <a:gd name="T4" fmla="*/ 73 w 83"/>
                  <a:gd name="T5" fmla="*/ 24 h 1062"/>
                  <a:gd name="T6" fmla="*/ 69 w 83"/>
                  <a:gd name="T7" fmla="*/ 17 h 1062"/>
                  <a:gd name="T8" fmla="*/ 56 w 83"/>
                  <a:gd name="T9" fmla="*/ 7 h 1062"/>
                  <a:gd name="T10" fmla="*/ 41 w 83"/>
                  <a:gd name="T11" fmla="*/ 3 h 1062"/>
                  <a:gd name="T12" fmla="*/ 34 w 83"/>
                  <a:gd name="T13" fmla="*/ 4 h 1062"/>
                  <a:gd name="T14" fmla="*/ 20 w 83"/>
                  <a:gd name="T15" fmla="*/ 11 h 1062"/>
                  <a:gd name="T16" fmla="*/ 14 w 83"/>
                  <a:gd name="T17" fmla="*/ 17 h 1062"/>
                  <a:gd name="T18" fmla="*/ 6 w 83"/>
                  <a:gd name="T19" fmla="*/ 31 h 1062"/>
                  <a:gd name="T20" fmla="*/ 3 w 83"/>
                  <a:gd name="T21" fmla="*/ 49 h 1062"/>
                  <a:gd name="T22" fmla="*/ 3 w 83"/>
                  <a:gd name="T23" fmla="*/ 1013 h 1062"/>
                  <a:gd name="T24" fmla="*/ 6 w 83"/>
                  <a:gd name="T25" fmla="*/ 1031 h 1062"/>
                  <a:gd name="T26" fmla="*/ 14 w 83"/>
                  <a:gd name="T27" fmla="*/ 1045 h 1062"/>
                  <a:gd name="T28" fmla="*/ 20 w 83"/>
                  <a:gd name="T29" fmla="*/ 1051 h 1062"/>
                  <a:gd name="T30" fmla="*/ 34 w 83"/>
                  <a:gd name="T31" fmla="*/ 1058 h 1062"/>
                  <a:gd name="T32" fmla="*/ 41 w 83"/>
                  <a:gd name="T33" fmla="*/ 1059 h 1062"/>
                  <a:gd name="T34" fmla="*/ 56 w 83"/>
                  <a:gd name="T35" fmla="*/ 1055 h 1062"/>
                  <a:gd name="T36" fmla="*/ 69 w 83"/>
                  <a:gd name="T37" fmla="*/ 1045 h 1062"/>
                  <a:gd name="T38" fmla="*/ 73 w 83"/>
                  <a:gd name="T39" fmla="*/ 1039 h 1062"/>
                  <a:gd name="T40" fmla="*/ 79 w 83"/>
                  <a:gd name="T41" fmla="*/ 1023 h 1062"/>
                  <a:gd name="T42" fmla="*/ 80 w 83"/>
                  <a:gd name="T43" fmla="*/ 1013 h 1062"/>
                  <a:gd name="T44" fmla="*/ 70 w 83"/>
                  <a:gd name="T45" fmla="*/ 14 h 1062"/>
                  <a:gd name="T46" fmla="*/ 79 w 83"/>
                  <a:gd name="T47" fmla="*/ 30 h 1062"/>
                  <a:gd name="T48" fmla="*/ 83 w 83"/>
                  <a:gd name="T49" fmla="*/ 49 h 1062"/>
                  <a:gd name="T50" fmla="*/ 83 w 83"/>
                  <a:gd name="T51" fmla="*/ 1013 h 1062"/>
                  <a:gd name="T52" fmla="*/ 79 w 83"/>
                  <a:gd name="T53" fmla="*/ 1032 h 1062"/>
                  <a:gd name="T54" fmla="*/ 70 w 83"/>
                  <a:gd name="T55" fmla="*/ 1048 h 1062"/>
                  <a:gd name="T56" fmla="*/ 58 w 83"/>
                  <a:gd name="T57" fmla="*/ 1058 h 1062"/>
                  <a:gd name="T58" fmla="*/ 41 w 83"/>
                  <a:gd name="T59" fmla="*/ 1062 h 1062"/>
                  <a:gd name="T60" fmla="*/ 32 w 83"/>
                  <a:gd name="T61" fmla="*/ 1061 h 1062"/>
                  <a:gd name="T62" fmla="*/ 18 w 83"/>
                  <a:gd name="T63" fmla="*/ 1054 h 1062"/>
                  <a:gd name="T64" fmla="*/ 7 w 83"/>
                  <a:gd name="T65" fmla="*/ 1041 h 1062"/>
                  <a:gd name="T66" fmla="*/ 0 w 83"/>
                  <a:gd name="T67" fmla="*/ 1023 h 1062"/>
                  <a:gd name="T68" fmla="*/ 0 w 83"/>
                  <a:gd name="T69" fmla="*/ 49 h 1062"/>
                  <a:gd name="T70" fmla="*/ 0 w 83"/>
                  <a:gd name="T71" fmla="*/ 39 h 1062"/>
                  <a:gd name="T72" fmla="*/ 7 w 83"/>
                  <a:gd name="T73" fmla="*/ 23 h 1062"/>
                  <a:gd name="T74" fmla="*/ 18 w 83"/>
                  <a:gd name="T75" fmla="*/ 9 h 1062"/>
                  <a:gd name="T76" fmla="*/ 32 w 83"/>
                  <a:gd name="T77" fmla="*/ 2 h 1062"/>
                  <a:gd name="T78" fmla="*/ 41 w 83"/>
                  <a:gd name="T79" fmla="*/ 0 h 1062"/>
                  <a:gd name="T80" fmla="*/ 58 w 83"/>
                  <a:gd name="T81" fmla="*/ 4 h 1062"/>
                  <a:gd name="T82" fmla="*/ 70 w 83"/>
                  <a:gd name="T83" fmla="*/ 14 h 106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83" h="1062">
                    <a:moveTo>
                      <a:pt x="80" y="1013"/>
                    </a:moveTo>
                    <a:lnTo>
                      <a:pt x="80" y="49"/>
                    </a:lnTo>
                    <a:lnTo>
                      <a:pt x="79" y="39"/>
                    </a:lnTo>
                    <a:lnTo>
                      <a:pt x="77" y="31"/>
                    </a:lnTo>
                    <a:lnTo>
                      <a:pt x="73" y="24"/>
                    </a:lnTo>
                    <a:lnTo>
                      <a:pt x="69" y="17"/>
                    </a:lnTo>
                    <a:lnTo>
                      <a:pt x="62" y="11"/>
                    </a:lnTo>
                    <a:lnTo>
                      <a:pt x="56" y="7"/>
                    </a:lnTo>
                    <a:lnTo>
                      <a:pt x="49" y="4"/>
                    </a:lnTo>
                    <a:lnTo>
                      <a:pt x="41" y="3"/>
                    </a:lnTo>
                    <a:lnTo>
                      <a:pt x="34" y="4"/>
                    </a:lnTo>
                    <a:lnTo>
                      <a:pt x="25" y="7"/>
                    </a:lnTo>
                    <a:lnTo>
                      <a:pt x="20" y="11"/>
                    </a:lnTo>
                    <a:lnTo>
                      <a:pt x="14" y="17"/>
                    </a:lnTo>
                    <a:lnTo>
                      <a:pt x="8" y="24"/>
                    </a:lnTo>
                    <a:lnTo>
                      <a:pt x="6" y="31"/>
                    </a:lnTo>
                    <a:lnTo>
                      <a:pt x="3" y="39"/>
                    </a:lnTo>
                    <a:lnTo>
                      <a:pt x="3" y="49"/>
                    </a:lnTo>
                    <a:lnTo>
                      <a:pt x="3" y="1013"/>
                    </a:lnTo>
                    <a:lnTo>
                      <a:pt x="3" y="1023"/>
                    </a:lnTo>
                    <a:lnTo>
                      <a:pt x="6" y="1031"/>
                    </a:lnTo>
                    <a:lnTo>
                      <a:pt x="8" y="1039"/>
                    </a:lnTo>
                    <a:lnTo>
                      <a:pt x="14" y="1045"/>
                    </a:lnTo>
                    <a:lnTo>
                      <a:pt x="20" y="1051"/>
                    </a:lnTo>
                    <a:lnTo>
                      <a:pt x="25" y="1055"/>
                    </a:lnTo>
                    <a:lnTo>
                      <a:pt x="34" y="1058"/>
                    </a:lnTo>
                    <a:lnTo>
                      <a:pt x="41" y="1059"/>
                    </a:lnTo>
                    <a:lnTo>
                      <a:pt x="49" y="1058"/>
                    </a:lnTo>
                    <a:lnTo>
                      <a:pt x="56" y="1055"/>
                    </a:lnTo>
                    <a:lnTo>
                      <a:pt x="62" y="1051"/>
                    </a:lnTo>
                    <a:lnTo>
                      <a:pt x="69" y="1045"/>
                    </a:lnTo>
                    <a:lnTo>
                      <a:pt x="73" y="1039"/>
                    </a:lnTo>
                    <a:lnTo>
                      <a:pt x="77" y="1031"/>
                    </a:lnTo>
                    <a:lnTo>
                      <a:pt x="79" y="1023"/>
                    </a:lnTo>
                    <a:lnTo>
                      <a:pt x="80" y="1013"/>
                    </a:lnTo>
                    <a:close/>
                    <a:moveTo>
                      <a:pt x="70" y="14"/>
                    </a:moveTo>
                    <a:lnTo>
                      <a:pt x="70" y="14"/>
                    </a:lnTo>
                    <a:lnTo>
                      <a:pt x="76" y="23"/>
                    </a:lnTo>
                    <a:lnTo>
                      <a:pt x="79" y="30"/>
                    </a:lnTo>
                    <a:lnTo>
                      <a:pt x="81" y="39"/>
                    </a:lnTo>
                    <a:lnTo>
                      <a:pt x="83" y="49"/>
                    </a:lnTo>
                    <a:lnTo>
                      <a:pt x="83" y="1013"/>
                    </a:lnTo>
                    <a:lnTo>
                      <a:pt x="81" y="1023"/>
                    </a:lnTo>
                    <a:lnTo>
                      <a:pt x="79" y="1032"/>
                    </a:lnTo>
                    <a:lnTo>
                      <a:pt x="76" y="1041"/>
                    </a:lnTo>
                    <a:lnTo>
                      <a:pt x="70" y="1048"/>
                    </a:lnTo>
                    <a:lnTo>
                      <a:pt x="65" y="1054"/>
                    </a:lnTo>
                    <a:lnTo>
                      <a:pt x="58" y="1058"/>
                    </a:lnTo>
                    <a:lnTo>
                      <a:pt x="49" y="1061"/>
                    </a:lnTo>
                    <a:lnTo>
                      <a:pt x="41" y="1062"/>
                    </a:lnTo>
                    <a:lnTo>
                      <a:pt x="32" y="1061"/>
                    </a:lnTo>
                    <a:lnTo>
                      <a:pt x="25" y="1058"/>
                    </a:lnTo>
                    <a:lnTo>
                      <a:pt x="18" y="1054"/>
                    </a:lnTo>
                    <a:lnTo>
                      <a:pt x="11" y="1048"/>
                    </a:lnTo>
                    <a:lnTo>
                      <a:pt x="7" y="1041"/>
                    </a:lnTo>
                    <a:lnTo>
                      <a:pt x="3" y="1032"/>
                    </a:lnTo>
                    <a:lnTo>
                      <a:pt x="0" y="1023"/>
                    </a:lnTo>
                    <a:lnTo>
                      <a:pt x="0" y="1013"/>
                    </a:lnTo>
                    <a:lnTo>
                      <a:pt x="0" y="49"/>
                    </a:lnTo>
                    <a:lnTo>
                      <a:pt x="0" y="39"/>
                    </a:lnTo>
                    <a:lnTo>
                      <a:pt x="3" y="30"/>
                    </a:lnTo>
                    <a:lnTo>
                      <a:pt x="7" y="23"/>
                    </a:lnTo>
                    <a:lnTo>
                      <a:pt x="11" y="14"/>
                    </a:lnTo>
                    <a:lnTo>
                      <a:pt x="18" y="9"/>
                    </a:lnTo>
                    <a:lnTo>
                      <a:pt x="25" y="4"/>
                    </a:lnTo>
                    <a:lnTo>
                      <a:pt x="32" y="2"/>
                    </a:lnTo>
                    <a:lnTo>
                      <a:pt x="41" y="0"/>
                    </a:lnTo>
                    <a:lnTo>
                      <a:pt x="49" y="2"/>
                    </a:lnTo>
                    <a:lnTo>
                      <a:pt x="58" y="4"/>
                    </a:lnTo>
                    <a:lnTo>
                      <a:pt x="65" y="9"/>
                    </a:lnTo>
                    <a:lnTo>
                      <a:pt x="70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7" name="Freeform 19"/>
              <p:cNvSpPr>
                <a:spLocks noEditPoints="1"/>
              </p:cNvSpPr>
              <p:nvPr/>
            </p:nvSpPr>
            <p:spPr bwMode="auto">
              <a:xfrm>
                <a:off x="5654" y="621"/>
                <a:ext cx="89" cy="1068"/>
              </a:xfrm>
              <a:custGeom>
                <a:avLst/>
                <a:gdLst>
                  <a:gd name="T0" fmla="*/ 89 w 89"/>
                  <a:gd name="T1" fmla="*/ 1016 h 1068"/>
                  <a:gd name="T2" fmla="*/ 84 w 89"/>
                  <a:gd name="T3" fmla="*/ 1035 h 1068"/>
                  <a:gd name="T4" fmla="*/ 76 w 89"/>
                  <a:gd name="T5" fmla="*/ 1052 h 1068"/>
                  <a:gd name="T6" fmla="*/ 69 w 89"/>
                  <a:gd name="T7" fmla="*/ 1058 h 1068"/>
                  <a:gd name="T8" fmla="*/ 54 w 89"/>
                  <a:gd name="T9" fmla="*/ 1066 h 1068"/>
                  <a:gd name="T10" fmla="*/ 44 w 89"/>
                  <a:gd name="T11" fmla="*/ 1068 h 1068"/>
                  <a:gd name="T12" fmla="*/ 27 w 89"/>
                  <a:gd name="T13" fmla="*/ 1064 h 1068"/>
                  <a:gd name="T14" fmla="*/ 13 w 89"/>
                  <a:gd name="T15" fmla="*/ 1052 h 1068"/>
                  <a:gd name="T16" fmla="*/ 7 w 89"/>
                  <a:gd name="T17" fmla="*/ 1045 h 1068"/>
                  <a:gd name="T18" fmla="*/ 0 w 89"/>
                  <a:gd name="T19" fmla="*/ 1027 h 1068"/>
                  <a:gd name="T20" fmla="*/ 0 w 89"/>
                  <a:gd name="T21" fmla="*/ 52 h 1068"/>
                  <a:gd name="T22" fmla="*/ 0 w 89"/>
                  <a:gd name="T23" fmla="*/ 41 h 1068"/>
                  <a:gd name="T24" fmla="*/ 7 w 89"/>
                  <a:gd name="T25" fmla="*/ 24 h 1068"/>
                  <a:gd name="T26" fmla="*/ 13 w 89"/>
                  <a:gd name="T27" fmla="*/ 16 h 1068"/>
                  <a:gd name="T28" fmla="*/ 27 w 89"/>
                  <a:gd name="T29" fmla="*/ 5 h 1068"/>
                  <a:gd name="T30" fmla="*/ 44 w 89"/>
                  <a:gd name="T31" fmla="*/ 0 h 1068"/>
                  <a:gd name="T32" fmla="*/ 54 w 89"/>
                  <a:gd name="T33" fmla="*/ 2 h 1068"/>
                  <a:gd name="T34" fmla="*/ 69 w 89"/>
                  <a:gd name="T35" fmla="*/ 10 h 1068"/>
                  <a:gd name="T36" fmla="*/ 76 w 89"/>
                  <a:gd name="T37" fmla="*/ 16 h 1068"/>
                  <a:gd name="T38" fmla="*/ 84 w 89"/>
                  <a:gd name="T39" fmla="*/ 33 h 1068"/>
                  <a:gd name="T40" fmla="*/ 89 w 89"/>
                  <a:gd name="T41" fmla="*/ 52 h 1068"/>
                  <a:gd name="T42" fmla="*/ 86 w 89"/>
                  <a:gd name="T43" fmla="*/ 52 h 1068"/>
                  <a:gd name="T44" fmla="*/ 84 w 89"/>
                  <a:gd name="T45" fmla="*/ 42 h 1068"/>
                  <a:gd name="T46" fmla="*/ 79 w 89"/>
                  <a:gd name="T47" fmla="*/ 26 h 1068"/>
                  <a:gd name="T48" fmla="*/ 73 w 89"/>
                  <a:gd name="T49" fmla="*/ 17 h 1068"/>
                  <a:gd name="T50" fmla="*/ 61 w 89"/>
                  <a:gd name="T51" fmla="*/ 7 h 1068"/>
                  <a:gd name="T52" fmla="*/ 44 w 89"/>
                  <a:gd name="T53" fmla="*/ 3 h 1068"/>
                  <a:gd name="T54" fmla="*/ 35 w 89"/>
                  <a:gd name="T55" fmla="*/ 5 h 1068"/>
                  <a:gd name="T56" fmla="*/ 21 w 89"/>
                  <a:gd name="T57" fmla="*/ 12 h 1068"/>
                  <a:gd name="T58" fmla="*/ 10 w 89"/>
                  <a:gd name="T59" fmla="*/ 26 h 1068"/>
                  <a:gd name="T60" fmla="*/ 3 w 89"/>
                  <a:gd name="T61" fmla="*/ 42 h 1068"/>
                  <a:gd name="T62" fmla="*/ 3 w 89"/>
                  <a:gd name="T63" fmla="*/ 1016 h 1068"/>
                  <a:gd name="T64" fmla="*/ 3 w 89"/>
                  <a:gd name="T65" fmla="*/ 1026 h 1068"/>
                  <a:gd name="T66" fmla="*/ 10 w 89"/>
                  <a:gd name="T67" fmla="*/ 1044 h 1068"/>
                  <a:gd name="T68" fmla="*/ 21 w 89"/>
                  <a:gd name="T69" fmla="*/ 1057 h 1068"/>
                  <a:gd name="T70" fmla="*/ 35 w 89"/>
                  <a:gd name="T71" fmla="*/ 1064 h 1068"/>
                  <a:gd name="T72" fmla="*/ 44 w 89"/>
                  <a:gd name="T73" fmla="*/ 1065 h 1068"/>
                  <a:gd name="T74" fmla="*/ 61 w 89"/>
                  <a:gd name="T75" fmla="*/ 1061 h 1068"/>
                  <a:gd name="T76" fmla="*/ 73 w 89"/>
                  <a:gd name="T77" fmla="*/ 1051 h 1068"/>
                  <a:gd name="T78" fmla="*/ 82 w 89"/>
                  <a:gd name="T79" fmla="*/ 1035 h 1068"/>
                  <a:gd name="T80" fmla="*/ 86 w 89"/>
                  <a:gd name="T81" fmla="*/ 1016 h 106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89" h="1068">
                    <a:moveTo>
                      <a:pt x="89" y="1016"/>
                    </a:moveTo>
                    <a:lnTo>
                      <a:pt x="89" y="1016"/>
                    </a:lnTo>
                    <a:lnTo>
                      <a:pt x="87" y="1027"/>
                    </a:lnTo>
                    <a:lnTo>
                      <a:pt x="84" y="1035"/>
                    </a:lnTo>
                    <a:lnTo>
                      <a:pt x="80" y="1045"/>
                    </a:lnTo>
                    <a:lnTo>
                      <a:pt x="76" y="1052"/>
                    </a:lnTo>
                    <a:lnTo>
                      <a:pt x="69" y="1058"/>
                    </a:lnTo>
                    <a:lnTo>
                      <a:pt x="61" y="1064"/>
                    </a:lnTo>
                    <a:lnTo>
                      <a:pt x="54" y="1066"/>
                    </a:lnTo>
                    <a:lnTo>
                      <a:pt x="44" y="1068"/>
                    </a:lnTo>
                    <a:lnTo>
                      <a:pt x="35" y="1066"/>
                    </a:lnTo>
                    <a:lnTo>
                      <a:pt x="27" y="1064"/>
                    </a:lnTo>
                    <a:lnTo>
                      <a:pt x="18" y="1058"/>
                    </a:lnTo>
                    <a:lnTo>
                      <a:pt x="13" y="1052"/>
                    </a:lnTo>
                    <a:lnTo>
                      <a:pt x="7" y="1045"/>
                    </a:lnTo>
                    <a:lnTo>
                      <a:pt x="3" y="1035"/>
                    </a:lnTo>
                    <a:lnTo>
                      <a:pt x="0" y="1027"/>
                    </a:lnTo>
                    <a:lnTo>
                      <a:pt x="0" y="1016"/>
                    </a:lnTo>
                    <a:lnTo>
                      <a:pt x="0" y="52"/>
                    </a:lnTo>
                    <a:lnTo>
                      <a:pt x="0" y="41"/>
                    </a:lnTo>
                    <a:lnTo>
                      <a:pt x="3" y="33"/>
                    </a:lnTo>
                    <a:lnTo>
                      <a:pt x="7" y="24"/>
                    </a:lnTo>
                    <a:lnTo>
                      <a:pt x="13" y="16"/>
                    </a:lnTo>
                    <a:lnTo>
                      <a:pt x="18" y="10"/>
                    </a:lnTo>
                    <a:lnTo>
                      <a:pt x="27" y="5"/>
                    </a:lnTo>
                    <a:lnTo>
                      <a:pt x="35" y="2"/>
                    </a:lnTo>
                    <a:lnTo>
                      <a:pt x="44" y="0"/>
                    </a:lnTo>
                    <a:lnTo>
                      <a:pt x="54" y="2"/>
                    </a:lnTo>
                    <a:lnTo>
                      <a:pt x="62" y="5"/>
                    </a:lnTo>
                    <a:lnTo>
                      <a:pt x="69" y="10"/>
                    </a:lnTo>
                    <a:lnTo>
                      <a:pt x="76" y="16"/>
                    </a:lnTo>
                    <a:lnTo>
                      <a:pt x="80" y="24"/>
                    </a:lnTo>
                    <a:lnTo>
                      <a:pt x="84" y="33"/>
                    </a:lnTo>
                    <a:lnTo>
                      <a:pt x="87" y="41"/>
                    </a:lnTo>
                    <a:lnTo>
                      <a:pt x="89" y="52"/>
                    </a:lnTo>
                    <a:lnTo>
                      <a:pt x="89" y="1016"/>
                    </a:lnTo>
                    <a:close/>
                    <a:moveTo>
                      <a:pt x="86" y="52"/>
                    </a:moveTo>
                    <a:lnTo>
                      <a:pt x="86" y="52"/>
                    </a:lnTo>
                    <a:lnTo>
                      <a:pt x="84" y="42"/>
                    </a:lnTo>
                    <a:lnTo>
                      <a:pt x="82" y="33"/>
                    </a:lnTo>
                    <a:lnTo>
                      <a:pt x="79" y="26"/>
                    </a:lnTo>
                    <a:lnTo>
                      <a:pt x="73" y="17"/>
                    </a:lnTo>
                    <a:lnTo>
                      <a:pt x="68" y="12"/>
                    </a:lnTo>
                    <a:lnTo>
                      <a:pt x="61" y="7"/>
                    </a:lnTo>
                    <a:lnTo>
                      <a:pt x="52" y="5"/>
                    </a:lnTo>
                    <a:lnTo>
                      <a:pt x="44" y="3"/>
                    </a:lnTo>
                    <a:lnTo>
                      <a:pt x="35" y="5"/>
                    </a:lnTo>
                    <a:lnTo>
                      <a:pt x="28" y="7"/>
                    </a:lnTo>
                    <a:lnTo>
                      <a:pt x="21" y="12"/>
                    </a:lnTo>
                    <a:lnTo>
                      <a:pt x="14" y="17"/>
                    </a:lnTo>
                    <a:lnTo>
                      <a:pt x="10" y="26"/>
                    </a:lnTo>
                    <a:lnTo>
                      <a:pt x="6" y="33"/>
                    </a:lnTo>
                    <a:lnTo>
                      <a:pt x="3" y="42"/>
                    </a:lnTo>
                    <a:lnTo>
                      <a:pt x="3" y="52"/>
                    </a:lnTo>
                    <a:lnTo>
                      <a:pt x="3" y="1016"/>
                    </a:lnTo>
                    <a:lnTo>
                      <a:pt x="3" y="1026"/>
                    </a:lnTo>
                    <a:lnTo>
                      <a:pt x="6" y="1035"/>
                    </a:lnTo>
                    <a:lnTo>
                      <a:pt x="10" y="1044"/>
                    </a:lnTo>
                    <a:lnTo>
                      <a:pt x="14" y="1051"/>
                    </a:lnTo>
                    <a:lnTo>
                      <a:pt x="21" y="1057"/>
                    </a:lnTo>
                    <a:lnTo>
                      <a:pt x="28" y="1061"/>
                    </a:lnTo>
                    <a:lnTo>
                      <a:pt x="35" y="1064"/>
                    </a:lnTo>
                    <a:lnTo>
                      <a:pt x="44" y="1065"/>
                    </a:lnTo>
                    <a:lnTo>
                      <a:pt x="52" y="1064"/>
                    </a:lnTo>
                    <a:lnTo>
                      <a:pt x="61" y="1061"/>
                    </a:lnTo>
                    <a:lnTo>
                      <a:pt x="68" y="1057"/>
                    </a:lnTo>
                    <a:lnTo>
                      <a:pt x="73" y="1051"/>
                    </a:lnTo>
                    <a:lnTo>
                      <a:pt x="79" y="1044"/>
                    </a:lnTo>
                    <a:lnTo>
                      <a:pt x="82" y="1035"/>
                    </a:lnTo>
                    <a:lnTo>
                      <a:pt x="84" y="1026"/>
                    </a:lnTo>
                    <a:lnTo>
                      <a:pt x="86" y="1016"/>
                    </a:lnTo>
                    <a:lnTo>
                      <a:pt x="86" y="5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8" name="Freeform 20"/>
              <p:cNvSpPr>
                <a:spLocks noEditPoints="1"/>
              </p:cNvSpPr>
              <p:nvPr/>
            </p:nvSpPr>
            <p:spPr bwMode="auto">
              <a:xfrm>
                <a:off x="5646" y="578"/>
                <a:ext cx="101" cy="3731"/>
              </a:xfrm>
              <a:custGeom>
                <a:avLst/>
                <a:gdLst>
                  <a:gd name="T0" fmla="*/ 69 w 101"/>
                  <a:gd name="T1" fmla="*/ 3495 h 3731"/>
                  <a:gd name="T2" fmla="*/ 39 w 101"/>
                  <a:gd name="T3" fmla="*/ 3495 h 3731"/>
                  <a:gd name="T4" fmla="*/ 53 w 101"/>
                  <a:gd name="T5" fmla="*/ 3520 h 3731"/>
                  <a:gd name="T6" fmla="*/ 101 w 101"/>
                  <a:gd name="T7" fmla="*/ 0 h 3731"/>
                  <a:gd name="T8" fmla="*/ 101 w 101"/>
                  <a:gd name="T9" fmla="*/ 3655 h 3731"/>
                  <a:gd name="T10" fmla="*/ 99 w 101"/>
                  <a:gd name="T11" fmla="*/ 3670 h 3731"/>
                  <a:gd name="T12" fmla="*/ 85 w 101"/>
                  <a:gd name="T13" fmla="*/ 3697 h 3731"/>
                  <a:gd name="T14" fmla="*/ 63 w 101"/>
                  <a:gd name="T15" fmla="*/ 3718 h 3731"/>
                  <a:gd name="T16" fmla="*/ 31 w 101"/>
                  <a:gd name="T17" fmla="*/ 3729 h 3731"/>
                  <a:gd name="T18" fmla="*/ 0 w 101"/>
                  <a:gd name="T19" fmla="*/ 3731 h 3731"/>
                  <a:gd name="T20" fmla="*/ 101 w 101"/>
                  <a:gd name="T21" fmla="*/ 0 h 3731"/>
                  <a:gd name="T22" fmla="*/ 97 w 101"/>
                  <a:gd name="T23" fmla="*/ 95 h 3731"/>
                  <a:gd name="T24" fmla="*/ 92 w 101"/>
                  <a:gd name="T25" fmla="*/ 76 h 3731"/>
                  <a:gd name="T26" fmla="*/ 84 w 101"/>
                  <a:gd name="T27" fmla="*/ 59 h 3731"/>
                  <a:gd name="T28" fmla="*/ 77 w 101"/>
                  <a:gd name="T29" fmla="*/ 53 h 3731"/>
                  <a:gd name="T30" fmla="*/ 62 w 101"/>
                  <a:gd name="T31" fmla="*/ 45 h 3731"/>
                  <a:gd name="T32" fmla="*/ 52 w 101"/>
                  <a:gd name="T33" fmla="*/ 43 h 3731"/>
                  <a:gd name="T34" fmla="*/ 35 w 101"/>
                  <a:gd name="T35" fmla="*/ 48 h 3731"/>
                  <a:gd name="T36" fmla="*/ 21 w 101"/>
                  <a:gd name="T37" fmla="*/ 59 h 3731"/>
                  <a:gd name="T38" fmla="*/ 15 w 101"/>
                  <a:gd name="T39" fmla="*/ 67 h 3731"/>
                  <a:gd name="T40" fmla="*/ 8 w 101"/>
                  <a:gd name="T41" fmla="*/ 84 h 3731"/>
                  <a:gd name="T42" fmla="*/ 8 w 101"/>
                  <a:gd name="T43" fmla="*/ 1059 h 3731"/>
                  <a:gd name="T44" fmla="*/ 8 w 101"/>
                  <a:gd name="T45" fmla="*/ 1070 h 3731"/>
                  <a:gd name="T46" fmla="*/ 15 w 101"/>
                  <a:gd name="T47" fmla="*/ 1088 h 3731"/>
                  <a:gd name="T48" fmla="*/ 21 w 101"/>
                  <a:gd name="T49" fmla="*/ 1095 h 3731"/>
                  <a:gd name="T50" fmla="*/ 35 w 101"/>
                  <a:gd name="T51" fmla="*/ 1107 h 3731"/>
                  <a:gd name="T52" fmla="*/ 52 w 101"/>
                  <a:gd name="T53" fmla="*/ 1111 h 3731"/>
                  <a:gd name="T54" fmla="*/ 62 w 101"/>
                  <a:gd name="T55" fmla="*/ 1109 h 3731"/>
                  <a:gd name="T56" fmla="*/ 77 w 101"/>
                  <a:gd name="T57" fmla="*/ 1101 h 3731"/>
                  <a:gd name="T58" fmla="*/ 84 w 101"/>
                  <a:gd name="T59" fmla="*/ 1095 h 3731"/>
                  <a:gd name="T60" fmla="*/ 92 w 101"/>
                  <a:gd name="T61" fmla="*/ 1078 h 3731"/>
                  <a:gd name="T62" fmla="*/ 97 w 101"/>
                  <a:gd name="T63" fmla="*/ 1059 h 3731"/>
                  <a:gd name="T64" fmla="*/ 69 w 101"/>
                  <a:gd name="T65" fmla="*/ 3613 h 3731"/>
                  <a:gd name="T66" fmla="*/ 53 w 101"/>
                  <a:gd name="T67" fmla="*/ 3586 h 3731"/>
                  <a:gd name="T68" fmla="*/ 38 w 101"/>
                  <a:gd name="T69" fmla="*/ 3613 h 3731"/>
                  <a:gd name="T70" fmla="*/ 69 w 101"/>
                  <a:gd name="T71" fmla="*/ 3613 h 373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01" h="3731">
                    <a:moveTo>
                      <a:pt x="84" y="3520"/>
                    </a:moveTo>
                    <a:lnTo>
                      <a:pt x="69" y="3495"/>
                    </a:lnTo>
                    <a:lnTo>
                      <a:pt x="53" y="3468"/>
                    </a:lnTo>
                    <a:lnTo>
                      <a:pt x="39" y="3495"/>
                    </a:lnTo>
                    <a:lnTo>
                      <a:pt x="24" y="3520"/>
                    </a:lnTo>
                    <a:lnTo>
                      <a:pt x="53" y="3520"/>
                    </a:lnTo>
                    <a:lnTo>
                      <a:pt x="84" y="3520"/>
                    </a:lnTo>
                    <a:close/>
                    <a:moveTo>
                      <a:pt x="101" y="0"/>
                    </a:moveTo>
                    <a:lnTo>
                      <a:pt x="101" y="3655"/>
                    </a:lnTo>
                    <a:lnTo>
                      <a:pt x="101" y="3662"/>
                    </a:lnTo>
                    <a:lnTo>
                      <a:pt x="99" y="3670"/>
                    </a:lnTo>
                    <a:lnTo>
                      <a:pt x="94" y="3684"/>
                    </a:lnTo>
                    <a:lnTo>
                      <a:pt x="85" y="3697"/>
                    </a:lnTo>
                    <a:lnTo>
                      <a:pt x="76" y="3708"/>
                    </a:lnTo>
                    <a:lnTo>
                      <a:pt x="63" y="3718"/>
                    </a:lnTo>
                    <a:lnTo>
                      <a:pt x="47" y="3725"/>
                    </a:lnTo>
                    <a:lnTo>
                      <a:pt x="31" y="3729"/>
                    </a:lnTo>
                    <a:lnTo>
                      <a:pt x="14" y="3731"/>
                    </a:lnTo>
                    <a:lnTo>
                      <a:pt x="0" y="3731"/>
                    </a:lnTo>
                    <a:lnTo>
                      <a:pt x="0" y="0"/>
                    </a:lnTo>
                    <a:lnTo>
                      <a:pt x="101" y="0"/>
                    </a:lnTo>
                    <a:close/>
                    <a:moveTo>
                      <a:pt x="97" y="95"/>
                    </a:moveTo>
                    <a:lnTo>
                      <a:pt x="97" y="95"/>
                    </a:lnTo>
                    <a:lnTo>
                      <a:pt x="95" y="84"/>
                    </a:lnTo>
                    <a:lnTo>
                      <a:pt x="92" y="76"/>
                    </a:lnTo>
                    <a:lnTo>
                      <a:pt x="88" y="67"/>
                    </a:lnTo>
                    <a:lnTo>
                      <a:pt x="84" y="59"/>
                    </a:lnTo>
                    <a:lnTo>
                      <a:pt x="77" y="53"/>
                    </a:lnTo>
                    <a:lnTo>
                      <a:pt x="70" y="48"/>
                    </a:lnTo>
                    <a:lnTo>
                      <a:pt x="62" y="45"/>
                    </a:lnTo>
                    <a:lnTo>
                      <a:pt x="52" y="43"/>
                    </a:lnTo>
                    <a:lnTo>
                      <a:pt x="43" y="45"/>
                    </a:lnTo>
                    <a:lnTo>
                      <a:pt x="35" y="48"/>
                    </a:lnTo>
                    <a:lnTo>
                      <a:pt x="26" y="53"/>
                    </a:lnTo>
                    <a:lnTo>
                      <a:pt x="21" y="59"/>
                    </a:lnTo>
                    <a:lnTo>
                      <a:pt x="15" y="67"/>
                    </a:lnTo>
                    <a:lnTo>
                      <a:pt x="11" y="76"/>
                    </a:lnTo>
                    <a:lnTo>
                      <a:pt x="8" y="84"/>
                    </a:lnTo>
                    <a:lnTo>
                      <a:pt x="8" y="95"/>
                    </a:lnTo>
                    <a:lnTo>
                      <a:pt x="8" y="1059"/>
                    </a:lnTo>
                    <a:lnTo>
                      <a:pt x="8" y="1070"/>
                    </a:lnTo>
                    <a:lnTo>
                      <a:pt x="11" y="1078"/>
                    </a:lnTo>
                    <a:lnTo>
                      <a:pt x="15" y="1088"/>
                    </a:lnTo>
                    <a:lnTo>
                      <a:pt x="21" y="1095"/>
                    </a:lnTo>
                    <a:lnTo>
                      <a:pt x="26" y="1101"/>
                    </a:lnTo>
                    <a:lnTo>
                      <a:pt x="35" y="1107"/>
                    </a:lnTo>
                    <a:lnTo>
                      <a:pt x="43" y="1109"/>
                    </a:lnTo>
                    <a:lnTo>
                      <a:pt x="52" y="1111"/>
                    </a:lnTo>
                    <a:lnTo>
                      <a:pt x="62" y="1109"/>
                    </a:lnTo>
                    <a:lnTo>
                      <a:pt x="69" y="1107"/>
                    </a:lnTo>
                    <a:lnTo>
                      <a:pt x="77" y="1101"/>
                    </a:lnTo>
                    <a:lnTo>
                      <a:pt x="84" y="1095"/>
                    </a:lnTo>
                    <a:lnTo>
                      <a:pt x="88" y="1088"/>
                    </a:lnTo>
                    <a:lnTo>
                      <a:pt x="92" y="1078"/>
                    </a:lnTo>
                    <a:lnTo>
                      <a:pt x="95" y="1070"/>
                    </a:lnTo>
                    <a:lnTo>
                      <a:pt x="97" y="1059"/>
                    </a:lnTo>
                    <a:lnTo>
                      <a:pt x="97" y="95"/>
                    </a:lnTo>
                    <a:close/>
                    <a:moveTo>
                      <a:pt x="69" y="3613"/>
                    </a:moveTo>
                    <a:lnTo>
                      <a:pt x="84" y="3586"/>
                    </a:lnTo>
                    <a:lnTo>
                      <a:pt x="53" y="3586"/>
                    </a:lnTo>
                    <a:lnTo>
                      <a:pt x="24" y="3586"/>
                    </a:lnTo>
                    <a:lnTo>
                      <a:pt x="38" y="3613"/>
                    </a:lnTo>
                    <a:lnTo>
                      <a:pt x="53" y="3638"/>
                    </a:lnTo>
                    <a:lnTo>
                      <a:pt x="69" y="361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69" name="Freeform 21"/>
              <p:cNvSpPr>
                <a:spLocks/>
              </p:cNvSpPr>
              <p:nvPr/>
            </p:nvSpPr>
            <p:spPr bwMode="auto">
              <a:xfrm>
                <a:off x="5646" y="281"/>
                <a:ext cx="60" cy="126"/>
              </a:xfrm>
              <a:custGeom>
                <a:avLst/>
                <a:gdLst>
                  <a:gd name="T0" fmla="*/ 0 w 60"/>
                  <a:gd name="T1" fmla="*/ 2 h 126"/>
                  <a:gd name="T2" fmla="*/ 0 w 60"/>
                  <a:gd name="T3" fmla="*/ 0 h 126"/>
                  <a:gd name="T4" fmla="*/ 0 w 60"/>
                  <a:gd name="T5" fmla="*/ 0 h 126"/>
                  <a:gd name="T6" fmla="*/ 12 w 60"/>
                  <a:gd name="T7" fmla="*/ 2 h 126"/>
                  <a:gd name="T8" fmla="*/ 24 w 60"/>
                  <a:gd name="T9" fmla="*/ 8 h 126"/>
                  <a:gd name="T10" fmla="*/ 33 w 60"/>
                  <a:gd name="T11" fmla="*/ 14 h 126"/>
                  <a:gd name="T12" fmla="*/ 42 w 60"/>
                  <a:gd name="T13" fmla="*/ 22 h 126"/>
                  <a:gd name="T14" fmla="*/ 49 w 60"/>
                  <a:gd name="T15" fmla="*/ 30 h 126"/>
                  <a:gd name="T16" fmla="*/ 54 w 60"/>
                  <a:gd name="T17" fmla="*/ 40 h 126"/>
                  <a:gd name="T18" fmla="*/ 59 w 60"/>
                  <a:gd name="T19" fmla="*/ 51 h 126"/>
                  <a:gd name="T20" fmla="*/ 60 w 60"/>
                  <a:gd name="T21" fmla="*/ 63 h 126"/>
                  <a:gd name="T22" fmla="*/ 60 w 60"/>
                  <a:gd name="T23" fmla="*/ 63 h 126"/>
                  <a:gd name="T24" fmla="*/ 59 w 60"/>
                  <a:gd name="T25" fmla="*/ 74 h 126"/>
                  <a:gd name="T26" fmla="*/ 54 w 60"/>
                  <a:gd name="T27" fmla="*/ 85 h 126"/>
                  <a:gd name="T28" fmla="*/ 49 w 60"/>
                  <a:gd name="T29" fmla="*/ 95 h 126"/>
                  <a:gd name="T30" fmla="*/ 42 w 60"/>
                  <a:gd name="T31" fmla="*/ 105 h 126"/>
                  <a:gd name="T32" fmla="*/ 33 w 60"/>
                  <a:gd name="T33" fmla="*/ 112 h 126"/>
                  <a:gd name="T34" fmla="*/ 24 w 60"/>
                  <a:gd name="T35" fmla="*/ 119 h 126"/>
                  <a:gd name="T36" fmla="*/ 12 w 60"/>
                  <a:gd name="T37" fmla="*/ 123 h 126"/>
                  <a:gd name="T38" fmla="*/ 0 w 60"/>
                  <a:gd name="T39" fmla="*/ 126 h 126"/>
                  <a:gd name="T40" fmla="*/ 0 w 60"/>
                  <a:gd name="T41" fmla="*/ 123 h 126"/>
                  <a:gd name="T42" fmla="*/ 0 w 60"/>
                  <a:gd name="T43" fmla="*/ 123 h 126"/>
                  <a:gd name="T44" fmla="*/ 11 w 60"/>
                  <a:gd name="T45" fmla="*/ 120 h 126"/>
                  <a:gd name="T46" fmla="*/ 22 w 60"/>
                  <a:gd name="T47" fmla="*/ 116 h 126"/>
                  <a:gd name="T48" fmla="*/ 32 w 60"/>
                  <a:gd name="T49" fmla="*/ 109 h 126"/>
                  <a:gd name="T50" fmla="*/ 40 w 60"/>
                  <a:gd name="T51" fmla="*/ 102 h 126"/>
                  <a:gd name="T52" fmla="*/ 40 w 60"/>
                  <a:gd name="T53" fmla="*/ 102 h 126"/>
                  <a:gd name="T54" fmla="*/ 47 w 60"/>
                  <a:gd name="T55" fmla="*/ 93 h 126"/>
                  <a:gd name="T56" fmla="*/ 52 w 60"/>
                  <a:gd name="T57" fmla="*/ 84 h 126"/>
                  <a:gd name="T58" fmla="*/ 56 w 60"/>
                  <a:gd name="T59" fmla="*/ 74 h 126"/>
                  <a:gd name="T60" fmla="*/ 57 w 60"/>
                  <a:gd name="T61" fmla="*/ 63 h 126"/>
                  <a:gd name="T62" fmla="*/ 57 w 60"/>
                  <a:gd name="T63" fmla="*/ 63 h 126"/>
                  <a:gd name="T64" fmla="*/ 56 w 60"/>
                  <a:gd name="T65" fmla="*/ 53 h 126"/>
                  <a:gd name="T66" fmla="*/ 52 w 60"/>
                  <a:gd name="T67" fmla="*/ 42 h 126"/>
                  <a:gd name="T68" fmla="*/ 47 w 60"/>
                  <a:gd name="T69" fmla="*/ 32 h 126"/>
                  <a:gd name="T70" fmla="*/ 40 w 60"/>
                  <a:gd name="T71" fmla="*/ 23 h 126"/>
                  <a:gd name="T72" fmla="*/ 40 w 60"/>
                  <a:gd name="T73" fmla="*/ 23 h 126"/>
                  <a:gd name="T74" fmla="*/ 32 w 60"/>
                  <a:gd name="T75" fmla="*/ 16 h 126"/>
                  <a:gd name="T76" fmla="*/ 22 w 60"/>
                  <a:gd name="T77" fmla="*/ 11 h 126"/>
                  <a:gd name="T78" fmla="*/ 11 w 60"/>
                  <a:gd name="T79" fmla="*/ 5 h 126"/>
                  <a:gd name="T80" fmla="*/ 0 w 60"/>
                  <a:gd name="T81" fmla="*/ 2 h 126"/>
                  <a:gd name="T82" fmla="*/ 0 w 60"/>
                  <a:gd name="T83" fmla="*/ 2 h 12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0" h="126">
                    <a:moveTo>
                      <a:pt x="0" y="2"/>
                    </a:moveTo>
                    <a:lnTo>
                      <a:pt x="0" y="0"/>
                    </a:lnTo>
                    <a:lnTo>
                      <a:pt x="12" y="2"/>
                    </a:lnTo>
                    <a:lnTo>
                      <a:pt x="24" y="8"/>
                    </a:lnTo>
                    <a:lnTo>
                      <a:pt x="33" y="14"/>
                    </a:lnTo>
                    <a:lnTo>
                      <a:pt x="42" y="22"/>
                    </a:lnTo>
                    <a:lnTo>
                      <a:pt x="49" y="30"/>
                    </a:lnTo>
                    <a:lnTo>
                      <a:pt x="54" y="40"/>
                    </a:lnTo>
                    <a:lnTo>
                      <a:pt x="59" y="51"/>
                    </a:lnTo>
                    <a:lnTo>
                      <a:pt x="60" y="63"/>
                    </a:lnTo>
                    <a:lnTo>
                      <a:pt x="59" y="74"/>
                    </a:lnTo>
                    <a:lnTo>
                      <a:pt x="54" y="85"/>
                    </a:lnTo>
                    <a:lnTo>
                      <a:pt x="49" y="95"/>
                    </a:lnTo>
                    <a:lnTo>
                      <a:pt x="42" y="105"/>
                    </a:lnTo>
                    <a:lnTo>
                      <a:pt x="33" y="112"/>
                    </a:lnTo>
                    <a:lnTo>
                      <a:pt x="24" y="119"/>
                    </a:lnTo>
                    <a:lnTo>
                      <a:pt x="12" y="123"/>
                    </a:lnTo>
                    <a:lnTo>
                      <a:pt x="0" y="126"/>
                    </a:lnTo>
                    <a:lnTo>
                      <a:pt x="0" y="123"/>
                    </a:lnTo>
                    <a:lnTo>
                      <a:pt x="11" y="120"/>
                    </a:lnTo>
                    <a:lnTo>
                      <a:pt x="22" y="116"/>
                    </a:lnTo>
                    <a:lnTo>
                      <a:pt x="32" y="109"/>
                    </a:lnTo>
                    <a:lnTo>
                      <a:pt x="40" y="102"/>
                    </a:lnTo>
                    <a:lnTo>
                      <a:pt x="47" y="93"/>
                    </a:lnTo>
                    <a:lnTo>
                      <a:pt x="52" y="84"/>
                    </a:lnTo>
                    <a:lnTo>
                      <a:pt x="56" y="74"/>
                    </a:lnTo>
                    <a:lnTo>
                      <a:pt x="57" y="63"/>
                    </a:lnTo>
                    <a:lnTo>
                      <a:pt x="56" y="53"/>
                    </a:lnTo>
                    <a:lnTo>
                      <a:pt x="52" y="42"/>
                    </a:lnTo>
                    <a:lnTo>
                      <a:pt x="47" y="32"/>
                    </a:lnTo>
                    <a:lnTo>
                      <a:pt x="40" y="23"/>
                    </a:lnTo>
                    <a:lnTo>
                      <a:pt x="32" y="16"/>
                    </a:lnTo>
                    <a:lnTo>
                      <a:pt x="22" y="11"/>
                    </a:lnTo>
                    <a:lnTo>
                      <a:pt x="11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70" name="Freeform 22"/>
              <p:cNvSpPr>
                <a:spLocks/>
              </p:cNvSpPr>
              <p:nvPr/>
            </p:nvSpPr>
            <p:spPr bwMode="auto">
              <a:xfrm>
                <a:off x="5646" y="278"/>
                <a:ext cx="63" cy="132"/>
              </a:xfrm>
              <a:custGeom>
                <a:avLst/>
                <a:gdLst>
                  <a:gd name="T0" fmla="*/ 0 w 63"/>
                  <a:gd name="T1" fmla="*/ 129 h 132"/>
                  <a:gd name="T2" fmla="*/ 0 w 63"/>
                  <a:gd name="T3" fmla="*/ 129 h 132"/>
                  <a:gd name="T4" fmla="*/ 12 w 63"/>
                  <a:gd name="T5" fmla="*/ 126 h 132"/>
                  <a:gd name="T6" fmla="*/ 24 w 63"/>
                  <a:gd name="T7" fmla="*/ 122 h 132"/>
                  <a:gd name="T8" fmla="*/ 33 w 63"/>
                  <a:gd name="T9" fmla="*/ 115 h 132"/>
                  <a:gd name="T10" fmla="*/ 42 w 63"/>
                  <a:gd name="T11" fmla="*/ 108 h 132"/>
                  <a:gd name="T12" fmla="*/ 49 w 63"/>
                  <a:gd name="T13" fmla="*/ 98 h 132"/>
                  <a:gd name="T14" fmla="*/ 54 w 63"/>
                  <a:gd name="T15" fmla="*/ 88 h 132"/>
                  <a:gd name="T16" fmla="*/ 59 w 63"/>
                  <a:gd name="T17" fmla="*/ 77 h 132"/>
                  <a:gd name="T18" fmla="*/ 60 w 63"/>
                  <a:gd name="T19" fmla="*/ 66 h 132"/>
                  <a:gd name="T20" fmla="*/ 60 w 63"/>
                  <a:gd name="T21" fmla="*/ 66 h 132"/>
                  <a:gd name="T22" fmla="*/ 59 w 63"/>
                  <a:gd name="T23" fmla="*/ 54 h 132"/>
                  <a:gd name="T24" fmla="*/ 54 w 63"/>
                  <a:gd name="T25" fmla="*/ 43 h 132"/>
                  <a:gd name="T26" fmla="*/ 49 w 63"/>
                  <a:gd name="T27" fmla="*/ 33 h 132"/>
                  <a:gd name="T28" fmla="*/ 42 w 63"/>
                  <a:gd name="T29" fmla="*/ 25 h 132"/>
                  <a:gd name="T30" fmla="*/ 33 w 63"/>
                  <a:gd name="T31" fmla="*/ 17 h 132"/>
                  <a:gd name="T32" fmla="*/ 24 w 63"/>
                  <a:gd name="T33" fmla="*/ 11 h 132"/>
                  <a:gd name="T34" fmla="*/ 12 w 63"/>
                  <a:gd name="T35" fmla="*/ 5 h 132"/>
                  <a:gd name="T36" fmla="*/ 0 w 63"/>
                  <a:gd name="T37" fmla="*/ 3 h 132"/>
                  <a:gd name="T38" fmla="*/ 0 w 63"/>
                  <a:gd name="T39" fmla="*/ 0 h 132"/>
                  <a:gd name="T40" fmla="*/ 0 w 63"/>
                  <a:gd name="T41" fmla="*/ 0 h 132"/>
                  <a:gd name="T42" fmla="*/ 12 w 63"/>
                  <a:gd name="T43" fmla="*/ 4 h 132"/>
                  <a:gd name="T44" fmla="*/ 25 w 63"/>
                  <a:gd name="T45" fmla="*/ 8 h 132"/>
                  <a:gd name="T46" fmla="*/ 35 w 63"/>
                  <a:gd name="T47" fmla="*/ 15 h 132"/>
                  <a:gd name="T48" fmla="*/ 45 w 63"/>
                  <a:gd name="T49" fmla="*/ 24 h 132"/>
                  <a:gd name="T50" fmla="*/ 45 w 63"/>
                  <a:gd name="T51" fmla="*/ 24 h 132"/>
                  <a:gd name="T52" fmla="*/ 52 w 63"/>
                  <a:gd name="T53" fmla="*/ 32 h 132"/>
                  <a:gd name="T54" fmla="*/ 57 w 63"/>
                  <a:gd name="T55" fmla="*/ 43 h 132"/>
                  <a:gd name="T56" fmla="*/ 62 w 63"/>
                  <a:gd name="T57" fmla="*/ 54 h 132"/>
                  <a:gd name="T58" fmla="*/ 63 w 63"/>
                  <a:gd name="T59" fmla="*/ 66 h 132"/>
                  <a:gd name="T60" fmla="*/ 63 w 63"/>
                  <a:gd name="T61" fmla="*/ 66 h 132"/>
                  <a:gd name="T62" fmla="*/ 62 w 63"/>
                  <a:gd name="T63" fmla="*/ 78 h 132"/>
                  <a:gd name="T64" fmla="*/ 57 w 63"/>
                  <a:gd name="T65" fmla="*/ 89 h 132"/>
                  <a:gd name="T66" fmla="*/ 52 w 63"/>
                  <a:gd name="T67" fmla="*/ 99 h 132"/>
                  <a:gd name="T68" fmla="*/ 45 w 63"/>
                  <a:gd name="T69" fmla="*/ 109 h 132"/>
                  <a:gd name="T70" fmla="*/ 45 w 63"/>
                  <a:gd name="T71" fmla="*/ 109 h 132"/>
                  <a:gd name="T72" fmla="*/ 35 w 63"/>
                  <a:gd name="T73" fmla="*/ 118 h 132"/>
                  <a:gd name="T74" fmla="*/ 25 w 63"/>
                  <a:gd name="T75" fmla="*/ 123 h 132"/>
                  <a:gd name="T76" fmla="*/ 12 w 63"/>
                  <a:gd name="T77" fmla="*/ 129 h 132"/>
                  <a:gd name="T78" fmla="*/ 0 w 63"/>
                  <a:gd name="T79" fmla="*/ 132 h 132"/>
                  <a:gd name="T80" fmla="*/ 0 w 63"/>
                  <a:gd name="T81" fmla="*/ 132 h 132"/>
                  <a:gd name="T82" fmla="*/ 0 w 63"/>
                  <a:gd name="T83" fmla="*/ 132 h 132"/>
                  <a:gd name="T84" fmla="*/ 0 w 63"/>
                  <a:gd name="T85" fmla="*/ 129 h 1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63" h="132">
                    <a:moveTo>
                      <a:pt x="0" y="129"/>
                    </a:moveTo>
                    <a:lnTo>
                      <a:pt x="0" y="129"/>
                    </a:lnTo>
                    <a:lnTo>
                      <a:pt x="12" y="126"/>
                    </a:lnTo>
                    <a:lnTo>
                      <a:pt x="24" y="122"/>
                    </a:lnTo>
                    <a:lnTo>
                      <a:pt x="33" y="115"/>
                    </a:lnTo>
                    <a:lnTo>
                      <a:pt x="42" y="108"/>
                    </a:lnTo>
                    <a:lnTo>
                      <a:pt x="49" y="98"/>
                    </a:lnTo>
                    <a:lnTo>
                      <a:pt x="54" y="88"/>
                    </a:lnTo>
                    <a:lnTo>
                      <a:pt x="59" y="77"/>
                    </a:lnTo>
                    <a:lnTo>
                      <a:pt x="60" y="66"/>
                    </a:lnTo>
                    <a:lnTo>
                      <a:pt x="59" y="54"/>
                    </a:lnTo>
                    <a:lnTo>
                      <a:pt x="54" y="43"/>
                    </a:lnTo>
                    <a:lnTo>
                      <a:pt x="49" y="33"/>
                    </a:lnTo>
                    <a:lnTo>
                      <a:pt x="42" y="25"/>
                    </a:lnTo>
                    <a:lnTo>
                      <a:pt x="33" y="17"/>
                    </a:lnTo>
                    <a:lnTo>
                      <a:pt x="24" y="11"/>
                    </a:lnTo>
                    <a:lnTo>
                      <a:pt x="12" y="5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2" y="4"/>
                    </a:lnTo>
                    <a:lnTo>
                      <a:pt x="25" y="8"/>
                    </a:lnTo>
                    <a:lnTo>
                      <a:pt x="35" y="15"/>
                    </a:lnTo>
                    <a:lnTo>
                      <a:pt x="45" y="24"/>
                    </a:lnTo>
                    <a:lnTo>
                      <a:pt x="52" y="32"/>
                    </a:lnTo>
                    <a:lnTo>
                      <a:pt x="57" y="43"/>
                    </a:lnTo>
                    <a:lnTo>
                      <a:pt x="62" y="54"/>
                    </a:lnTo>
                    <a:lnTo>
                      <a:pt x="63" y="66"/>
                    </a:lnTo>
                    <a:lnTo>
                      <a:pt x="62" y="78"/>
                    </a:lnTo>
                    <a:lnTo>
                      <a:pt x="57" y="89"/>
                    </a:lnTo>
                    <a:lnTo>
                      <a:pt x="52" y="99"/>
                    </a:lnTo>
                    <a:lnTo>
                      <a:pt x="45" y="109"/>
                    </a:lnTo>
                    <a:lnTo>
                      <a:pt x="35" y="118"/>
                    </a:lnTo>
                    <a:lnTo>
                      <a:pt x="25" y="123"/>
                    </a:lnTo>
                    <a:lnTo>
                      <a:pt x="12" y="129"/>
                    </a:lnTo>
                    <a:lnTo>
                      <a:pt x="0" y="132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71" name="Freeform 23"/>
              <p:cNvSpPr>
                <a:spLocks/>
              </p:cNvSpPr>
              <p:nvPr/>
            </p:nvSpPr>
            <p:spPr bwMode="auto">
              <a:xfrm>
                <a:off x="5646" y="278"/>
                <a:ext cx="0" cy="3"/>
              </a:xfrm>
              <a:custGeom>
                <a:avLst/>
                <a:gdLst>
                  <a:gd name="T0" fmla="*/ 0 h 3"/>
                  <a:gd name="T1" fmla="*/ 0 h 3"/>
                  <a:gd name="T2" fmla="*/ 0 h 3"/>
                  <a:gd name="T3" fmla="*/ 3 h 3"/>
                  <a:gd name="T4" fmla="*/ 0 h 3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3">
                    <a:moveTo>
                      <a:pt x="0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72" name="Freeform 24"/>
              <p:cNvSpPr>
                <a:spLocks/>
              </p:cNvSpPr>
              <p:nvPr/>
            </p:nvSpPr>
            <p:spPr bwMode="auto">
              <a:xfrm>
                <a:off x="13" y="578"/>
                <a:ext cx="5633" cy="3731"/>
              </a:xfrm>
              <a:custGeom>
                <a:avLst/>
                <a:gdLst>
                  <a:gd name="T0" fmla="*/ 5633 w 5633"/>
                  <a:gd name="T1" fmla="*/ 0 h 3731"/>
                  <a:gd name="T2" fmla="*/ 5633 w 5633"/>
                  <a:gd name="T3" fmla="*/ 3731 h 3731"/>
                  <a:gd name="T4" fmla="*/ 87 w 5633"/>
                  <a:gd name="T5" fmla="*/ 3731 h 3731"/>
                  <a:gd name="T6" fmla="*/ 87 w 5633"/>
                  <a:gd name="T7" fmla="*/ 3731 h 3731"/>
                  <a:gd name="T8" fmla="*/ 69 w 5633"/>
                  <a:gd name="T9" fmla="*/ 3729 h 3731"/>
                  <a:gd name="T10" fmla="*/ 54 w 5633"/>
                  <a:gd name="T11" fmla="*/ 3725 h 3731"/>
                  <a:gd name="T12" fmla="*/ 38 w 5633"/>
                  <a:gd name="T13" fmla="*/ 3718 h 3731"/>
                  <a:gd name="T14" fmla="*/ 25 w 5633"/>
                  <a:gd name="T15" fmla="*/ 3708 h 3731"/>
                  <a:gd name="T16" fmla="*/ 16 w 5633"/>
                  <a:gd name="T17" fmla="*/ 3697 h 3731"/>
                  <a:gd name="T18" fmla="*/ 7 w 5633"/>
                  <a:gd name="T19" fmla="*/ 3684 h 3731"/>
                  <a:gd name="T20" fmla="*/ 2 w 5633"/>
                  <a:gd name="T21" fmla="*/ 3670 h 3731"/>
                  <a:gd name="T22" fmla="*/ 0 w 5633"/>
                  <a:gd name="T23" fmla="*/ 3662 h 3731"/>
                  <a:gd name="T24" fmla="*/ 0 w 5633"/>
                  <a:gd name="T25" fmla="*/ 3655 h 3731"/>
                  <a:gd name="T26" fmla="*/ 0 w 5633"/>
                  <a:gd name="T27" fmla="*/ 0 h 3731"/>
                  <a:gd name="T28" fmla="*/ 125 w 5633"/>
                  <a:gd name="T29" fmla="*/ 0 h 3731"/>
                  <a:gd name="T30" fmla="*/ 173 w 5633"/>
                  <a:gd name="T31" fmla="*/ 0 h 3731"/>
                  <a:gd name="T32" fmla="*/ 5585 w 5633"/>
                  <a:gd name="T33" fmla="*/ 0 h 3731"/>
                  <a:gd name="T34" fmla="*/ 5606 w 5633"/>
                  <a:gd name="T35" fmla="*/ 0 h 3731"/>
                  <a:gd name="T36" fmla="*/ 5633 w 5633"/>
                  <a:gd name="T37" fmla="*/ 0 h 373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633" h="3731">
                    <a:moveTo>
                      <a:pt x="5633" y="0"/>
                    </a:moveTo>
                    <a:lnTo>
                      <a:pt x="5633" y="3731"/>
                    </a:lnTo>
                    <a:lnTo>
                      <a:pt x="87" y="3731"/>
                    </a:lnTo>
                    <a:lnTo>
                      <a:pt x="69" y="3729"/>
                    </a:lnTo>
                    <a:lnTo>
                      <a:pt x="54" y="3725"/>
                    </a:lnTo>
                    <a:lnTo>
                      <a:pt x="38" y="3718"/>
                    </a:lnTo>
                    <a:lnTo>
                      <a:pt x="25" y="3708"/>
                    </a:lnTo>
                    <a:lnTo>
                      <a:pt x="16" y="3697"/>
                    </a:lnTo>
                    <a:lnTo>
                      <a:pt x="7" y="3684"/>
                    </a:lnTo>
                    <a:lnTo>
                      <a:pt x="2" y="3670"/>
                    </a:lnTo>
                    <a:lnTo>
                      <a:pt x="0" y="3662"/>
                    </a:lnTo>
                    <a:lnTo>
                      <a:pt x="0" y="3655"/>
                    </a:lnTo>
                    <a:lnTo>
                      <a:pt x="0" y="0"/>
                    </a:lnTo>
                    <a:lnTo>
                      <a:pt x="125" y="0"/>
                    </a:lnTo>
                    <a:lnTo>
                      <a:pt x="173" y="0"/>
                    </a:lnTo>
                    <a:lnTo>
                      <a:pt x="5585" y="0"/>
                    </a:lnTo>
                    <a:lnTo>
                      <a:pt x="5606" y="0"/>
                    </a:lnTo>
                    <a:lnTo>
                      <a:pt x="563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73" name="Freeform 25"/>
              <p:cNvSpPr>
                <a:spLocks/>
              </p:cNvSpPr>
              <p:nvPr/>
            </p:nvSpPr>
            <p:spPr bwMode="auto">
              <a:xfrm>
                <a:off x="5619" y="576"/>
                <a:ext cx="27" cy="2"/>
              </a:xfrm>
              <a:custGeom>
                <a:avLst/>
                <a:gdLst>
                  <a:gd name="T0" fmla="*/ 27 w 27"/>
                  <a:gd name="T1" fmla="*/ 0 h 2"/>
                  <a:gd name="T2" fmla="*/ 27 w 27"/>
                  <a:gd name="T3" fmla="*/ 2 h 2"/>
                  <a:gd name="T4" fmla="*/ 0 w 27"/>
                  <a:gd name="T5" fmla="*/ 2 h 2"/>
                  <a:gd name="T6" fmla="*/ 0 w 27"/>
                  <a:gd name="T7" fmla="*/ 2 h 2"/>
                  <a:gd name="T8" fmla="*/ 27 w 27"/>
                  <a:gd name="T9" fmla="*/ 0 h 2"/>
                  <a:gd name="T10" fmla="*/ 27 w 2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7" h="2">
                    <a:moveTo>
                      <a:pt x="27" y="0"/>
                    </a:moveTo>
                    <a:lnTo>
                      <a:pt x="27" y="2"/>
                    </a:lnTo>
                    <a:lnTo>
                      <a:pt x="0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74" name="Freeform 26"/>
              <p:cNvSpPr>
                <a:spLocks/>
              </p:cNvSpPr>
              <p:nvPr/>
            </p:nvSpPr>
            <p:spPr bwMode="auto">
              <a:xfrm>
                <a:off x="5646" y="281"/>
                <a:ext cx="0" cy="2"/>
              </a:xfrm>
              <a:custGeom>
                <a:avLst/>
                <a:gdLst>
                  <a:gd name="T0" fmla="*/ 2 h 2"/>
                  <a:gd name="T1" fmla="*/ 0 h 2"/>
                  <a:gd name="T2" fmla="*/ 2 h 2"/>
                  <a:gd name="T3" fmla="*/ 2 h 2"/>
                  <a:gd name="T4" fmla="*/ 2 h 2"/>
                  <a:gd name="T5" fmla="*/ 2 h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75" name="Freeform 27"/>
              <p:cNvSpPr>
                <a:spLocks noEditPoints="1"/>
              </p:cNvSpPr>
              <p:nvPr/>
            </p:nvSpPr>
            <p:spPr bwMode="auto">
              <a:xfrm>
                <a:off x="4089" y="300"/>
                <a:ext cx="80" cy="89"/>
              </a:xfrm>
              <a:custGeom>
                <a:avLst/>
                <a:gdLst>
                  <a:gd name="T0" fmla="*/ 34 w 80"/>
                  <a:gd name="T1" fmla="*/ 49 h 89"/>
                  <a:gd name="T2" fmla="*/ 43 w 80"/>
                  <a:gd name="T3" fmla="*/ 45 h 89"/>
                  <a:gd name="T4" fmla="*/ 48 w 80"/>
                  <a:gd name="T5" fmla="*/ 39 h 89"/>
                  <a:gd name="T6" fmla="*/ 49 w 80"/>
                  <a:gd name="T7" fmla="*/ 34 h 89"/>
                  <a:gd name="T8" fmla="*/ 43 w 80"/>
                  <a:gd name="T9" fmla="*/ 23 h 89"/>
                  <a:gd name="T10" fmla="*/ 39 w 80"/>
                  <a:gd name="T11" fmla="*/ 18 h 89"/>
                  <a:gd name="T12" fmla="*/ 34 w 80"/>
                  <a:gd name="T13" fmla="*/ 18 h 89"/>
                  <a:gd name="T14" fmla="*/ 22 w 80"/>
                  <a:gd name="T15" fmla="*/ 23 h 89"/>
                  <a:gd name="T16" fmla="*/ 18 w 80"/>
                  <a:gd name="T17" fmla="*/ 27 h 89"/>
                  <a:gd name="T18" fmla="*/ 17 w 80"/>
                  <a:gd name="T19" fmla="*/ 34 h 89"/>
                  <a:gd name="T20" fmla="*/ 22 w 80"/>
                  <a:gd name="T21" fmla="*/ 45 h 89"/>
                  <a:gd name="T22" fmla="*/ 27 w 80"/>
                  <a:gd name="T23" fmla="*/ 48 h 89"/>
                  <a:gd name="T24" fmla="*/ 34 w 80"/>
                  <a:gd name="T25" fmla="*/ 49 h 89"/>
                  <a:gd name="T26" fmla="*/ 34 w 80"/>
                  <a:gd name="T27" fmla="*/ 0 h 89"/>
                  <a:gd name="T28" fmla="*/ 46 w 80"/>
                  <a:gd name="T29" fmla="*/ 3 h 89"/>
                  <a:gd name="T30" fmla="*/ 56 w 80"/>
                  <a:gd name="T31" fmla="*/ 10 h 89"/>
                  <a:gd name="T32" fmla="*/ 60 w 80"/>
                  <a:gd name="T33" fmla="*/ 16 h 89"/>
                  <a:gd name="T34" fmla="*/ 66 w 80"/>
                  <a:gd name="T35" fmla="*/ 27 h 89"/>
                  <a:gd name="T36" fmla="*/ 66 w 80"/>
                  <a:gd name="T37" fmla="*/ 34 h 89"/>
                  <a:gd name="T38" fmla="*/ 65 w 80"/>
                  <a:gd name="T39" fmla="*/ 44 h 89"/>
                  <a:gd name="T40" fmla="*/ 80 w 80"/>
                  <a:gd name="T41" fmla="*/ 77 h 89"/>
                  <a:gd name="T42" fmla="*/ 46 w 80"/>
                  <a:gd name="T43" fmla="*/ 65 h 89"/>
                  <a:gd name="T44" fmla="*/ 39 w 80"/>
                  <a:gd name="T45" fmla="*/ 66 h 89"/>
                  <a:gd name="T46" fmla="*/ 34 w 80"/>
                  <a:gd name="T47" fmla="*/ 67 h 89"/>
                  <a:gd name="T48" fmla="*/ 20 w 80"/>
                  <a:gd name="T49" fmla="*/ 65 h 89"/>
                  <a:gd name="T50" fmla="*/ 10 w 80"/>
                  <a:gd name="T51" fmla="*/ 58 h 89"/>
                  <a:gd name="T52" fmla="*/ 6 w 80"/>
                  <a:gd name="T53" fmla="*/ 52 h 89"/>
                  <a:gd name="T54" fmla="*/ 0 w 80"/>
                  <a:gd name="T55" fmla="*/ 41 h 89"/>
                  <a:gd name="T56" fmla="*/ 0 w 80"/>
                  <a:gd name="T57" fmla="*/ 34 h 89"/>
                  <a:gd name="T58" fmla="*/ 3 w 80"/>
                  <a:gd name="T59" fmla="*/ 21 h 89"/>
                  <a:gd name="T60" fmla="*/ 10 w 80"/>
                  <a:gd name="T61" fmla="*/ 10 h 89"/>
                  <a:gd name="T62" fmla="*/ 14 w 80"/>
                  <a:gd name="T63" fmla="*/ 6 h 89"/>
                  <a:gd name="T64" fmla="*/ 27 w 80"/>
                  <a:gd name="T65" fmla="*/ 2 h 89"/>
                  <a:gd name="T66" fmla="*/ 34 w 80"/>
                  <a:gd name="T67" fmla="*/ 0 h 8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0" h="89">
                    <a:moveTo>
                      <a:pt x="34" y="49"/>
                    </a:moveTo>
                    <a:lnTo>
                      <a:pt x="34" y="49"/>
                    </a:lnTo>
                    <a:lnTo>
                      <a:pt x="39" y="48"/>
                    </a:lnTo>
                    <a:lnTo>
                      <a:pt x="43" y="45"/>
                    </a:lnTo>
                    <a:lnTo>
                      <a:pt x="48" y="39"/>
                    </a:lnTo>
                    <a:lnTo>
                      <a:pt x="49" y="34"/>
                    </a:lnTo>
                    <a:lnTo>
                      <a:pt x="48" y="27"/>
                    </a:lnTo>
                    <a:lnTo>
                      <a:pt x="43" y="23"/>
                    </a:lnTo>
                    <a:lnTo>
                      <a:pt x="39" y="18"/>
                    </a:lnTo>
                    <a:lnTo>
                      <a:pt x="34" y="18"/>
                    </a:lnTo>
                    <a:lnTo>
                      <a:pt x="27" y="18"/>
                    </a:lnTo>
                    <a:lnTo>
                      <a:pt x="22" y="23"/>
                    </a:lnTo>
                    <a:lnTo>
                      <a:pt x="18" y="27"/>
                    </a:lnTo>
                    <a:lnTo>
                      <a:pt x="17" y="34"/>
                    </a:lnTo>
                    <a:lnTo>
                      <a:pt x="18" y="39"/>
                    </a:lnTo>
                    <a:lnTo>
                      <a:pt x="22" y="45"/>
                    </a:lnTo>
                    <a:lnTo>
                      <a:pt x="27" y="48"/>
                    </a:lnTo>
                    <a:lnTo>
                      <a:pt x="34" y="49"/>
                    </a:lnTo>
                    <a:close/>
                    <a:moveTo>
                      <a:pt x="34" y="0"/>
                    </a:moveTo>
                    <a:lnTo>
                      <a:pt x="34" y="0"/>
                    </a:lnTo>
                    <a:lnTo>
                      <a:pt x="39" y="2"/>
                    </a:lnTo>
                    <a:lnTo>
                      <a:pt x="46" y="3"/>
                    </a:lnTo>
                    <a:lnTo>
                      <a:pt x="52" y="6"/>
                    </a:lnTo>
                    <a:lnTo>
                      <a:pt x="56" y="10"/>
                    </a:lnTo>
                    <a:lnTo>
                      <a:pt x="60" y="16"/>
                    </a:lnTo>
                    <a:lnTo>
                      <a:pt x="63" y="21"/>
                    </a:lnTo>
                    <a:lnTo>
                      <a:pt x="66" y="27"/>
                    </a:lnTo>
                    <a:lnTo>
                      <a:pt x="66" y="34"/>
                    </a:lnTo>
                    <a:lnTo>
                      <a:pt x="66" y="39"/>
                    </a:lnTo>
                    <a:lnTo>
                      <a:pt x="65" y="44"/>
                    </a:lnTo>
                    <a:lnTo>
                      <a:pt x="60" y="53"/>
                    </a:lnTo>
                    <a:lnTo>
                      <a:pt x="80" y="77"/>
                    </a:lnTo>
                    <a:lnTo>
                      <a:pt x="67" y="89"/>
                    </a:lnTo>
                    <a:lnTo>
                      <a:pt x="46" y="65"/>
                    </a:lnTo>
                    <a:lnTo>
                      <a:pt x="39" y="66"/>
                    </a:lnTo>
                    <a:lnTo>
                      <a:pt x="34" y="67"/>
                    </a:lnTo>
                    <a:lnTo>
                      <a:pt x="27" y="66"/>
                    </a:lnTo>
                    <a:lnTo>
                      <a:pt x="20" y="65"/>
                    </a:lnTo>
                    <a:lnTo>
                      <a:pt x="14" y="60"/>
                    </a:lnTo>
                    <a:lnTo>
                      <a:pt x="10" y="58"/>
                    </a:lnTo>
                    <a:lnTo>
                      <a:pt x="6" y="52"/>
                    </a:lnTo>
                    <a:lnTo>
                      <a:pt x="3" y="46"/>
                    </a:lnTo>
                    <a:lnTo>
                      <a:pt x="0" y="41"/>
                    </a:lnTo>
                    <a:lnTo>
                      <a:pt x="0" y="34"/>
                    </a:lnTo>
                    <a:lnTo>
                      <a:pt x="0" y="27"/>
                    </a:lnTo>
                    <a:lnTo>
                      <a:pt x="3" y="21"/>
                    </a:lnTo>
                    <a:lnTo>
                      <a:pt x="6" y="16"/>
                    </a:lnTo>
                    <a:lnTo>
                      <a:pt x="10" y="10"/>
                    </a:lnTo>
                    <a:lnTo>
                      <a:pt x="14" y="6"/>
                    </a:lnTo>
                    <a:lnTo>
                      <a:pt x="20" y="3"/>
                    </a:lnTo>
                    <a:lnTo>
                      <a:pt x="27" y="2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76" name="Freeform 28"/>
              <p:cNvSpPr>
                <a:spLocks/>
              </p:cNvSpPr>
              <p:nvPr/>
            </p:nvSpPr>
            <p:spPr bwMode="auto">
              <a:xfrm>
                <a:off x="4106" y="318"/>
                <a:ext cx="32" cy="31"/>
              </a:xfrm>
              <a:custGeom>
                <a:avLst/>
                <a:gdLst>
                  <a:gd name="T0" fmla="*/ 26 w 32"/>
                  <a:gd name="T1" fmla="*/ 5 h 31"/>
                  <a:gd name="T2" fmla="*/ 26 w 32"/>
                  <a:gd name="T3" fmla="*/ 5 h 31"/>
                  <a:gd name="T4" fmla="*/ 31 w 32"/>
                  <a:gd name="T5" fmla="*/ 9 h 31"/>
                  <a:gd name="T6" fmla="*/ 32 w 32"/>
                  <a:gd name="T7" fmla="*/ 16 h 31"/>
                  <a:gd name="T8" fmla="*/ 32 w 32"/>
                  <a:gd name="T9" fmla="*/ 16 h 31"/>
                  <a:gd name="T10" fmla="*/ 31 w 32"/>
                  <a:gd name="T11" fmla="*/ 21 h 31"/>
                  <a:gd name="T12" fmla="*/ 26 w 32"/>
                  <a:gd name="T13" fmla="*/ 27 h 31"/>
                  <a:gd name="T14" fmla="*/ 26 w 32"/>
                  <a:gd name="T15" fmla="*/ 27 h 31"/>
                  <a:gd name="T16" fmla="*/ 22 w 32"/>
                  <a:gd name="T17" fmla="*/ 30 h 31"/>
                  <a:gd name="T18" fmla="*/ 17 w 32"/>
                  <a:gd name="T19" fmla="*/ 31 h 31"/>
                  <a:gd name="T20" fmla="*/ 17 w 32"/>
                  <a:gd name="T21" fmla="*/ 31 h 31"/>
                  <a:gd name="T22" fmla="*/ 10 w 32"/>
                  <a:gd name="T23" fmla="*/ 30 h 31"/>
                  <a:gd name="T24" fmla="*/ 5 w 32"/>
                  <a:gd name="T25" fmla="*/ 27 h 31"/>
                  <a:gd name="T26" fmla="*/ 5 w 32"/>
                  <a:gd name="T27" fmla="*/ 27 h 31"/>
                  <a:gd name="T28" fmla="*/ 1 w 32"/>
                  <a:gd name="T29" fmla="*/ 21 h 31"/>
                  <a:gd name="T30" fmla="*/ 0 w 32"/>
                  <a:gd name="T31" fmla="*/ 16 h 31"/>
                  <a:gd name="T32" fmla="*/ 0 w 32"/>
                  <a:gd name="T33" fmla="*/ 16 h 31"/>
                  <a:gd name="T34" fmla="*/ 1 w 32"/>
                  <a:gd name="T35" fmla="*/ 9 h 31"/>
                  <a:gd name="T36" fmla="*/ 5 w 32"/>
                  <a:gd name="T37" fmla="*/ 5 h 31"/>
                  <a:gd name="T38" fmla="*/ 5 w 32"/>
                  <a:gd name="T39" fmla="*/ 5 h 31"/>
                  <a:gd name="T40" fmla="*/ 10 w 32"/>
                  <a:gd name="T41" fmla="*/ 0 h 31"/>
                  <a:gd name="T42" fmla="*/ 17 w 32"/>
                  <a:gd name="T43" fmla="*/ 0 h 31"/>
                  <a:gd name="T44" fmla="*/ 17 w 32"/>
                  <a:gd name="T45" fmla="*/ 0 h 31"/>
                  <a:gd name="T46" fmla="*/ 22 w 32"/>
                  <a:gd name="T47" fmla="*/ 0 h 31"/>
                  <a:gd name="T48" fmla="*/ 26 w 32"/>
                  <a:gd name="T49" fmla="*/ 5 h 31"/>
                  <a:gd name="T50" fmla="*/ 26 w 32"/>
                  <a:gd name="T51" fmla="*/ 5 h 3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2" h="31">
                    <a:moveTo>
                      <a:pt x="26" y="5"/>
                    </a:moveTo>
                    <a:lnTo>
                      <a:pt x="26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1"/>
                    </a:lnTo>
                    <a:lnTo>
                      <a:pt x="26" y="27"/>
                    </a:lnTo>
                    <a:lnTo>
                      <a:pt x="22" y="30"/>
                    </a:lnTo>
                    <a:lnTo>
                      <a:pt x="17" y="31"/>
                    </a:lnTo>
                    <a:lnTo>
                      <a:pt x="10" y="30"/>
                    </a:lnTo>
                    <a:lnTo>
                      <a:pt x="5" y="27"/>
                    </a:lnTo>
                    <a:lnTo>
                      <a:pt x="1" y="21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5" y="5"/>
                    </a:lnTo>
                    <a:lnTo>
                      <a:pt x="10" y="0"/>
                    </a:lnTo>
                    <a:lnTo>
                      <a:pt x="17" y="0"/>
                    </a:lnTo>
                    <a:lnTo>
                      <a:pt x="22" y="0"/>
                    </a:lnTo>
                    <a:lnTo>
                      <a:pt x="26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77" name="Freeform 29"/>
              <p:cNvSpPr>
                <a:spLocks noEditPoints="1"/>
              </p:cNvSpPr>
              <p:nvPr/>
            </p:nvSpPr>
            <p:spPr bwMode="auto">
              <a:xfrm>
                <a:off x="4060" y="282"/>
                <a:ext cx="1586" cy="123"/>
              </a:xfrm>
              <a:custGeom>
                <a:avLst/>
                <a:gdLst>
                  <a:gd name="T0" fmla="*/ 63 w 1586"/>
                  <a:gd name="T1" fmla="*/ 85 h 123"/>
                  <a:gd name="T2" fmla="*/ 75 w 1586"/>
                  <a:gd name="T3" fmla="*/ 83 h 123"/>
                  <a:gd name="T4" fmla="*/ 109 w 1586"/>
                  <a:gd name="T5" fmla="*/ 95 h 123"/>
                  <a:gd name="T6" fmla="*/ 89 w 1586"/>
                  <a:gd name="T7" fmla="*/ 71 h 123"/>
                  <a:gd name="T8" fmla="*/ 95 w 1586"/>
                  <a:gd name="T9" fmla="*/ 57 h 123"/>
                  <a:gd name="T10" fmla="*/ 95 w 1586"/>
                  <a:gd name="T11" fmla="*/ 52 h 123"/>
                  <a:gd name="T12" fmla="*/ 92 w 1586"/>
                  <a:gd name="T13" fmla="*/ 39 h 123"/>
                  <a:gd name="T14" fmla="*/ 85 w 1586"/>
                  <a:gd name="T15" fmla="*/ 28 h 123"/>
                  <a:gd name="T16" fmla="*/ 81 w 1586"/>
                  <a:gd name="T17" fmla="*/ 24 h 123"/>
                  <a:gd name="T18" fmla="*/ 68 w 1586"/>
                  <a:gd name="T19" fmla="*/ 20 h 123"/>
                  <a:gd name="T20" fmla="*/ 63 w 1586"/>
                  <a:gd name="T21" fmla="*/ 18 h 123"/>
                  <a:gd name="T22" fmla="*/ 49 w 1586"/>
                  <a:gd name="T23" fmla="*/ 21 h 123"/>
                  <a:gd name="T24" fmla="*/ 39 w 1586"/>
                  <a:gd name="T25" fmla="*/ 28 h 123"/>
                  <a:gd name="T26" fmla="*/ 35 w 1586"/>
                  <a:gd name="T27" fmla="*/ 34 h 123"/>
                  <a:gd name="T28" fmla="*/ 29 w 1586"/>
                  <a:gd name="T29" fmla="*/ 45 h 123"/>
                  <a:gd name="T30" fmla="*/ 29 w 1586"/>
                  <a:gd name="T31" fmla="*/ 52 h 123"/>
                  <a:gd name="T32" fmla="*/ 32 w 1586"/>
                  <a:gd name="T33" fmla="*/ 64 h 123"/>
                  <a:gd name="T34" fmla="*/ 39 w 1586"/>
                  <a:gd name="T35" fmla="*/ 76 h 123"/>
                  <a:gd name="T36" fmla="*/ 43 w 1586"/>
                  <a:gd name="T37" fmla="*/ 78 h 123"/>
                  <a:gd name="T38" fmla="*/ 56 w 1586"/>
                  <a:gd name="T39" fmla="*/ 84 h 123"/>
                  <a:gd name="T40" fmla="*/ 63 w 1586"/>
                  <a:gd name="T41" fmla="*/ 85 h 123"/>
                  <a:gd name="T42" fmla="*/ 1586 w 1586"/>
                  <a:gd name="T43" fmla="*/ 122 h 123"/>
                  <a:gd name="T44" fmla="*/ 1586 w 1586"/>
                  <a:gd name="T45" fmla="*/ 122 h 123"/>
                  <a:gd name="T46" fmla="*/ 1570 w 1586"/>
                  <a:gd name="T47" fmla="*/ 123 h 123"/>
                  <a:gd name="T48" fmla="*/ 71 w 1586"/>
                  <a:gd name="T49" fmla="*/ 123 h 123"/>
                  <a:gd name="T50" fmla="*/ 43 w 1586"/>
                  <a:gd name="T51" fmla="*/ 119 h 123"/>
                  <a:gd name="T52" fmla="*/ 19 w 1586"/>
                  <a:gd name="T53" fmla="*/ 105 h 123"/>
                  <a:gd name="T54" fmla="*/ 11 w 1586"/>
                  <a:gd name="T55" fmla="*/ 97 h 123"/>
                  <a:gd name="T56" fmla="*/ 1 w 1586"/>
                  <a:gd name="T57" fmla="*/ 74 h 123"/>
                  <a:gd name="T58" fmla="*/ 0 w 1586"/>
                  <a:gd name="T59" fmla="*/ 62 h 123"/>
                  <a:gd name="T60" fmla="*/ 5 w 1586"/>
                  <a:gd name="T61" fmla="*/ 38 h 123"/>
                  <a:gd name="T62" fmla="*/ 19 w 1586"/>
                  <a:gd name="T63" fmla="*/ 18 h 123"/>
                  <a:gd name="T64" fmla="*/ 30 w 1586"/>
                  <a:gd name="T65" fmla="*/ 11 h 123"/>
                  <a:gd name="T66" fmla="*/ 56 w 1586"/>
                  <a:gd name="T67" fmla="*/ 1 h 123"/>
                  <a:gd name="T68" fmla="*/ 1570 w 1586"/>
                  <a:gd name="T69" fmla="*/ 0 h 123"/>
                  <a:gd name="T70" fmla="*/ 1586 w 1586"/>
                  <a:gd name="T71" fmla="*/ 1 h 123"/>
                  <a:gd name="T72" fmla="*/ 1586 w 1586"/>
                  <a:gd name="T73" fmla="*/ 1 h 12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586" h="123">
                    <a:moveTo>
                      <a:pt x="63" y="85"/>
                    </a:moveTo>
                    <a:lnTo>
                      <a:pt x="63" y="85"/>
                    </a:lnTo>
                    <a:lnTo>
                      <a:pt x="68" y="84"/>
                    </a:lnTo>
                    <a:lnTo>
                      <a:pt x="75" y="83"/>
                    </a:lnTo>
                    <a:lnTo>
                      <a:pt x="96" y="107"/>
                    </a:lnTo>
                    <a:lnTo>
                      <a:pt x="109" y="95"/>
                    </a:lnTo>
                    <a:lnTo>
                      <a:pt x="89" y="71"/>
                    </a:lnTo>
                    <a:lnTo>
                      <a:pt x="94" y="62"/>
                    </a:lnTo>
                    <a:lnTo>
                      <a:pt x="95" y="57"/>
                    </a:lnTo>
                    <a:lnTo>
                      <a:pt x="95" y="52"/>
                    </a:lnTo>
                    <a:lnTo>
                      <a:pt x="95" y="45"/>
                    </a:lnTo>
                    <a:lnTo>
                      <a:pt x="92" y="39"/>
                    </a:lnTo>
                    <a:lnTo>
                      <a:pt x="89" y="34"/>
                    </a:lnTo>
                    <a:lnTo>
                      <a:pt x="85" y="28"/>
                    </a:lnTo>
                    <a:lnTo>
                      <a:pt x="81" y="24"/>
                    </a:lnTo>
                    <a:lnTo>
                      <a:pt x="75" y="21"/>
                    </a:lnTo>
                    <a:lnTo>
                      <a:pt x="68" y="20"/>
                    </a:lnTo>
                    <a:lnTo>
                      <a:pt x="63" y="18"/>
                    </a:lnTo>
                    <a:lnTo>
                      <a:pt x="56" y="20"/>
                    </a:lnTo>
                    <a:lnTo>
                      <a:pt x="49" y="21"/>
                    </a:lnTo>
                    <a:lnTo>
                      <a:pt x="43" y="24"/>
                    </a:lnTo>
                    <a:lnTo>
                      <a:pt x="39" y="28"/>
                    </a:lnTo>
                    <a:lnTo>
                      <a:pt x="35" y="34"/>
                    </a:lnTo>
                    <a:lnTo>
                      <a:pt x="32" y="39"/>
                    </a:lnTo>
                    <a:lnTo>
                      <a:pt x="29" y="45"/>
                    </a:lnTo>
                    <a:lnTo>
                      <a:pt x="29" y="52"/>
                    </a:lnTo>
                    <a:lnTo>
                      <a:pt x="29" y="59"/>
                    </a:lnTo>
                    <a:lnTo>
                      <a:pt x="32" y="64"/>
                    </a:lnTo>
                    <a:lnTo>
                      <a:pt x="35" y="70"/>
                    </a:lnTo>
                    <a:lnTo>
                      <a:pt x="39" y="76"/>
                    </a:lnTo>
                    <a:lnTo>
                      <a:pt x="43" y="78"/>
                    </a:lnTo>
                    <a:lnTo>
                      <a:pt x="49" y="83"/>
                    </a:lnTo>
                    <a:lnTo>
                      <a:pt x="56" y="84"/>
                    </a:lnTo>
                    <a:lnTo>
                      <a:pt x="63" y="85"/>
                    </a:lnTo>
                    <a:close/>
                    <a:moveTo>
                      <a:pt x="1586" y="1"/>
                    </a:moveTo>
                    <a:lnTo>
                      <a:pt x="1586" y="122"/>
                    </a:lnTo>
                    <a:lnTo>
                      <a:pt x="1570" y="123"/>
                    </a:lnTo>
                    <a:lnTo>
                      <a:pt x="71" y="123"/>
                    </a:lnTo>
                    <a:lnTo>
                      <a:pt x="56" y="122"/>
                    </a:lnTo>
                    <a:lnTo>
                      <a:pt x="43" y="119"/>
                    </a:lnTo>
                    <a:lnTo>
                      <a:pt x="30" y="114"/>
                    </a:lnTo>
                    <a:lnTo>
                      <a:pt x="19" y="105"/>
                    </a:lnTo>
                    <a:lnTo>
                      <a:pt x="11" y="97"/>
                    </a:lnTo>
                    <a:lnTo>
                      <a:pt x="5" y="85"/>
                    </a:lnTo>
                    <a:lnTo>
                      <a:pt x="1" y="74"/>
                    </a:lnTo>
                    <a:lnTo>
                      <a:pt x="0" y="62"/>
                    </a:lnTo>
                    <a:lnTo>
                      <a:pt x="1" y="49"/>
                    </a:lnTo>
                    <a:lnTo>
                      <a:pt x="5" y="38"/>
                    </a:lnTo>
                    <a:lnTo>
                      <a:pt x="11" y="28"/>
                    </a:lnTo>
                    <a:lnTo>
                      <a:pt x="19" y="18"/>
                    </a:lnTo>
                    <a:lnTo>
                      <a:pt x="30" y="11"/>
                    </a:lnTo>
                    <a:lnTo>
                      <a:pt x="43" y="6"/>
                    </a:lnTo>
                    <a:lnTo>
                      <a:pt x="56" y="1"/>
                    </a:lnTo>
                    <a:lnTo>
                      <a:pt x="71" y="0"/>
                    </a:lnTo>
                    <a:lnTo>
                      <a:pt x="1570" y="0"/>
                    </a:lnTo>
                    <a:lnTo>
                      <a:pt x="158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78" name="Freeform 30"/>
              <p:cNvSpPr>
                <a:spLocks/>
              </p:cNvSpPr>
              <p:nvPr/>
            </p:nvSpPr>
            <p:spPr bwMode="auto">
              <a:xfrm>
                <a:off x="4054" y="276"/>
                <a:ext cx="1592" cy="135"/>
              </a:xfrm>
              <a:custGeom>
                <a:avLst/>
                <a:gdLst>
                  <a:gd name="T0" fmla="*/ 1576 w 1592"/>
                  <a:gd name="T1" fmla="*/ 132 h 135"/>
                  <a:gd name="T2" fmla="*/ 1576 w 1592"/>
                  <a:gd name="T3" fmla="*/ 132 h 135"/>
                  <a:gd name="T4" fmla="*/ 1592 w 1592"/>
                  <a:gd name="T5" fmla="*/ 131 h 135"/>
                  <a:gd name="T6" fmla="*/ 1592 w 1592"/>
                  <a:gd name="T7" fmla="*/ 134 h 135"/>
                  <a:gd name="T8" fmla="*/ 1592 w 1592"/>
                  <a:gd name="T9" fmla="*/ 134 h 135"/>
                  <a:gd name="T10" fmla="*/ 1576 w 1592"/>
                  <a:gd name="T11" fmla="*/ 135 h 135"/>
                  <a:gd name="T12" fmla="*/ 77 w 1592"/>
                  <a:gd name="T13" fmla="*/ 135 h 135"/>
                  <a:gd name="T14" fmla="*/ 77 w 1592"/>
                  <a:gd name="T15" fmla="*/ 135 h 135"/>
                  <a:gd name="T16" fmla="*/ 62 w 1592"/>
                  <a:gd name="T17" fmla="*/ 134 h 135"/>
                  <a:gd name="T18" fmla="*/ 46 w 1592"/>
                  <a:gd name="T19" fmla="*/ 131 h 135"/>
                  <a:gd name="T20" fmla="*/ 34 w 1592"/>
                  <a:gd name="T21" fmla="*/ 124 h 135"/>
                  <a:gd name="T22" fmla="*/ 22 w 1592"/>
                  <a:gd name="T23" fmla="*/ 115 h 135"/>
                  <a:gd name="T24" fmla="*/ 22 w 1592"/>
                  <a:gd name="T25" fmla="*/ 115 h 135"/>
                  <a:gd name="T26" fmla="*/ 13 w 1592"/>
                  <a:gd name="T27" fmla="*/ 106 h 135"/>
                  <a:gd name="T28" fmla="*/ 6 w 1592"/>
                  <a:gd name="T29" fmla="*/ 94 h 135"/>
                  <a:gd name="T30" fmla="*/ 1 w 1592"/>
                  <a:gd name="T31" fmla="*/ 82 h 135"/>
                  <a:gd name="T32" fmla="*/ 0 w 1592"/>
                  <a:gd name="T33" fmla="*/ 68 h 135"/>
                  <a:gd name="T34" fmla="*/ 0 w 1592"/>
                  <a:gd name="T35" fmla="*/ 68 h 135"/>
                  <a:gd name="T36" fmla="*/ 1 w 1592"/>
                  <a:gd name="T37" fmla="*/ 55 h 135"/>
                  <a:gd name="T38" fmla="*/ 6 w 1592"/>
                  <a:gd name="T39" fmla="*/ 41 h 135"/>
                  <a:gd name="T40" fmla="*/ 13 w 1592"/>
                  <a:gd name="T41" fmla="*/ 30 h 135"/>
                  <a:gd name="T42" fmla="*/ 22 w 1592"/>
                  <a:gd name="T43" fmla="*/ 20 h 135"/>
                  <a:gd name="T44" fmla="*/ 22 w 1592"/>
                  <a:gd name="T45" fmla="*/ 20 h 135"/>
                  <a:gd name="T46" fmla="*/ 34 w 1592"/>
                  <a:gd name="T47" fmla="*/ 12 h 135"/>
                  <a:gd name="T48" fmla="*/ 46 w 1592"/>
                  <a:gd name="T49" fmla="*/ 6 h 135"/>
                  <a:gd name="T50" fmla="*/ 62 w 1592"/>
                  <a:gd name="T51" fmla="*/ 2 h 135"/>
                  <a:gd name="T52" fmla="*/ 77 w 1592"/>
                  <a:gd name="T53" fmla="*/ 0 h 135"/>
                  <a:gd name="T54" fmla="*/ 1576 w 1592"/>
                  <a:gd name="T55" fmla="*/ 0 h 135"/>
                  <a:gd name="T56" fmla="*/ 1576 w 1592"/>
                  <a:gd name="T57" fmla="*/ 0 h 135"/>
                  <a:gd name="T58" fmla="*/ 1592 w 1592"/>
                  <a:gd name="T59" fmla="*/ 2 h 135"/>
                  <a:gd name="T60" fmla="*/ 1592 w 1592"/>
                  <a:gd name="T61" fmla="*/ 5 h 135"/>
                  <a:gd name="T62" fmla="*/ 1592 w 1592"/>
                  <a:gd name="T63" fmla="*/ 5 h 135"/>
                  <a:gd name="T64" fmla="*/ 1576 w 1592"/>
                  <a:gd name="T65" fmla="*/ 3 h 135"/>
                  <a:gd name="T66" fmla="*/ 77 w 1592"/>
                  <a:gd name="T67" fmla="*/ 3 h 135"/>
                  <a:gd name="T68" fmla="*/ 77 w 1592"/>
                  <a:gd name="T69" fmla="*/ 3 h 135"/>
                  <a:gd name="T70" fmla="*/ 62 w 1592"/>
                  <a:gd name="T71" fmla="*/ 5 h 135"/>
                  <a:gd name="T72" fmla="*/ 48 w 1592"/>
                  <a:gd name="T73" fmla="*/ 9 h 135"/>
                  <a:gd name="T74" fmla="*/ 35 w 1592"/>
                  <a:gd name="T75" fmla="*/ 14 h 135"/>
                  <a:gd name="T76" fmla="*/ 24 w 1592"/>
                  <a:gd name="T77" fmla="*/ 23 h 135"/>
                  <a:gd name="T78" fmla="*/ 24 w 1592"/>
                  <a:gd name="T79" fmla="*/ 23 h 135"/>
                  <a:gd name="T80" fmla="*/ 15 w 1592"/>
                  <a:gd name="T81" fmla="*/ 33 h 135"/>
                  <a:gd name="T82" fmla="*/ 8 w 1592"/>
                  <a:gd name="T83" fmla="*/ 42 h 135"/>
                  <a:gd name="T84" fmla="*/ 4 w 1592"/>
                  <a:gd name="T85" fmla="*/ 55 h 135"/>
                  <a:gd name="T86" fmla="*/ 3 w 1592"/>
                  <a:gd name="T87" fmla="*/ 68 h 135"/>
                  <a:gd name="T88" fmla="*/ 3 w 1592"/>
                  <a:gd name="T89" fmla="*/ 68 h 135"/>
                  <a:gd name="T90" fmla="*/ 4 w 1592"/>
                  <a:gd name="T91" fmla="*/ 82 h 135"/>
                  <a:gd name="T92" fmla="*/ 8 w 1592"/>
                  <a:gd name="T93" fmla="*/ 93 h 135"/>
                  <a:gd name="T94" fmla="*/ 15 w 1592"/>
                  <a:gd name="T95" fmla="*/ 104 h 135"/>
                  <a:gd name="T96" fmla="*/ 24 w 1592"/>
                  <a:gd name="T97" fmla="*/ 114 h 135"/>
                  <a:gd name="T98" fmla="*/ 35 w 1592"/>
                  <a:gd name="T99" fmla="*/ 121 h 135"/>
                  <a:gd name="T100" fmla="*/ 48 w 1592"/>
                  <a:gd name="T101" fmla="*/ 128 h 135"/>
                  <a:gd name="T102" fmla="*/ 62 w 1592"/>
                  <a:gd name="T103" fmla="*/ 131 h 135"/>
                  <a:gd name="T104" fmla="*/ 77 w 1592"/>
                  <a:gd name="T105" fmla="*/ 132 h 135"/>
                  <a:gd name="T106" fmla="*/ 1576 w 1592"/>
                  <a:gd name="T107" fmla="*/ 132 h 13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592" h="135">
                    <a:moveTo>
                      <a:pt x="1576" y="132"/>
                    </a:moveTo>
                    <a:lnTo>
                      <a:pt x="1576" y="132"/>
                    </a:lnTo>
                    <a:lnTo>
                      <a:pt x="1592" y="131"/>
                    </a:lnTo>
                    <a:lnTo>
                      <a:pt x="1592" y="134"/>
                    </a:lnTo>
                    <a:lnTo>
                      <a:pt x="1576" y="135"/>
                    </a:lnTo>
                    <a:lnTo>
                      <a:pt x="77" y="135"/>
                    </a:lnTo>
                    <a:lnTo>
                      <a:pt x="62" y="134"/>
                    </a:lnTo>
                    <a:lnTo>
                      <a:pt x="46" y="131"/>
                    </a:lnTo>
                    <a:lnTo>
                      <a:pt x="34" y="124"/>
                    </a:lnTo>
                    <a:lnTo>
                      <a:pt x="22" y="115"/>
                    </a:lnTo>
                    <a:lnTo>
                      <a:pt x="13" y="106"/>
                    </a:lnTo>
                    <a:lnTo>
                      <a:pt x="6" y="94"/>
                    </a:lnTo>
                    <a:lnTo>
                      <a:pt x="1" y="82"/>
                    </a:lnTo>
                    <a:lnTo>
                      <a:pt x="0" y="68"/>
                    </a:lnTo>
                    <a:lnTo>
                      <a:pt x="1" y="55"/>
                    </a:lnTo>
                    <a:lnTo>
                      <a:pt x="6" y="41"/>
                    </a:lnTo>
                    <a:lnTo>
                      <a:pt x="13" y="30"/>
                    </a:lnTo>
                    <a:lnTo>
                      <a:pt x="22" y="20"/>
                    </a:lnTo>
                    <a:lnTo>
                      <a:pt x="34" y="12"/>
                    </a:lnTo>
                    <a:lnTo>
                      <a:pt x="46" y="6"/>
                    </a:lnTo>
                    <a:lnTo>
                      <a:pt x="62" y="2"/>
                    </a:lnTo>
                    <a:lnTo>
                      <a:pt x="77" y="0"/>
                    </a:lnTo>
                    <a:lnTo>
                      <a:pt x="1576" y="0"/>
                    </a:lnTo>
                    <a:lnTo>
                      <a:pt x="1592" y="2"/>
                    </a:lnTo>
                    <a:lnTo>
                      <a:pt x="1592" y="5"/>
                    </a:lnTo>
                    <a:lnTo>
                      <a:pt x="1576" y="3"/>
                    </a:lnTo>
                    <a:lnTo>
                      <a:pt x="77" y="3"/>
                    </a:lnTo>
                    <a:lnTo>
                      <a:pt x="62" y="5"/>
                    </a:lnTo>
                    <a:lnTo>
                      <a:pt x="48" y="9"/>
                    </a:lnTo>
                    <a:lnTo>
                      <a:pt x="35" y="14"/>
                    </a:lnTo>
                    <a:lnTo>
                      <a:pt x="24" y="23"/>
                    </a:lnTo>
                    <a:lnTo>
                      <a:pt x="15" y="33"/>
                    </a:lnTo>
                    <a:lnTo>
                      <a:pt x="8" y="42"/>
                    </a:lnTo>
                    <a:lnTo>
                      <a:pt x="4" y="55"/>
                    </a:lnTo>
                    <a:lnTo>
                      <a:pt x="3" y="68"/>
                    </a:lnTo>
                    <a:lnTo>
                      <a:pt x="4" y="82"/>
                    </a:lnTo>
                    <a:lnTo>
                      <a:pt x="8" y="93"/>
                    </a:lnTo>
                    <a:lnTo>
                      <a:pt x="15" y="104"/>
                    </a:lnTo>
                    <a:lnTo>
                      <a:pt x="24" y="114"/>
                    </a:lnTo>
                    <a:lnTo>
                      <a:pt x="35" y="121"/>
                    </a:lnTo>
                    <a:lnTo>
                      <a:pt x="48" y="128"/>
                    </a:lnTo>
                    <a:lnTo>
                      <a:pt x="62" y="131"/>
                    </a:lnTo>
                    <a:lnTo>
                      <a:pt x="77" y="132"/>
                    </a:lnTo>
                    <a:lnTo>
                      <a:pt x="1576" y="1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79" name="Freeform 31"/>
              <p:cNvSpPr>
                <a:spLocks/>
              </p:cNvSpPr>
              <p:nvPr/>
            </p:nvSpPr>
            <p:spPr bwMode="auto">
              <a:xfrm>
                <a:off x="4057" y="279"/>
                <a:ext cx="1589" cy="129"/>
              </a:xfrm>
              <a:custGeom>
                <a:avLst/>
                <a:gdLst>
                  <a:gd name="T0" fmla="*/ 1589 w 1589"/>
                  <a:gd name="T1" fmla="*/ 2 h 129"/>
                  <a:gd name="T2" fmla="*/ 1589 w 1589"/>
                  <a:gd name="T3" fmla="*/ 4 h 129"/>
                  <a:gd name="T4" fmla="*/ 1589 w 1589"/>
                  <a:gd name="T5" fmla="*/ 4 h 129"/>
                  <a:gd name="T6" fmla="*/ 1573 w 1589"/>
                  <a:gd name="T7" fmla="*/ 3 h 129"/>
                  <a:gd name="T8" fmla="*/ 74 w 1589"/>
                  <a:gd name="T9" fmla="*/ 3 h 129"/>
                  <a:gd name="T10" fmla="*/ 74 w 1589"/>
                  <a:gd name="T11" fmla="*/ 3 h 129"/>
                  <a:gd name="T12" fmla="*/ 59 w 1589"/>
                  <a:gd name="T13" fmla="*/ 4 h 129"/>
                  <a:gd name="T14" fmla="*/ 46 w 1589"/>
                  <a:gd name="T15" fmla="*/ 9 h 129"/>
                  <a:gd name="T16" fmla="*/ 33 w 1589"/>
                  <a:gd name="T17" fmla="*/ 14 h 129"/>
                  <a:gd name="T18" fmla="*/ 22 w 1589"/>
                  <a:gd name="T19" fmla="*/ 21 h 129"/>
                  <a:gd name="T20" fmla="*/ 22 w 1589"/>
                  <a:gd name="T21" fmla="*/ 21 h 129"/>
                  <a:gd name="T22" fmla="*/ 14 w 1589"/>
                  <a:gd name="T23" fmla="*/ 31 h 129"/>
                  <a:gd name="T24" fmla="*/ 8 w 1589"/>
                  <a:gd name="T25" fmla="*/ 41 h 129"/>
                  <a:gd name="T26" fmla="*/ 4 w 1589"/>
                  <a:gd name="T27" fmla="*/ 52 h 129"/>
                  <a:gd name="T28" fmla="*/ 3 w 1589"/>
                  <a:gd name="T29" fmla="*/ 65 h 129"/>
                  <a:gd name="T30" fmla="*/ 3 w 1589"/>
                  <a:gd name="T31" fmla="*/ 65 h 129"/>
                  <a:gd name="T32" fmla="*/ 4 w 1589"/>
                  <a:gd name="T33" fmla="*/ 77 h 129"/>
                  <a:gd name="T34" fmla="*/ 8 w 1589"/>
                  <a:gd name="T35" fmla="*/ 88 h 129"/>
                  <a:gd name="T36" fmla="*/ 14 w 1589"/>
                  <a:gd name="T37" fmla="*/ 100 h 129"/>
                  <a:gd name="T38" fmla="*/ 22 w 1589"/>
                  <a:gd name="T39" fmla="*/ 108 h 129"/>
                  <a:gd name="T40" fmla="*/ 22 w 1589"/>
                  <a:gd name="T41" fmla="*/ 108 h 129"/>
                  <a:gd name="T42" fmla="*/ 33 w 1589"/>
                  <a:gd name="T43" fmla="*/ 117 h 129"/>
                  <a:gd name="T44" fmla="*/ 46 w 1589"/>
                  <a:gd name="T45" fmla="*/ 122 h 129"/>
                  <a:gd name="T46" fmla="*/ 59 w 1589"/>
                  <a:gd name="T47" fmla="*/ 125 h 129"/>
                  <a:gd name="T48" fmla="*/ 74 w 1589"/>
                  <a:gd name="T49" fmla="*/ 126 h 129"/>
                  <a:gd name="T50" fmla="*/ 1573 w 1589"/>
                  <a:gd name="T51" fmla="*/ 126 h 129"/>
                  <a:gd name="T52" fmla="*/ 1573 w 1589"/>
                  <a:gd name="T53" fmla="*/ 126 h 129"/>
                  <a:gd name="T54" fmla="*/ 1589 w 1589"/>
                  <a:gd name="T55" fmla="*/ 125 h 129"/>
                  <a:gd name="T56" fmla="*/ 1589 w 1589"/>
                  <a:gd name="T57" fmla="*/ 125 h 129"/>
                  <a:gd name="T58" fmla="*/ 1589 w 1589"/>
                  <a:gd name="T59" fmla="*/ 125 h 129"/>
                  <a:gd name="T60" fmla="*/ 1589 w 1589"/>
                  <a:gd name="T61" fmla="*/ 128 h 129"/>
                  <a:gd name="T62" fmla="*/ 1589 w 1589"/>
                  <a:gd name="T63" fmla="*/ 128 h 129"/>
                  <a:gd name="T64" fmla="*/ 1573 w 1589"/>
                  <a:gd name="T65" fmla="*/ 129 h 129"/>
                  <a:gd name="T66" fmla="*/ 74 w 1589"/>
                  <a:gd name="T67" fmla="*/ 129 h 129"/>
                  <a:gd name="T68" fmla="*/ 74 w 1589"/>
                  <a:gd name="T69" fmla="*/ 129 h 129"/>
                  <a:gd name="T70" fmla="*/ 59 w 1589"/>
                  <a:gd name="T71" fmla="*/ 128 h 129"/>
                  <a:gd name="T72" fmla="*/ 45 w 1589"/>
                  <a:gd name="T73" fmla="*/ 125 h 129"/>
                  <a:gd name="T74" fmla="*/ 32 w 1589"/>
                  <a:gd name="T75" fmla="*/ 118 h 129"/>
                  <a:gd name="T76" fmla="*/ 21 w 1589"/>
                  <a:gd name="T77" fmla="*/ 111 h 129"/>
                  <a:gd name="T78" fmla="*/ 12 w 1589"/>
                  <a:gd name="T79" fmla="*/ 101 h 129"/>
                  <a:gd name="T80" fmla="*/ 5 w 1589"/>
                  <a:gd name="T81" fmla="*/ 90 h 129"/>
                  <a:gd name="T82" fmla="*/ 1 w 1589"/>
                  <a:gd name="T83" fmla="*/ 79 h 129"/>
                  <a:gd name="T84" fmla="*/ 0 w 1589"/>
                  <a:gd name="T85" fmla="*/ 65 h 129"/>
                  <a:gd name="T86" fmla="*/ 0 w 1589"/>
                  <a:gd name="T87" fmla="*/ 65 h 129"/>
                  <a:gd name="T88" fmla="*/ 1 w 1589"/>
                  <a:gd name="T89" fmla="*/ 52 h 129"/>
                  <a:gd name="T90" fmla="*/ 5 w 1589"/>
                  <a:gd name="T91" fmla="*/ 39 h 129"/>
                  <a:gd name="T92" fmla="*/ 12 w 1589"/>
                  <a:gd name="T93" fmla="*/ 30 h 129"/>
                  <a:gd name="T94" fmla="*/ 21 w 1589"/>
                  <a:gd name="T95" fmla="*/ 20 h 129"/>
                  <a:gd name="T96" fmla="*/ 21 w 1589"/>
                  <a:gd name="T97" fmla="*/ 20 h 129"/>
                  <a:gd name="T98" fmla="*/ 32 w 1589"/>
                  <a:gd name="T99" fmla="*/ 11 h 129"/>
                  <a:gd name="T100" fmla="*/ 45 w 1589"/>
                  <a:gd name="T101" fmla="*/ 6 h 129"/>
                  <a:gd name="T102" fmla="*/ 59 w 1589"/>
                  <a:gd name="T103" fmla="*/ 2 h 129"/>
                  <a:gd name="T104" fmla="*/ 74 w 1589"/>
                  <a:gd name="T105" fmla="*/ 0 h 129"/>
                  <a:gd name="T106" fmla="*/ 1573 w 1589"/>
                  <a:gd name="T107" fmla="*/ 0 h 129"/>
                  <a:gd name="T108" fmla="*/ 1573 w 1589"/>
                  <a:gd name="T109" fmla="*/ 0 h 129"/>
                  <a:gd name="T110" fmla="*/ 1589 w 1589"/>
                  <a:gd name="T111" fmla="*/ 2 h 129"/>
                  <a:gd name="T112" fmla="*/ 1589 w 1589"/>
                  <a:gd name="T113" fmla="*/ 2 h 129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589" h="129">
                    <a:moveTo>
                      <a:pt x="1589" y="2"/>
                    </a:moveTo>
                    <a:lnTo>
                      <a:pt x="1589" y="4"/>
                    </a:lnTo>
                    <a:lnTo>
                      <a:pt x="1573" y="3"/>
                    </a:lnTo>
                    <a:lnTo>
                      <a:pt x="74" y="3"/>
                    </a:lnTo>
                    <a:lnTo>
                      <a:pt x="59" y="4"/>
                    </a:lnTo>
                    <a:lnTo>
                      <a:pt x="46" y="9"/>
                    </a:lnTo>
                    <a:lnTo>
                      <a:pt x="33" y="14"/>
                    </a:lnTo>
                    <a:lnTo>
                      <a:pt x="22" y="21"/>
                    </a:lnTo>
                    <a:lnTo>
                      <a:pt x="14" y="31"/>
                    </a:lnTo>
                    <a:lnTo>
                      <a:pt x="8" y="41"/>
                    </a:lnTo>
                    <a:lnTo>
                      <a:pt x="4" y="52"/>
                    </a:lnTo>
                    <a:lnTo>
                      <a:pt x="3" y="65"/>
                    </a:lnTo>
                    <a:lnTo>
                      <a:pt x="4" y="77"/>
                    </a:lnTo>
                    <a:lnTo>
                      <a:pt x="8" y="88"/>
                    </a:lnTo>
                    <a:lnTo>
                      <a:pt x="14" y="100"/>
                    </a:lnTo>
                    <a:lnTo>
                      <a:pt x="22" y="108"/>
                    </a:lnTo>
                    <a:lnTo>
                      <a:pt x="33" y="117"/>
                    </a:lnTo>
                    <a:lnTo>
                      <a:pt x="46" y="122"/>
                    </a:lnTo>
                    <a:lnTo>
                      <a:pt x="59" y="125"/>
                    </a:lnTo>
                    <a:lnTo>
                      <a:pt x="74" y="126"/>
                    </a:lnTo>
                    <a:lnTo>
                      <a:pt x="1573" y="126"/>
                    </a:lnTo>
                    <a:lnTo>
                      <a:pt x="1589" y="125"/>
                    </a:lnTo>
                    <a:lnTo>
                      <a:pt x="1589" y="128"/>
                    </a:lnTo>
                    <a:lnTo>
                      <a:pt x="1573" y="129"/>
                    </a:lnTo>
                    <a:lnTo>
                      <a:pt x="74" y="129"/>
                    </a:lnTo>
                    <a:lnTo>
                      <a:pt x="59" y="128"/>
                    </a:lnTo>
                    <a:lnTo>
                      <a:pt x="45" y="125"/>
                    </a:lnTo>
                    <a:lnTo>
                      <a:pt x="32" y="118"/>
                    </a:lnTo>
                    <a:lnTo>
                      <a:pt x="21" y="111"/>
                    </a:lnTo>
                    <a:lnTo>
                      <a:pt x="12" y="101"/>
                    </a:lnTo>
                    <a:lnTo>
                      <a:pt x="5" y="90"/>
                    </a:lnTo>
                    <a:lnTo>
                      <a:pt x="1" y="79"/>
                    </a:lnTo>
                    <a:lnTo>
                      <a:pt x="0" y="65"/>
                    </a:lnTo>
                    <a:lnTo>
                      <a:pt x="1" y="52"/>
                    </a:lnTo>
                    <a:lnTo>
                      <a:pt x="5" y="39"/>
                    </a:lnTo>
                    <a:lnTo>
                      <a:pt x="12" y="30"/>
                    </a:lnTo>
                    <a:lnTo>
                      <a:pt x="21" y="20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9" y="2"/>
                    </a:lnTo>
                    <a:lnTo>
                      <a:pt x="74" y="0"/>
                    </a:lnTo>
                    <a:lnTo>
                      <a:pt x="1573" y="0"/>
                    </a:lnTo>
                    <a:lnTo>
                      <a:pt x="1589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80" name="Freeform 32"/>
              <p:cNvSpPr>
                <a:spLocks/>
              </p:cNvSpPr>
              <p:nvPr/>
            </p:nvSpPr>
            <p:spPr bwMode="auto">
              <a:xfrm>
                <a:off x="3992" y="401"/>
                <a:ext cx="2" cy="0"/>
              </a:xfrm>
              <a:custGeom>
                <a:avLst/>
                <a:gdLst>
                  <a:gd name="T0" fmla="*/ 2 w 2"/>
                  <a:gd name="T1" fmla="*/ 0 w 2"/>
                  <a:gd name="T2" fmla="*/ 0 w 2"/>
                  <a:gd name="T3" fmla="*/ 0 w 2"/>
                  <a:gd name="T4" fmla="*/ 2 w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T0" y="0"/>
                  </a:cxn>
                  <a:cxn ang="T6">
                    <a:pos x="T1" y="0"/>
                  </a:cxn>
                  <a:cxn ang="T7">
                    <a:pos x="T2" y="0"/>
                  </a:cxn>
                  <a:cxn ang="T8">
                    <a:pos x="T3" y="0"/>
                  </a:cxn>
                  <a:cxn ang="T9">
                    <a:pos x="T4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81" name="Freeform 33"/>
              <p:cNvSpPr>
                <a:spLocks/>
              </p:cNvSpPr>
              <p:nvPr/>
            </p:nvSpPr>
            <p:spPr bwMode="auto">
              <a:xfrm>
                <a:off x="3992" y="293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0 w 2"/>
                  <a:gd name="T3" fmla="*/ 0 h 2"/>
                  <a:gd name="T4" fmla="*/ 0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0 w 2"/>
                  <a:gd name="T11" fmla="*/ 0 h 2"/>
                  <a:gd name="T12" fmla="*/ 0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82" name="Rectangle 34"/>
              <p:cNvSpPr>
                <a:spLocks noChangeArrowheads="1"/>
              </p:cNvSpPr>
              <p:nvPr/>
            </p:nvSpPr>
            <p:spPr bwMode="auto">
              <a:xfrm>
                <a:off x="3992" y="401"/>
                <a:ext cx="1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183" name="Freeform 35"/>
              <p:cNvSpPr>
                <a:spLocks/>
              </p:cNvSpPr>
              <p:nvPr/>
            </p:nvSpPr>
            <p:spPr bwMode="auto">
              <a:xfrm>
                <a:off x="3992" y="401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84" name="Freeform 36"/>
              <p:cNvSpPr>
                <a:spLocks/>
              </p:cNvSpPr>
              <p:nvPr/>
            </p:nvSpPr>
            <p:spPr bwMode="auto">
              <a:xfrm>
                <a:off x="3992" y="293"/>
                <a:ext cx="0" cy="2"/>
              </a:xfrm>
              <a:custGeom>
                <a:avLst/>
                <a:gdLst>
                  <a:gd name="T0" fmla="*/ 0 h 2"/>
                  <a:gd name="T1" fmla="*/ 0 h 2"/>
                  <a:gd name="T2" fmla="*/ 2 h 2"/>
                  <a:gd name="T3" fmla="*/ 2 h 2"/>
                  <a:gd name="T4" fmla="*/ 2 h 2"/>
                  <a:gd name="T5" fmla="*/ 0 h 2"/>
                  <a:gd name="T6" fmla="*/ 0 h 2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</a:gdLst>
                <a:ahLst/>
                <a:cxnLst>
                  <a:cxn ang="T7">
                    <a:pos x="0" y="T0"/>
                  </a:cxn>
                  <a:cxn ang="T8">
                    <a:pos x="0" y="T1"/>
                  </a:cxn>
                  <a:cxn ang="T9">
                    <a:pos x="0" y="T2"/>
                  </a:cxn>
                  <a:cxn ang="T10">
                    <a:pos x="0" y="T3"/>
                  </a:cxn>
                  <a:cxn ang="T11">
                    <a:pos x="0" y="T4"/>
                  </a:cxn>
                  <a:cxn ang="T12">
                    <a:pos x="0" y="T5"/>
                  </a:cxn>
                  <a:cxn ang="T13">
                    <a:pos x="0" y="T6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85" name="Freeform 37"/>
              <p:cNvSpPr>
                <a:spLocks/>
              </p:cNvSpPr>
              <p:nvPr/>
            </p:nvSpPr>
            <p:spPr bwMode="auto">
              <a:xfrm>
                <a:off x="3909" y="304"/>
                <a:ext cx="44" cy="49"/>
              </a:xfrm>
              <a:custGeom>
                <a:avLst/>
                <a:gdLst>
                  <a:gd name="T0" fmla="*/ 9 w 44"/>
                  <a:gd name="T1" fmla="*/ 19 h 49"/>
                  <a:gd name="T2" fmla="*/ 9 w 44"/>
                  <a:gd name="T3" fmla="*/ 19 h 49"/>
                  <a:gd name="T4" fmla="*/ 0 w 44"/>
                  <a:gd name="T5" fmla="*/ 20 h 49"/>
                  <a:gd name="T6" fmla="*/ 0 w 44"/>
                  <a:gd name="T7" fmla="*/ 0 h 49"/>
                  <a:gd name="T8" fmla="*/ 23 w 44"/>
                  <a:gd name="T9" fmla="*/ 13 h 49"/>
                  <a:gd name="T10" fmla="*/ 44 w 44"/>
                  <a:gd name="T11" fmla="*/ 24 h 49"/>
                  <a:gd name="T12" fmla="*/ 23 w 44"/>
                  <a:gd name="T13" fmla="*/ 37 h 49"/>
                  <a:gd name="T14" fmla="*/ 0 w 44"/>
                  <a:gd name="T15" fmla="*/ 49 h 49"/>
                  <a:gd name="T16" fmla="*/ 0 w 44"/>
                  <a:gd name="T17" fmla="*/ 30 h 49"/>
                  <a:gd name="T18" fmla="*/ 0 w 44"/>
                  <a:gd name="T19" fmla="*/ 30 h 49"/>
                  <a:gd name="T20" fmla="*/ 9 w 44"/>
                  <a:gd name="T21" fmla="*/ 28 h 49"/>
                  <a:gd name="T22" fmla="*/ 9 w 44"/>
                  <a:gd name="T23" fmla="*/ 19 h 4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4" h="49">
                    <a:moveTo>
                      <a:pt x="9" y="19"/>
                    </a:moveTo>
                    <a:lnTo>
                      <a:pt x="9" y="19"/>
                    </a:lnTo>
                    <a:lnTo>
                      <a:pt x="0" y="20"/>
                    </a:lnTo>
                    <a:lnTo>
                      <a:pt x="0" y="0"/>
                    </a:lnTo>
                    <a:lnTo>
                      <a:pt x="23" y="13"/>
                    </a:lnTo>
                    <a:lnTo>
                      <a:pt x="44" y="24"/>
                    </a:lnTo>
                    <a:lnTo>
                      <a:pt x="23" y="37"/>
                    </a:lnTo>
                    <a:lnTo>
                      <a:pt x="0" y="49"/>
                    </a:lnTo>
                    <a:lnTo>
                      <a:pt x="0" y="30"/>
                    </a:lnTo>
                    <a:lnTo>
                      <a:pt x="9" y="28"/>
                    </a:lnTo>
                    <a:lnTo>
                      <a:pt x="9" y="1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86" name="Freeform 38"/>
              <p:cNvSpPr>
                <a:spLocks/>
              </p:cNvSpPr>
              <p:nvPr/>
            </p:nvSpPr>
            <p:spPr bwMode="auto">
              <a:xfrm>
                <a:off x="3909" y="323"/>
                <a:ext cx="9" cy="11"/>
              </a:xfrm>
              <a:custGeom>
                <a:avLst/>
                <a:gdLst>
                  <a:gd name="T0" fmla="*/ 9 w 9"/>
                  <a:gd name="T1" fmla="*/ 9 h 11"/>
                  <a:gd name="T2" fmla="*/ 9 w 9"/>
                  <a:gd name="T3" fmla="*/ 9 h 11"/>
                  <a:gd name="T4" fmla="*/ 0 w 9"/>
                  <a:gd name="T5" fmla="*/ 11 h 11"/>
                  <a:gd name="T6" fmla="*/ 0 w 9"/>
                  <a:gd name="T7" fmla="*/ 5 h 11"/>
                  <a:gd name="T8" fmla="*/ 0 w 9"/>
                  <a:gd name="T9" fmla="*/ 1 h 11"/>
                  <a:gd name="T10" fmla="*/ 0 w 9"/>
                  <a:gd name="T11" fmla="*/ 1 h 11"/>
                  <a:gd name="T12" fmla="*/ 9 w 9"/>
                  <a:gd name="T13" fmla="*/ 0 h 11"/>
                  <a:gd name="T14" fmla="*/ 9 w 9"/>
                  <a:gd name="T15" fmla="*/ 9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" h="11">
                    <a:moveTo>
                      <a:pt x="9" y="9"/>
                    </a:moveTo>
                    <a:lnTo>
                      <a:pt x="9" y="9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1"/>
                    </a:lnTo>
                    <a:lnTo>
                      <a:pt x="9" y="0"/>
                    </a:lnTo>
                    <a:lnTo>
                      <a:pt x="9" y="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87" name="Freeform 39"/>
              <p:cNvSpPr>
                <a:spLocks noEditPoints="1"/>
              </p:cNvSpPr>
              <p:nvPr/>
            </p:nvSpPr>
            <p:spPr bwMode="auto">
              <a:xfrm>
                <a:off x="3811" y="286"/>
                <a:ext cx="181" cy="124"/>
              </a:xfrm>
              <a:custGeom>
                <a:avLst/>
                <a:gdLst>
                  <a:gd name="T0" fmla="*/ 83 w 181"/>
                  <a:gd name="T1" fmla="*/ 96 h 124"/>
                  <a:gd name="T2" fmla="*/ 94 w 181"/>
                  <a:gd name="T3" fmla="*/ 103 h 124"/>
                  <a:gd name="T4" fmla="*/ 107 w 181"/>
                  <a:gd name="T5" fmla="*/ 105 h 124"/>
                  <a:gd name="T6" fmla="*/ 114 w 181"/>
                  <a:gd name="T7" fmla="*/ 104 h 124"/>
                  <a:gd name="T8" fmla="*/ 127 w 181"/>
                  <a:gd name="T9" fmla="*/ 100 h 124"/>
                  <a:gd name="T10" fmla="*/ 135 w 181"/>
                  <a:gd name="T11" fmla="*/ 90 h 124"/>
                  <a:gd name="T12" fmla="*/ 141 w 181"/>
                  <a:gd name="T13" fmla="*/ 79 h 124"/>
                  <a:gd name="T14" fmla="*/ 132 w 181"/>
                  <a:gd name="T15" fmla="*/ 72 h 124"/>
                  <a:gd name="T16" fmla="*/ 131 w 181"/>
                  <a:gd name="T17" fmla="*/ 76 h 124"/>
                  <a:gd name="T18" fmla="*/ 128 w 181"/>
                  <a:gd name="T19" fmla="*/ 84 h 124"/>
                  <a:gd name="T20" fmla="*/ 124 w 181"/>
                  <a:gd name="T21" fmla="*/ 88 h 124"/>
                  <a:gd name="T22" fmla="*/ 117 w 181"/>
                  <a:gd name="T23" fmla="*/ 94 h 124"/>
                  <a:gd name="T24" fmla="*/ 107 w 181"/>
                  <a:gd name="T25" fmla="*/ 96 h 124"/>
                  <a:gd name="T26" fmla="*/ 103 w 181"/>
                  <a:gd name="T27" fmla="*/ 96 h 124"/>
                  <a:gd name="T28" fmla="*/ 94 w 181"/>
                  <a:gd name="T29" fmla="*/ 91 h 124"/>
                  <a:gd name="T30" fmla="*/ 90 w 181"/>
                  <a:gd name="T31" fmla="*/ 88 h 124"/>
                  <a:gd name="T32" fmla="*/ 84 w 181"/>
                  <a:gd name="T33" fmla="*/ 80 h 124"/>
                  <a:gd name="T34" fmla="*/ 83 w 181"/>
                  <a:gd name="T35" fmla="*/ 72 h 124"/>
                  <a:gd name="T36" fmla="*/ 84 w 181"/>
                  <a:gd name="T37" fmla="*/ 63 h 124"/>
                  <a:gd name="T38" fmla="*/ 93 w 181"/>
                  <a:gd name="T39" fmla="*/ 52 h 124"/>
                  <a:gd name="T40" fmla="*/ 98 w 181"/>
                  <a:gd name="T41" fmla="*/ 67 h 124"/>
                  <a:gd name="T42" fmla="*/ 142 w 181"/>
                  <a:gd name="T43" fmla="*/ 42 h 124"/>
                  <a:gd name="T44" fmla="*/ 98 w 181"/>
                  <a:gd name="T45" fmla="*/ 18 h 124"/>
                  <a:gd name="T46" fmla="*/ 98 w 181"/>
                  <a:gd name="T47" fmla="*/ 38 h 124"/>
                  <a:gd name="T48" fmla="*/ 89 w 181"/>
                  <a:gd name="T49" fmla="*/ 42 h 124"/>
                  <a:gd name="T50" fmla="*/ 80 w 181"/>
                  <a:gd name="T51" fmla="*/ 51 h 124"/>
                  <a:gd name="T52" fmla="*/ 75 w 181"/>
                  <a:gd name="T53" fmla="*/ 59 h 124"/>
                  <a:gd name="T54" fmla="*/ 73 w 181"/>
                  <a:gd name="T55" fmla="*/ 72 h 124"/>
                  <a:gd name="T56" fmla="*/ 73 w 181"/>
                  <a:gd name="T57" fmla="*/ 79 h 124"/>
                  <a:gd name="T58" fmla="*/ 79 w 181"/>
                  <a:gd name="T59" fmla="*/ 90 h 124"/>
                  <a:gd name="T60" fmla="*/ 83 w 181"/>
                  <a:gd name="T61" fmla="*/ 96 h 124"/>
                  <a:gd name="T62" fmla="*/ 181 w 181"/>
                  <a:gd name="T63" fmla="*/ 115 h 124"/>
                  <a:gd name="T64" fmla="*/ 178 w 181"/>
                  <a:gd name="T65" fmla="*/ 115 h 124"/>
                  <a:gd name="T66" fmla="*/ 162 w 181"/>
                  <a:gd name="T67" fmla="*/ 118 h 124"/>
                  <a:gd name="T68" fmla="*/ 136 w 181"/>
                  <a:gd name="T69" fmla="*/ 121 h 124"/>
                  <a:gd name="T70" fmla="*/ 66 w 181"/>
                  <a:gd name="T71" fmla="*/ 124 h 124"/>
                  <a:gd name="T72" fmla="*/ 0 w 181"/>
                  <a:gd name="T73" fmla="*/ 107 h 124"/>
                  <a:gd name="T74" fmla="*/ 9 w 181"/>
                  <a:gd name="T75" fmla="*/ 105 h 124"/>
                  <a:gd name="T76" fmla="*/ 19 w 181"/>
                  <a:gd name="T77" fmla="*/ 94 h 124"/>
                  <a:gd name="T78" fmla="*/ 20 w 181"/>
                  <a:gd name="T79" fmla="*/ 34 h 124"/>
                  <a:gd name="T80" fmla="*/ 19 w 181"/>
                  <a:gd name="T81" fmla="*/ 25 h 124"/>
                  <a:gd name="T82" fmla="*/ 9 w 181"/>
                  <a:gd name="T83" fmla="*/ 16 h 124"/>
                  <a:gd name="T84" fmla="*/ 0 w 181"/>
                  <a:gd name="T85" fmla="*/ 0 h 124"/>
                  <a:gd name="T86" fmla="*/ 66 w 181"/>
                  <a:gd name="T87" fmla="*/ 0 h 124"/>
                  <a:gd name="T88" fmla="*/ 149 w 181"/>
                  <a:gd name="T89" fmla="*/ 3 h 124"/>
                  <a:gd name="T90" fmla="*/ 174 w 181"/>
                  <a:gd name="T91" fmla="*/ 6 h 124"/>
                  <a:gd name="T92" fmla="*/ 180 w 181"/>
                  <a:gd name="T93" fmla="*/ 7 h 124"/>
                  <a:gd name="T94" fmla="*/ 181 w 181"/>
                  <a:gd name="T95" fmla="*/ 7 h 12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81" h="124">
                    <a:moveTo>
                      <a:pt x="83" y="96"/>
                    </a:moveTo>
                    <a:lnTo>
                      <a:pt x="83" y="96"/>
                    </a:lnTo>
                    <a:lnTo>
                      <a:pt x="89" y="100"/>
                    </a:lnTo>
                    <a:lnTo>
                      <a:pt x="94" y="103"/>
                    </a:lnTo>
                    <a:lnTo>
                      <a:pt x="100" y="104"/>
                    </a:lnTo>
                    <a:lnTo>
                      <a:pt x="107" y="105"/>
                    </a:lnTo>
                    <a:lnTo>
                      <a:pt x="114" y="104"/>
                    </a:lnTo>
                    <a:lnTo>
                      <a:pt x="121" y="103"/>
                    </a:lnTo>
                    <a:lnTo>
                      <a:pt x="127" y="100"/>
                    </a:lnTo>
                    <a:lnTo>
                      <a:pt x="131" y="96"/>
                    </a:lnTo>
                    <a:lnTo>
                      <a:pt x="135" y="90"/>
                    </a:lnTo>
                    <a:lnTo>
                      <a:pt x="139" y="84"/>
                    </a:lnTo>
                    <a:lnTo>
                      <a:pt x="141" y="79"/>
                    </a:lnTo>
                    <a:lnTo>
                      <a:pt x="142" y="72"/>
                    </a:lnTo>
                    <a:lnTo>
                      <a:pt x="132" y="72"/>
                    </a:lnTo>
                    <a:lnTo>
                      <a:pt x="131" y="76"/>
                    </a:lnTo>
                    <a:lnTo>
                      <a:pt x="129" y="80"/>
                    </a:lnTo>
                    <a:lnTo>
                      <a:pt x="128" y="84"/>
                    </a:lnTo>
                    <a:lnTo>
                      <a:pt x="124" y="88"/>
                    </a:lnTo>
                    <a:lnTo>
                      <a:pt x="121" y="91"/>
                    </a:lnTo>
                    <a:lnTo>
                      <a:pt x="117" y="94"/>
                    </a:lnTo>
                    <a:lnTo>
                      <a:pt x="112" y="96"/>
                    </a:lnTo>
                    <a:lnTo>
                      <a:pt x="107" y="96"/>
                    </a:lnTo>
                    <a:lnTo>
                      <a:pt x="103" y="96"/>
                    </a:lnTo>
                    <a:lnTo>
                      <a:pt x="98" y="94"/>
                    </a:lnTo>
                    <a:lnTo>
                      <a:pt x="94" y="91"/>
                    </a:lnTo>
                    <a:lnTo>
                      <a:pt x="90" y="88"/>
                    </a:lnTo>
                    <a:lnTo>
                      <a:pt x="87" y="84"/>
                    </a:lnTo>
                    <a:lnTo>
                      <a:pt x="84" y="80"/>
                    </a:lnTo>
                    <a:lnTo>
                      <a:pt x="83" y="76"/>
                    </a:lnTo>
                    <a:lnTo>
                      <a:pt x="83" y="72"/>
                    </a:lnTo>
                    <a:lnTo>
                      <a:pt x="84" y="63"/>
                    </a:lnTo>
                    <a:lnTo>
                      <a:pt x="87" y="58"/>
                    </a:lnTo>
                    <a:lnTo>
                      <a:pt x="93" y="52"/>
                    </a:lnTo>
                    <a:lnTo>
                      <a:pt x="98" y="48"/>
                    </a:lnTo>
                    <a:lnTo>
                      <a:pt x="98" y="67"/>
                    </a:lnTo>
                    <a:lnTo>
                      <a:pt x="121" y="55"/>
                    </a:lnTo>
                    <a:lnTo>
                      <a:pt x="142" y="42"/>
                    </a:lnTo>
                    <a:lnTo>
                      <a:pt x="121" y="31"/>
                    </a:lnTo>
                    <a:lnTo>
                      <a:pt x="98" y="18"/>
                    </a:lnTo>
                    <a:lnTo>
                      <a:pt x="98" y="38"/>
                    </a:lnTo>
                    <a:lnTo>
                      <a:pt x="94" y="39"/>
                    </a:lnTo>
                    <a:lnTo>
                      <a:pt x="89" y="42"/>
                    </a:lnTo>
                    <a:lnTo>
                      <a:pt x="84" y="46"/>
                    </a:lnTo>
                    <a:lnTo>
                      <a:pt x="80" y="51"/>
                    </a:lnTo>
                    <a:lnTo>
                      <a:pt x="77" y="55"/>
                    </a:lnTo>
                    <a:lnTo>
                      <a:pt x="75" y="59"/>
                    </a:lnTo>
                    <a:lnTo>
                      <a:pt x="73" y="65"/>
                    </a:lnTo>
                    <a:lnTo>
                      <a:pt x="73" y="72"/>
                    </a:lnTo>
                    <a:lnTo>
                      <a:pt x="73" y="79"/>
                    </a:lnTo>
                    <a:lnTo>
                      <a:pt x="76" y="84"/>
                    </a:lnTo>
                    <a:lnTo>
                      <a:pt x="79" y="90"/>
                    </a:lnTo>
                    <a:lnTo>
                      <a:pt x="83" y="96"/>
                    </a:lnTo>
                    <a:close/>
                    <a:moveTo>
                      <a:pt x="181" y="7"/>
                    </a:moveTo>
                    <a:lnTo>
                      <a:pt x="181" y="115"/>
                    </a:lnTo>
                    <a:lnTo>
                      <a:pt x="178" y="115"/>
                    </a:lnTo>
                    <a:lnTo>
                      <a:pt x="162" y="118"/>
                    </a:lnTo>
                    <a:lnTo>
                      <a:pt x="136" y="121"/>
                    </a:lnTo>
                    <a:lnTo>
                      <a:pt x="104" y="122"/>
                    </a:lnTo>
                    <a:lnTo>
                      <a:pt x="66" y="124"/>
                    </a:lnTo>
                    <a:lnTo>
                      <a:pt x="0" y="124"/>
                    </a:lnTo>
                    <a:lnTo>
                      <a:pt x="0" y="107"/>
                    </a:lnTo>
                    <a:lnTo>
                      <a:pt x="9" y="105"/>
                    </a:lnTo>
                    <a:lnTo>
                      <a:pt x="14" y="101"/>
                    </a:lnTo>
                    <a:lnTo>
                      <a:pt x="19" y="94"/>
                    </a:lnTo>
                    <a:lnTo>
                      <a:pt x="20" y="87"/>
                    </a:lnTo>
                    <a:lnTo>
                      <a:pt x="20" y="34"/>
                    </a:lnTo>
                    <a:lnTo>
                      <a:pt x="19" y="25"/>
                    </a:lnTo>
                    <a:lnTo>
                      <a:pt x="14" y="20"/>
                    </a:lnTo>
                    <a:lnTo>
                      <a:pt x="9" y="16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66" y="0"/>
                    </a:lnTo>
                    <a:lnTo>
                      <a:pt x="112" y="0"/>
                    </a:lnTo>
                    <a:lnTo>
                      <a:pt x="149" y="3"/>
                    </a:lnTo>
                    <a:lnTo>
                      <a:pt x="174" y="6"/>
                    </a:lnTo>
                    <a:lnTo>
                      <a:pt x="180" y="7"/>
                    </a:lnTo>
                    <a:lnTo>
                      <a:pt x="181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88" name="Freeform 40"/>
              <p:cNvSpPr>
                <a:spLocks/>
              </p:cNvSpPr>
              <p:nvPr/>
            </p:nvSpPr>
            <p:spPr bwMode="auto">
              <a:xfrm>
                <a:off x="3884" y="324"/>
                <a:ext cx="69" cy="67"/>
              </a:xfrm>
              <a:custGeom>
                <a:avLst/>
                <a:gdLst>
                  <a:gd name="T0" fmla="*/ 34 w 69"/>
                  <a:gd name="T1" fmla="*/ 67 h 67"/>
                  <a:gd name="T2" fmla="*/ 34 w 69"/>
                  <a:gd name="T3" fmla="*/ 67 h 67"/>
                  <a:gd name="T4" fmla="*/ 27 w 69"/>
                  <a:gd name="T5" fmla="*/ 66 h 67"/>
                  <a:gd name="T6" fmla="*/ 21 w 69"/>
                  <a:gd name="T7" fmla="*/ 65 h 67"/>
                  <a:gd name="T8" fmla="*/ 16 w 69"/>
                  <a:gd name="T9" fmla="*/ 62 h 67"/>
                  <a:gd name="T10" fmla="*/ 10 w 69"/>
                  <a:gd name="T11" fmla="*/ 58 h 67"/>
                  <a:gd name="T12" fmla="*/ 10 w 69"/>
                  <a:gd name="T13" fmla="*/ 58 h 67"/>
                  <a:gd name="T14" fmla="*/ 6 w 69"/>
                  <a:gd name="T15" fmla="*/ 52 h 67"/>
                  <a:gd name="T16" fmla="*/ 3 w 69"/>
                  <a:gd name="T17" fmla="*/ 46 h 67"/>
                  <a:gd name="T18" fmla="*/ 0 w 69"/>
                  <a:gd name="T19" fmla="*/ 41 h 67"/>
                  <a:gd name="T20" fmla="*/ 0 w 69"/>
                  <a:gd name="T21" fmla="*/ 34 h 67"/>
                  <a:gd name="T22" fmla="*/ 0 w 69"/>
                  <a:gd name="T23" fmla="*/ 34 h 67"/>
                  <a:gd name="T24" fmla="*/ 0 w 69"/>
                  <a:gd name="T25" fmla="*/ 27 h 67"/>
                  <a:gd name="T26" fmla="*/ 2 w 69"/>
                  <a:gd name="T27" fmla="*/ 21 h 67"/>
                  <a:gd name="T28" fmla="*/ 4 w 69"/>
                  <a:gd name="T29" fmla="*/ 17 h 67"/>
                  <a:gd name="T30" fmla="*/ 7 w 69"/>
                  <a:gd name="T31" fmla="*/ 13 h 67"/>
                  <a:gd name="T32" fmla="*/ 11 w 69"/>
                  <a:gd name="T33" fmla="*/ 8 h 67"/>
                  <a:gd name="T34" fmla="*/ 16 w 69"/>
                  <a:gd name="T35" fmla="*/ 4 h 67"/>
                  <a:gd name="T36" fmla="*/ 21 w 69"/>
                  <a:gd name="T37" fmla="*/ 1 h 67"/>
                  <a:gd name="T38" fmla="*/ 25 w 69"/>
                  <a:gd name="T39" fmla="*/ 0 h 67"/>
                  <a:gd name="T40" fmla="*/ 25 w 69"/>
                  <a:gd name="T41" fmla="*/ 4 h 67"/>
                  <a:gd name="T42" fmla="*/ 25 w 69"/>
                  <a:gd name="T43" fmla="*/ 10 h 67"/>
                  <a:gd name="T44" fmla="*/ 25 w 69"/>
                  <a:gd name="T45" fmla="*/ 10 h 67"/>
                  <a:gd name="T46" fmla="*/ 20 w 69"/>
                  <a:gd name="T47" fmla="*/ 14 h 67"/>
                  <a:gd name="T48" fmla="*/ 14 w 69"/>
                  <a:gd name="T49" fmla="*/ 20 h 67"/>
                  <a:gd name="T50" fmla="*/ 11 w 69"/>
                  <a:gd name="T51" fmla="*/ 25 h 67"/>
                  <a:gd name="T52" fmla="*/ 10 w 69"/>
                  <a:gd name="T53" fmla="*/ 34 h 67"/>
                  <a:gd name="T54" fmla="*/ 10 w 69"/>
                  <a:gd name="T55" fmla="*/ 34 h 67"/>
                  <a:gd name="T56" fmla="*/ 10 w 69"/>
                  <a:gd name="T57" fmla="*/ 38 h 67"/>
                  <a:gd name="T58" fmla="*/ 11 w 69"/>
                  <a:gd name="T59" fmla="*/ 42 h 67"/>
                  <a:gd name="T60" fmla="*/ 14 w 69"/>
                  <a:gd name="T61" fmla="*/ 46 h 67"/>
                  <a:gd name="T62" fmla="*/ 17 w 69"/>
                  <a:gd name="T63" fmla="*/ 50 h 67"/>
                  <a:gd name="T64" fmla="*/ 17 w 69"/>
                  <a:gd name="T65" fmla="*/ 50 h 67"/>
                  <a:gd name="T66" fmla="*/ 21 w 69"/>
                  <a:gd name="T67" fmla="*/ 53 h 67"/>
                  <a:gd name="T68" fmla="*/ 25 w 69"/>
                  <a:gd name="T69" fmla="*/ 56 h 67"/>
                  <a:gd name="T70" fmla="*/ 30 w 69"/>
                  <a:gd name="T71" fmla="*/ 58 h 67"/>
                  <a:gd name="T72" fmla="*/ 34 w 69"/>
                  <a:gd name="T73" fmla="*/ 58 h 67"/>
                  <a:gd name="T74" fmla="*/ 34 w 69"/>
                  <a:gd name="T75" fmla="*/ 58 h 67"/>
                  <a:gd name="T76" fmla="*/ 39 w 69"/>
                  <a:gd name="T77" fmla="*/ 58 h 67"/>
                  <a:gd name="T78" fmla="*/ 44 w 69"/>
                  <a:gd name="T79" fmla="*/ 56 h 67"/>
                  <a:gd name="T80" fmla="*/ 48 w 69"/>
                  <a:gd name="T81" fmla="*/ 53 h 67"/>
                  <a:gd name="T82" fmla="*/ 51 w 69"/>
                  <a:gd name="T83" fmla="*/ 50 h 67"/>
                  <a:gd name="T84" fmla="*/ 51 w 69"/>
                  <a:gd name="T85" fmla="*/ 50 h 67"/>
                  <a:gd name="T86" fmla="*/ 55 w 69"/>
                  <a:gd name="T87" fmla="*/ 46 h 67"/>
                  <a:gd name="T88" fmla="*/ 56 w 69"/>
                  <a:gd name="T89" fmla="*/ 42 h 67"/>
                  <a:gd name="T90" fmla="*/ 58 w 69"/>
                  <a:gd name="T91" fmla="*/ 38 h 67"/>
                  <a:gd name="T92" fmla="*/ 59 w 69"/>
                  <a:gd name="T93" fmla="*/ 34 h 67"/>
                  <a:gd name="T94" fmla="*/ 69 w 69"/>
                  <a:gd name="T95" fmla="*/ 34 h 67"/>
                  <a:gd name="T96" fmla="*/ 69 w 69"/>
                  <a:gd name="T97" fmla="*/ 34 h 67"/>
                  <a:gd name="T98" fmla="*/ 68 w 69"/>
                  <a:gd name="T99" fmla="*/ 41 h 67"/>
                  <a:gd name="T100" fmla="*/ 66 w 69"/>
                  <a:gd name="T101" fmla="*/ 46 h 67"/>
                  <a:gd name="T102" fmla="*/ 62 w 69"/>
                  <a:gd name="T103" fmla="*/ 52 h 67"/>
                  <a:gd name="T104" fmla="*/ 58 w 69"/>
                  <a:gd name="T105" fmla="*/ 58 h 67"/>
                  <a:gd name="T106" fmla="*/ 54 w 69"/>
                  <a:gd name="T107" fmla="*/ 62 h 67"/>
                  <a:gd name="T108" fmla="*/ 48 w 69"/>
                  <a:gd name="T109" fmla="*/ 65 h 67"/>
                  <a:gd name="T110" fmla="*/ 41 w 69"/>
                  <a:gd name="T111" fmla="*/ 66 h 67"/>
                  <a:gd name="T112" fmla="*/ 34 w 69"/>
                  <a:gd name="T113" fmla="*/ 67 h 67"/>
                  <a:gd name="T114" fmla="*/ 34 w 69"/>
                  <a:gd name="T115" fmla="*/ 67 h 67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69" h="67">
                    <a:moveTo>
                      <a:pt x="34" y="67"/>
                    </a:moveTo>
                    <a:lnTo>
                      <a:pt x="34" y="67"/>
                    </a:lnTo>
                    <a:lnTo>
                      <a:pt x="27" y="66"/>
                    </a:lnTo>
                    <a:lnTo>
                      <a:pt x="21" y="65"/>
                    </a:lnTo>
                    <a:lnTo>
                      <a:pt x="16" y="62"/>
                    </a:lnTo>
                    <a:lnTo>
                      <a:pt x="10" y="58"/>
                    </a:lnTo>
                    <a:lnTo>
                      <a:pt x="6" y="52"/>
                    </a:lnTo>
                    <a:lnTo>
                      <a:pt x="3" y="46"/>
                    </a:lnTo>
                    <a:lnTo>
                      <a:pt x="0" y="41"/>
                    </a:lnTo>
                    <a:lnTo>
                      <a:pt x="0" y="34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4" y="17"/>
                    </a:lnTo>
                    <a:lnTo>
                      <a:pt x="7" y="13"/>
                    </a:lnTo>
                    <a:lnTo>
                      <a:pt x="11" y="8"/>
                    </a:lnTo>
                    <a:lnTo>
                      <a:pt x="16" y="4"/>
                    </a:lnTo>
                    <a:lnTo>
                      <a:pt x="21" y="1"/>
                    </a:lnTo>
                    <a:lnTo>
                      <a:pt x="25" y="0"/>
                    </a:lnTo>
                    <a:lnTo>
                      <a:pt x="25" y="4"/>
                    </a:lnTo>
                    <a:lnTo>
                      <a:pt x="25" y="10"/>
                    </a:lnTo>
                    <a:lnTo>
                      <a:pt x="20" y="14"/>
                    </a:lnTo>
                    <a:lnTo>
                      <a:pt x="14" y="20"/>
                    </a:lnTo>
                    <a:lnTo>
                      <a:pt x="11" y="25"/>
                    </a:lnTo>
                    <a:lnTo>
                      <a:pt x="10" y="34"/>
                    </a:lnTo>
                    <a:lnTo>
                      <a:pt x="10" y="38"/>
                    </a:lnTo>
                    <a:lnTo>
                      <a:pt x="11" y="42"/>
                    </a:lnTo>
                    <a:lnTo>
                      <a:pt x="14" y="46"/>
                    </a:lnTo>
                    <a:lnTo>
                      <a:pt x="17" y="50"/>
                    </a:lnTo>
                    <a:lnTo>
                      <a:pt x="21" y="53"/>
                    </a:lnTo>
                    <a:lnTo>
                      <a:pt x="25" y="56"/>
                    </a:lnTo>
                    <a:lnTo>
                      <a:pt x="30" y="58"/>
                    </a:lnTo>
                    <a:lnTo>
                      <a:pt x="34" y="58"/>
                    </a:lnTo>
                    <a:lnTo>
                      <a:pt x="39" y="58"/>
                    </a:lnTo>
                    <a:lnTo>
                      <a:pt x="44" y="56"/>
                    </a:lnTo>
                    <a:lnTo>
                      <a:pt x="48" y="53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6" y="42"/>
                    </a:lnTo>
                    <a:lnTo>
                      <a:pt x="58" y="38"/>
                    </a:lnTo>
                    <a:lnTo>
                      <a:pt x="59" y="34"/>
                    </a:lnTo>
                    <a:lnTo>
                      <a:pt x="69" y="34"/>
                    </a:lnTo>
                    <a:lnTo>
                      <a:pt x="68" y="41"/>
                    </a:lnTo>
                    <a:lnTo>
                      <a:pt x="66" y="46"/>
                    </a:lnTo>
                    <a:lnTo>
                      <a:pt x="62" y="52"/>
                    </a:lnTo>
                    <a:lnTo>
                      <a:pt x="58" y="58"/>
                    </a:lnTo>
                    <a:lnTo>
                      <a:pt x="54" y="62"/>
                    </a:lnTo>
                    <a:lnTo>
                      <a:pt x="48" y="65"/>
                    </a:lnTo>
                    <a:lnTo>
                      <a:pt x="41" y="66"/>
                    </a:lnTo>
                    <a:lnTo>
                      <a:pt x="34" y="6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89" name="Freeform 41"/>
              <p:cNvSpPr>
                <a:spLocks/>
              </p:cNvSpPr>
              <p:nvPr/>
            </p:nvSpPr>
            <p:spPr bwMode="auto">
              <a:xfrm>
                <a:off x="3762" y="318"/>
                <a:ext cx="35" cy="59"/>
              </a:xfrm>
              <a:custGeom>
                <a:avLst/>
                <a:gdLst>
                  <a:gd name="T0" fmla="*/ 9 w 35"/>
                  <a:gd name="T1" fmla="*/ 14 h 59"/>
                  <a:gd name="T2" fmla="*/ 9 w 35"/>
                  <a:gd name="T3" fmla="*/ 14 h 59"/>
                  <a:gd name="T4" fmla="*/ 10 w 35"/>
                  <a:gd name="T5" fmla="*/ 19 h 59"/>
                  <a:gd name="T6" fmla="*/ 11 w 35"/>
                  <a:gd name="T7" fmla="*/ 21 h 59"/>
                  <a:gd name="T8" fmla="*/ 16 w 35"/>
                  <a:gd name="T9" fmla="*/ 24 h 59"/>
                  <a:gd name="T10" fmla="*/ 20 w 35"/>
                  <a:gd name="T11" fmla="*/ 26 h 59"/>
                  <a:gd name="T12" fmla="*/ 20 w 35"/>
                  <a:gd name="T13" fmla="*/ 26 h 59"/>
                  <a:gd name="T14" fmla="*/ 27 w 35"/>
                  <a:gd name="T15" fmla="*/ 28 h 59"/>
                  <a:gd name="T16" fmla="*/ 31 w 35"/>
                  <a:gd name="T17" fmla="*/ 33 h 59"/>
                  <a:gd name="T18" fmla="*/ 34 w 35"/>
                  <a:gd name="T19" fmla="*/ 37 h 59"/>
                  <a:gd name="T20" fmla="*/ 35 w 35"/>
                  <a:gd name="T21" fmla="*/ 42 h 59"/>
                  <a:gd name="T22" fmla="*/ 35 w 35"/>
                  <a:gd name="T23" fmla="*/ 42 h 59"/>
                  <a:gd name="T24" fmla="*/ 34 w 35"/>
                  <a:gd name="T25" fmla="*/ 49 h 59"/>
                  <a:gd name="T26" fmla="*/ 30 w 35"/>
                  <a:gd name="T27" fmla="*/ 54 h 59"/>
                  <a:gd name="T28" fmla="*/ 24 w 35"/>
                  <a:gd name="T29" fmla="*/ 58 h 59"/>
                  <a:gd name="T30" fmla="*/ 14 w 35"/>
                  <a:gd name="T31" fmla="*/ 59 h 59"/>
                  <a:gd name="T32" fmla="*/ 14 w 35"/>
                  <a:gd name="T33" fmla="*/ 59 h 59"/>
                  <a:gd name="T34" fmla="*/ 6 w 35"/>
                  <a:gd name="T35" fmla="*/ 58 h 59"/>
                  <a:gd name="T36" fmla="*/ 0 w 35"/>
                  <a:gd name="T37" fmla="*/ 55 h 59"/>
                  <a:gd name="T38" fmla="*/ 2 w 35"/>
                  <a:gd name="T39" fmla="*/ 49 h 59"/>
                  <a:gd name="T40" fmla="*/ 2 w 35"/>
                  <a:gd name="T41" fmla="*/ 49 h 59"/>
                  <a:gd name="T42" fmla="*/ 7 w 35"/>
                  <a:gd name="T43" fmla="*/ 52 h 59"/>
                  <a:gd name="T44" fmla="*/ 16 w 35"/>
                  <a:gd name="T45" fmla="*/ 54 h 59"/>
                  <a:gd name="T46" fmla="*/ 16 w 35"/>
                  <a:gd name="T47" fmla="*/ 54 h 59"/>
                  <a:gd name="T48" fmla="*/ 20 w 35"/>
                  <a:gd name="T49" fmla="*/ 52 h 59"/>
                  <a:gd name="T50" fmla="*/ 24 w 35"/>
                  <a:gd name="T51" fmla="*/ 51 h 59"/>
                  <a:gd name="T52" fmla="*/ 27 w 35"/>
                  <a:gd name="T53" fmla="*/ 47 h 59"/>
                  <a:gd name="T54" fmla="*/ 27 w 35"/>
                  <a:gd name="T55" fmla="*/ 44 h 59"/>
                  <a:gd name="T56" fmla="*/ 27 w 35"/>
                  <a:gd name="T57" fmla="*/ 44 h 59"/>
                  <a:gd name="T58" fmla="*/ 27 w 35"/>
                  <a:gd name="T59" fmla="*/ 40 h 59"/>
                  <a:gd name="T60" fmla="*/ 24 w 35"/>
                  <a:gd name="T61" fmla="*/ 37 h 59"/>
                  <a:gd name="T62" fmla="*/ 21 w 35"/>
                  <a:gd name="T63" fmla="*/ 34 h 59"/>
                  <a:gd name="T64" fmla="*/ 17 w 35"/>
                  <a:gd name="T65" fmla="*/ 33 h 59"/>
                  <a:gd name="T66" fmla="*/ 17 w 35"/>
                  <a:gd name="T67" fmla="*/ 33 h 59"/>
                  <a:gd name="T68" fmla="*/ 10 w 35"/>
                  <a:gd name="T69" fmla="*/ 28 h 59"/>
                  <a:gd name="T70" fmla="*/ 6 w 35"/>
                  <a:gd name="T71" fmla="*/ 26 h 59"/>
                  <a:gd name="T72" fmla="*/ 2 w 35"/>
                  <a:gd name="T73" fmla="*/ 21 h 59"/>
                  <a:gd name="T74" fmla="*/ 2 w 35"/>
                  <a:gd name="T75" fmla="*/ 16 h 59"/>
                  <a:gd name="T76" fmla="*/ 2 w 35"/>
                  <a:gd name="T77" fmla="*/ 16 h 59"/>
                  <a:gd name="T78" fmla="*/ 3 w 35"/>
                  <a:gd name="T79" fmla="*/ 9 h 59"/>
                  <a:gd name="T80" fmla="*/ 6 w 35"/>
                  <a:gd name="T81" fmla="*/ 5 h 59"/>
                  <a:gd name="T82" fmla="*/ 13 w 35"/>
                  <a:gd name="T83" fmla="*/ 2 h 59"/>
                  <a:gd name="T84" fmla="*/ 20 w 35"/>
                  <a:gd name="T85" fmla="*/ 0 h 59"/>
                  <a:gd name="T86" fmla="*/ 20 w 35"/>
                  <a:gd name="T87" fmla="*/ 0 h 59"/>
                  <a:gd name="T88" fmla="*/ 27 w 35"/>
                  <a:gd name="T89" fmla="*/ 0 h 59"/>
                  <a:gd name="T90" fmla="*/ 32 w 35"/>
                  <a:gd name="T91" fmla="*/ 3 h 59"/>
                  <a:gd name="T92" fmla="*/ 30 w 35"/>
                  <a:gd name="T93" fmla="*/ 9 h 59"/>
                  <a:gd name="T94" fmla="*/ 30 w 35"/>
                  <a:gd name="T95" fmla="*/ 9 h 59"/>
                  <a:gd name="T96" fmla="*/ 25 w 35"/>
                  <a:gd name="T97" fmla="*/ 7 h 59"/>
                  <a:gd name="T98" fmla="*/ 20 w 35"/>
                  <a:gd name="T99" fmla="*/ 6 h 59"/>
                  <a:gd name="T100" fmla="*/ 20 w 35"/>
                  <a:gd name="T101" fmla="*/ 6 h 59"/>
                  <a:gd name="T102" fmla="*/ 14 w 35"/>
                  <a:gd name="T103" fmla="*/ 7 h 59"/>
                  <a:gd name="T104" fmla="*/ 11 w 35"/>
                  <a:gd name="T105" fmla="*/ 9 h 59"/>
                  <a:gd name="T106" fmla="*/ 9 w 35"/>
                  <a:gd name="T107" fmla="*/ 12 h 59"/>
                  <a:gd name="T108" fmla="*/ 9 w 35"/>
                  <a:gd name="T109" fmla="*/ 14 h 59"/>
                  <a:gd name="T110" fmla="*/ 9 w 35"/>
                  <a:gd name="T111" fmla="*/ 14 h 59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5" h="59">
                    <a:moveTo>
                      <a:pt x="9" y="14"/>
                    </a:moveTo>
                    <a:lnTo>
                      <a:pt x="9" y="14"/>
                    </a:lnTo>
                    <a:lnTo>
                      <a:pt x="10" y="19"/>
                    </a:lnTo>
                    <a:lnTo>
                      <a:pt x="11" y="21"/>
                    </a:lnTo>
                    <a:lnTo>
                      <a:pt x="16" y="24"/>
                    </a:lnTo>
                    <a:lnTo>
                      <a:pt x="20" y="26"/>
                    </a:lnTo>
                    <a:lnTo>
                      <a:pt x="27" y="28"/>
                    </a:lnTo>
                    <a:lnTo>
                      <a:pt x="31" y="33"/>
                    </a:lnTo>
                    <a:lnTo>
                      <a:pt x="34" y="37"/>
                    </a:lnTo>
                    <a:lnTo>
                      <a:pt x="35" y="42"/>
                    </a:lnTo>
                    <a:lnTo>
                      <a:pt x="34" y="49"/>
                    </a:lnTo>
                    <a:lnTo>
                      <a:pt x="30" y="54"/>
                    </a:lnTo>
                    <a:lnTo>
                      <a:pt x="24" y="58"/>
                    </a:lnTo>
                    <a:lnTo>
                      <a:pt x="14" y="59"/>
                    </a:lnTo>
                    <a:lnTo>
                      <a:pt x="6" y="58"/>
                    </a:lnTo>
                    <a:lnTo>
                      <a:pt x="0" y="55"/>
                    </a:lnTo>
                    <a:lnTo>
                      <a:pt x="2" y="49"/>
                    </a:lnTo>
                    <a:lnTo>
                      <a:pt x="7" y="52"/>
                    </a:lnTo>
                    <a:lnTo>
                      <a:pt x="16" y="54"/>
                    </a:lnTo>
                    <a:lnTo>
                      <a:pt x="20" y="52"/>
                    </a:lnTo>
                    <a:lnTo>
                      <a:pt x="24" y="51"/>
                    </a:lnTo>
                    <a:lnTo>
                      <a:pt x="27" y="47"/>
                    </a:lnTo>
                    <a:lnTo>
                      <a:pt x="27" y="44"/>
                    </a:lnTo>
                    <a:lnTo>
                      <a:pt x="27" y="40"/>
                    </a:lnTo>
                    <a:lnTo>
                      <a:pt x="24" y="37"/>
                    </a:lnTo>
                    <a:lnTo>
                      <a:pt x="21" y="34"/>
                    </a:lnTo>
                    <a:lnTo>
                      <a:pt x="17" y="33"/>
                    </a:lnTo>
                    <a:lnTo>
                      <a:pt x="10" y="28"/>
                    </a:lnTo>
                    <a:lnTo>
                      <a:pt x="6" y="26"/>
                    </a:lnTo>
                    <a:lnTo>
                      <a:pt x="2" y="21"/>
                    </a:lnTo>
                    <a:lnTo>
                      <a:pt x="2" y="16"/>
                    </a:lnTo>
                    <a:lnTo>
                      <a:pt x="3" y="9"/>
                    </a:lnTo>
                    <a:lnTo>
                      <a:pt x="6" y="5"/>
                    </a:lnTo>
                    <a:lnTo>
                      <a:pt x="13" y="2"/>
                    </a:lnTo>
                    <a:lnTo>
                      <a:pt x="20" y="0"/>
                    </a:lnTo>
                    <a:lnTo>
                      <a:pt x="27" y="0"/>
                    </a:lnTo>
                    <a:lnTo>
                      <a:pt x="32" y="3"/>
                    </a:lnTo>
                    <a:lnTo>
                      <a:pt x="30" y="9"/>
                    </a:lnTo>
                    <a:lnTo>
                      <a:pt x="25" y="7"/>
                    </a:lnTo>
                    <a:lnTo>
                      <a:pt x="20" y="6"/>
                    </a:lnTo>
                    <a:lnTo>
                      <a:pt x="14" y="7"/>
                    </a:lnTo>
                    <a:lnTo>
                      <a:pt x="11" y="9"/>
                    </a:lnTo>
                    <a:lnTo>
                      <a:pt x="9" y="12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90" name="Freeform 42"/>
              <p:cNvSpPr>
                <a:spLocks/>
              </p:cNvSpPr>
              <p:nvPr/>
            </p:nvSpPr>
            <p:spPr bwMode="auto">
              <a:xfrm>
                <a:off x="3720" y="318"/>
                <a:ext cx="35" cy="59"/>
              </a:xfrm>
              <a:custGeom>
                <a:avLst/>
                <a:gdLst>
                  <a:gd name="T0" fmla="*/ 35 w 35"/>
                  <a:gd name="T1" fmla="*/ 42 h 59"/>
                  <a:gd name="T2" fmla="*/ 35 w 35"/>
                  <a:gd name="T3" fmla="*/ 42 h 59"/>
                  <a:gd name="T4" fmla="*/ 34 w 35"/>
                  <a:gd name="T5" fmla="*/ 49 h 59"/>
                  <a:gd name="T6" fmla="*/ 30 w 35"/>
                  <a:gd name="T7" fmla="*/ 54 h 59"/>
                  <a:gd name="T8" fmla="*/ 24 w 35"/>
                  <a:gd name="T9" fmla="*/ 58 h 59"/>
                  <a:gd name="T10" fmla="*/ 14 w 35"/>
                  <a:gd name="T11" fmla="*/ 59 h 59"/>
                  <a:gd name="T12" fmla="*/ 14 w 35"/>
                  <a:gd name="T13" fmla="*/ 59 h 59"/>
                  <a:gd name="T14" fmla="*/ 7 w 35"/>
                  <a:gd name="T15" fmla="*/ 58 h 59"/>
                  <a:gd name="T16" fmla="*/ 0 w 35"/>
                  <a:gd name="T17" fmla="*/ 55 h 59"/>
                  <a:gd name="T18" fmla="*/ 2 w 35"/>
                  <a:gd name="T19" fmla="*/ 49 h 59"/>
                  <a:gd name="T20" fmla="*/ 2 w 35"/>
                  <a:gd name="T21" fmla="*/ 49 h 59"/>
                  <a:gd name="T22" fmla="*/ 9 w 35"/>
                  <a:gd name="T23" fmla="*/ 52 h 59"/>
                  <a:gd name="T24" fmla="*/ 16 w 35"/>
                  <a:gd name="T25" fmla="*/ 54 h 59"/>
                  <a:gd name="T26" fmla="*/ 16 w 35"/>
                  <a:gd name="T27" fmla="*/ 54 h 59"/>
                  <a:gd name="T28" fmla="*/ 20 w 35"/>
                  <a:gd name="T29" fmla="*/ 52 h 59"/>
                  <a:gd name="T30" fmla="*/ 24 w 35"/>
                  <a:gd name="T31" fmla="*/ 51 h 59"/>
                  <a:gd name="T32" fmla="*/ 27 w 35"/>
                  <a:gd name="T33" fmla="*/ 47 h 59"/>
                  <a:gd name="T34" fmla="*/ 27 w 35"/>
                  <a:gd name="T35" fmla="*/ 44 h 59"/>
                  <a:gd name="T36" fmla="*/ 27 w 35"/>
                  <a:gd name="T37" fmla="*/ 44 h 59"/>
                  <a:gd name="T38" fmla="*/ 27 w 35"/>
                  <a:gd name="T39" fmla="*/ 40 h 59"/>
                  <a:gd name="T40" fmla="*/ 25 w 35"/>
                  <a:gd name="T41" fmla="*/ 37 h 59"/>
                  <a:gd name="T42" fmla="*/ 21 w 35"/>
                  <a:gd name="T43" fmla="*/ 34 h 59"/>
                  <a:gd name="T44" fmla="*/ 17 w 35"/>
                  <a:gd name="T45" fmla="*/ 33 h 59"/>
                  <a:gd name="T46" fmla="*/ 17 w 35"/>
                  <a:gd name="T47" fmla="*/ 33 h 59"/>
                  <a:gd name="T48" fmla="*/ 10 w 35"/>
                  <a:gd name="T49" fmla="*/ 28 h 59"/>
                  <a:gd name="T50" fmla="*/ 6 w 35"/>
                  <a:gd name="T51" fmla="*/ 26 h 59"/>
                  <a:gd name="T52" fmla="*/ 3 w 35"/>
                  <a:gd name="T53" fmla="*/ 21 h 59"/>
                  <a:gd name="T54" fmla="*/ 2 w 35"/>
                  <a:gd name="T55" fmla="*/ 16 h 59"/>
                  <a:gd name="T56" fmla="*/ 2 w 35"/>
                  <a:gd name="T57" fmla="*/ 16 h 59"/>
                  <a:gd name="T58" fmla="*/ 3 w 35"/>
                  <a:gd name="T59" fmla="*/ 9 h 59"/>
                  <a:gd name="T60" fmla="*/ 7 w 35"/>
                  <a:gd name="T61" fmla="*/ 5 h 59"/>
                  <a:gd name="T62" fmla="*/ 13 w 35"/>
                  <a:gd name="T63" fmla="*/ 2 h 59"/>
                  <a:gd name="T64" fmla="*/ 20 w 35"/>
                  <a:gd name="T65" fmla="*/ 0 h 59"/>
                  <a:gd name="T66" fmla="*/ 20 w 35"/>
                  <a:gd name="T67" fmla="*/ 0 h 59"/>
                  <a:gd name="T68" fmla="*/ 27 w 35"/>
                  <a:gd name="T69" fmla="*/ 0 h 59"/>
                  <a:gd name="T70" fmla="*/ 32 w 35"/>
                  <a:gd name="T71" fmla="*/ 3 h 59"/>
                  <a:gd name="T72" fmla="*/ 31 w 35"/>
                  <a:gd name="T73" fmla="*/ 9 h 59"/>
                  <a:gd name="T74" fmla="*/ 31 w 35"/>
                  <a:gd name="T75" fmla="*/ 9 h 59"/>
                  <a:gd name="T76" fmla="*/ 27 w 35"/>
                  <a:gd name="T77" fmla="*/ 7 h 59"/>
                  <a:gd name="T78" fmla="*/ 20 w 35"/>
                  <a:gd name="T79" fmla="*/ 6 h 59"/>
                  <a:gd name="T80" fmla="*/ 20 w 35"/>
                  <a:gd name="T81" fmla="*/ 6 h 59"/>
                  <a:gd name="T82" fmla="*/ 14 w 35"/>
                  <a:gd name="T83" fmla="*/ 7 h 59"/>
                  <a:gd name="T84" fmla="*/ 11 w 35"/>
                  <a:gd name="T85" fmla="*/ 9 h 59"/>
                  <a:gd name="T86" fmla="*/ 10 w 35"/>
                  <a:gd name="T87" fmla="*/ 12 h 59"/>
                  <a:gd name="T88" fmla="*/ 9 w 35"/>
                  <a:gd name="T89" fmla="*/ 14 h 59"/>
                  <a:gd name="T90" fmla="*/ 9 w 35"/>
                  <a:gd name="T91" fmla="*/ 14 h 59"/>
                  <a:gd name="T92" fmla="*/ 10 w 35"/>
                  <a:gd name="T93" fmla="*/ 19 h 59"/>
                  <a:gd name="T94" fmla="*/ 11 w 35"/>
                  <a:gd name="T95" fmla="*/ 21 h 59"/>
                  <a:gd name="T96" fmla="*/ 16 w 35"/>
                  <a:gd name="T97" fmla="*/ 24 h 59"/>
                  <a:gd name="T98" fmla="*/ 20 w 35"/>
                  <a:gd name="T99" fmla="*/ 26 h 59"/>
                  <a:gd name="T100" fmla="*/ 20 w 35"/>
                  <a:gd name="T101" fmla="*/ 26 h 59"/>
                  <a:gd name="T102" fmla="*/ 27 w 35"/>
                  <a:gd name="T103" fmla="*/ 28 h 59"/>
                  <a:gd name="T104" fmla="*/ 31 w 35"/>
                  <a:gd name="T105" fmla="*/ 33 h 59"/>
                  <a:gd name="T106" fmla="*/ 34 w 35"/>
                  <a:gd name="T107" fmla="*/ 37 h 59"/>
                  <a:gd name="T108" fmla="*/ 35 w 35"/>
                  <a:gd name="T109" fmla="*/ 42 h 59"/>
                  <a:gd name="T110" fmla="*/ 35 w 35"/>
                  <a:gd name="T111" fmla="*/ 42 h 59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5" h="59">
                    <a:moveTo>
                      <a:pt x="35" y="42"/>
                    </a:moveTo>
                    <a:lnTo>
                      <a:pt x="35" y="42"/>
                    </a:lnTo>
                    <a:lnTo>
                      <a:pt x="34" y="49"/>
                    </a:lnTo>
                    <a:lnTo>
                      <a:pt x="30" y="54"/>
                    </a:lnTo>
                    <a:lnTo>
                      <a:pt x="24" y="58"/>
                    </a:lnTo>
                    <a:lnTo>
                      <a:pt x="14" y="59"/>
                    </a:lnTo>
                    <a:lnTo>
                      <a:pt x="7" y="58"/>
                    </a:lnTo>
                    <a:lnTo>
                      <a:pt x="0" y="55"/>
                    </a:lnTo>
                    <a:lnTo>
                      <a:pt x="2" y="49"/>
                    </a:lnTo>
                    <a:lnTo>
                      <a:pt x="9" y="52"/>
                    </a:lnTo>
                    <a:lnTo>
                      <a:pt x="16" y="54"/>
                    </a:lnTo>
                    <a:lnTo>
                      <a:pt x="20" y="52"/>
                    </a:lnTo>
                    <a:lnTo>
                      <a:pt x="24" y="51"/>
                    </a:lnTo>
                    <a:lnTo>
                      <a:pt x="27" y="47"/>
                    </a:lnTo>
                    <a:lnTo>
                      <a:pt x="27" y="44"/>
                    </a:lnTo>
                    <a:lnTo>
                      <a:pt x="27" y="40"/>
                    </a:lnTo>
                    <a:lnTo>
                      <a:pt x="25" y="37"/>
                    </a:lnTo>
                    <a:lnTo>
                      <a:pt x="21" y="34"/>
                    </a:lnTo>
                    <a:lnTo>
                      <a:pt x="17" y="33"/>
                    </a:lnTo>
                    <a:lnTo>
                      <a:pt x="10" y="28"/>
                    </a:lnTo>
                    <a:lnTo>
                      <a:pt x="6" y="26"/>
                    </a:lnTo>
                    <a:lnTo>
                      <a:pt x="3" y="21"/>
                    </a:lnTo>
                    <a:lnTo>
                      <a:pt x="2" y="16"/>
                    </a:lnTo>
                    <a:lnTo>
                      <a:pt x="3" y="9"/>
                    </a:lnTo>
                    <a:lnTo>
                      <a:pt x="7" y="5"/>
                    </a:lnTo>
                    <a:lnTo>
                      <a:pt x="13" y="2"/>
                    </a:lnTo>
                    <a:lnTo>
                      <a:pt x="20" y="0"/>
                    </a:lnTo>
                    <a:lnTo>
                      <a:pt x="27" y="0"/>
                    </a:lnTo>
                    <a:lnTo>
                      <a:pt x="32" y="3"/>
                    </a:lnTo>
                    <a:lnTo>
                      <a:pt x="31" y="9"/>
                    </a:lnTo>
                    <a:lnTo>
                      <a:pt x="27" y="7"/>
                    </a:lnTo>
                    <a:lnTo>
                      <a:pt x="20" y="6"/>
                    </a:lnTo>
                    <a:lnTo>
                      <a:pt x="14" y="7"/>
                    </a:lnTo>
                    <a:lnTo>
                      <a:pt x="11" y="9"/>
                    </a:lnTo>
                    <a:lnTo>
                      <a:pt x="10" y="12"/>
                    </a:lnTo>
                    <a:lnTo>
                      <a:pt x="9" y="14"/>
                    </a:lnTo>
                    <a:lnTo>
                      <a:pt x="10" y="19"/>
                    </a:lnTo>
                    <a:lnTo>
                      <a:pt x="11" y="21"/>
                    </a:lnTo>
                    <a:lnTo>
                      <a:pt x="16" y="24"/>
                    </a:lnTo>
                    <a:lnTo>
                      <a:pt x="20" y="26"/>
                    </a:lnTo>
                    <a:lnTo>
                      <a:pt x="27" y="28"/>
                    </a:lnTo>
                    <a:lnTo>
                      <a:pt x="31" y="33"/>
                    </a:lnTo>
                    <a:lnTo>
                      <a:pt x="34" y="37"/>
                    </a:lnTo>
                    <a:lnTo>
                      <a:pt x="35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91" name="Freeform 43"/>
              <p:cNvSpPr>
                <a:spLocks noEditPoints="1"/>
              </p:cNvSpPr>
              <p:nvPr/>
            </p:nvSpPr>
            <p:spPr bwMode="auto">
              <a:xfrm>
                <a:off x="3647" y="300"/>
                <a:ext cx="184" cy="93"/>
              </a:xfrm>
              <a:custGeom>
                <a:avLst/>
                <a:gdLst>
                  <a:gd name="T0" fmla="*/ 45 w 184"/>
                  <a:gd name="T1" fmla="*/ 52 h 93"/>
                  <a:gd name="T2" fmla="*/ 52 w 184"/>
                  <a:gd name="T3" fmla="*/ 55 h 93"/>
                  <a:gd name="T4" fmla="*/ 56 w 184"/>
                  <a:gd name="T5" fmla="*/ 63 h 93"/>
                  <a:gd name="T6" fmla="*/ 68 w 184"/>
                  <a:gd name="T7" fmla="*/ 76 h 93"/>
                  <a:gd name="T8" fmla="*/ 63 w 184"/>
                  <a:gd name="T9" fmla="*/ 60 h 93"/>
                  <a:gd name="T10" fmla="*/ 55 w 184"/>
                  <a:gd name="T11" fmla="*/ 49 h 93"/>
                  <a:gd name="T12" fmla="*/ 59 w 184"/>
                  <a:gd name="T13" fmla="*/ 46 h 93"/>
                  <a:gd name="T14" fmla="*/ 66 w 184"/>
                  <a:gd name="T15" fmla="*/ 34 h 93"/>
                  <a:gd name="T16" fmla="*/ 60 w 184"/>
                  <a:gd name="T17" fmla="*/ 23 h 93"/>
                  <a:gd name="T18" fmla="*/ 55 w 184"/>
                  <a:gd name="T19" fmla="*/ 20 h 93"/>
                  <a:gd name="T20" fmla="*/ 31 w 184"/>
                  <a:gd name="T21" fmla="*/ 20 h 93"/>
                  <a:gd name="T22" fmla="*/ 164 w 184"/>
                  <a:gd name="T23" fmla="*/ 0 h 93"/>
                  <a:gd name="T24" fmla="*/ 178 w 184"/>
                  <a:gd name="T25" fmla="*/ 6 h 93"/>
                  <a:gd name="T26" fmla="*/ 184 w 184"/>
                  <a:gd name="T27" fmla="*/ 73 h 93"/>
                  <a:gd name="T28" fmla="*/ 178 w 184"/>
                  <a:gd name="T29" fmla="*/ 87 h 93"/>
                  <a:gd name="T30" fmla="*/ 20 w 184"/>
                  <a:gd name="T31" fmla="*/ 93 h 93"/>
                  <a:gd name="T32" fmla="*/ 6 w 184"/>
                  <a:gd name="T33" fmla="*/ 87 h 93"/>
                  <a:gd name="T34" fmla="*/ 0 w 184"/>
                  <a:gd name="T35" fmla="*/ 20 h 93"/>
                  <a:gd name="T36" fmla="*/ 6 w 184"/>
                  <a:gd name="T37" fmla="*/ 6 h 93"/>
                  <a:gd name="T38" fmla="*/ 164 w 184"/>
                  <a:gd name="T39" fmla="*/ 0 h 93"/>
                  <a:gd name="T40" fmla="*/ 97 w 184"/>
                  <a:gd name="T41" fmla="*/ 76 h 93"/>
                  <a:gd name="T42" fmla="*/ 108 w 184"/>
                  <a:gd name="T43" fmla="*/ 60 h 93"/>
                  <a:gd name="T44" fmla="*/ 104 w 184"/>
                  <a:gd name="T45" fmla="*/ 51 h 93"/>
                  <a:gd name="T46" fmla="*/ 93 w 184"/>
                  <a:gd name="T47" fmla="*/ 44 h 93"/>
                  <a:gd name="T48" fmla="*/ 83 w 184"/>
                  <a:gd name="T49" fmla="*/ 37 h 93"/>
                  <a:gd name="T50" fmla="*/ 83 w 184"/>
                  <a:gd name="T51" fmla="*/ 30 h 93"/>
                  <a:gd name="T52" fmla="*/ 93 w 184"/>
                  <a:gd name="T53" fmla="*/ 24 h 93"/>
                  <a:gd name="T54" fmla="*/ 104 w 184"/>
                  <a:gd name="T55" fmla="*/ 27 h 93"/>
                  <a:gd name="T56" fmla="*/ 100 w 184"/>
                  <a:gd name="T57" fmla="*/ 18 h 93"/>
                  <a:gd name="T58" fmla="*/ 86 w 184"/>
                  <a:gd name="T59" fmla="*/ 20 h 93"/>
                  <a:gd name="T60" fmla="*/ 75 w 184"/>
                  <a:gd name="T61" fmla="*/ 34 h 93"/>
                  <a:gd name="T62" fmla="*/ 79 w 184"/>
                  <a:gd name="T63" fmla="*/ 44 h 93"/>
                  <a:gd name="T64" fmla="*/ 90 w 184"/>
                  <a:gd name="T65" fmla="*/ 51 h 93"/>
                  <a:gd name="T66" fmla="*/ 100 w 184"/>
                  <a:gd name="T67" fmla="*/ 58 h 93"/>
                  <a:gd name="T68" fmla="*/ 100 w 184"/>
                  <a:gd name="T69" fmla="*/ 65 h 93"/>
                  <a:gd name="T70" fmla="*/ 89 w 184"/>
                  <a:gd name="T71" fmla="*/ 72 h 93"/>
                  <a:gd name="T72" fmla="*/ 75 w 184"/>
                  <a:gd name="T73" fmla="*/ 67 h 93"/>
                  <a:gd name="T74" fmla="*/ 80 w 184"/>
                  <a:gd name="T75" fmla="*/ 76 h 93"/>
                  <a:gd name="T76" fmla="*/ 135 w 184"/>
                  <a:gd name="T77" fmla="*/ 18 h 93"/>
                  <a:gd name="T78" fmla="*/ 121 w 184"/>
                  <a:gd name="T79" fmla="*/ 23 h 93"/>
                  <a:gd name="T80" fmla="*/ 117 w 184"/>
                  <a:gd name="T81" fmla="*/ 34 h 93"/>
                  <a:gd name="T82" fmla="*/ 125 w 184"/>
                  <a:gd name="T83" fmla="*/ 46 h 93"/>
                  <a:gd name="T84" fmla="*/ 136 w 184"/>
                  <a:gd name="T85" fmla="*/ 52 h 93"/>
                  <a:gd name="T86" fmla="*/ 142 w 184"/>
                  <a:gd name="T87" fmla="*/ 62 h 93"/>
                  <a:gd name="T88" fmla="*/ 139 w 184"/>
                  <a:gd name="T89" fmla="*/ 69 h 93"/>
                  <a:gd name="T90" fmla="*/ 131 w 184"/>
                  <a:gd name="T91" fmla="*/ 72 h 93"/>
                  <a:gd name="T92" fmla="*/ 115 w 184"/>
                  <a:gd name="T93" fmla="*/ 73 h 93"/>
                  <a:gd name="T94" fmla="*/ 129 w 184"/>
                  <a:gd name="T95" fmla="*/ 77 h 93"/>
                  <a:gd name="T96" fmla="*/ 145 w 184"/>
                  <a:gd name="T97" fmla="*/ 72 h 93"/>
                  <a:gd name="T98" fmla="*/ 150 w 184"/>
                  <a:gd name="T99" fmla="*/ 60 h 93"/>
                  <a:gd name="T100" fmla="*/ 142 w 184"/>
                  <a:gd name="T101" fmla="*/ 46 h 93"/>
                  <a:gd name="T102" fmla="*/ 131 w 184"/>
                  <a:gd name="T103" fmla="*/ 42 h 93"/>
                  <a:gd name="T104" fmla="*/ 124 w 184"/>
                  <a:gd name="T105" fmla="*/ 32 h 93"/>
                  <a:gd name="T106" fmla="*/ 126 w 184"/>
                  <a:gd name="T107" fmla="*/ 27 h 93"/>
                  <a:gd name="T108" fmla="*/ 135 w 184"/>
                  <a:gd name="T109" fmla="*/ 24 h 93"/>
                  <a:gd name="T110" fmla="*/ 147 w 184"/>
                  <a:gd name="T111" fmla="*/ 21 h 93"/>
                  <a:gd name="T112" fmla="*/ 135 w 184"/>
                  <a:gd name="T113" fmla="*/ 18 h 93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84" h="93">
                    <a:moveTo>
                      <a:pt x="38" y="76"/>
                    </a:moveTo>
                    <a:lnTo>
                      <a:pt x="38" y="52"/>
                    </a:lnTo>
                    <a:lnTo>
                      <a:pt x="45" y="52"/>
                    </a:lnTo>
                    <a:lnTo>
                      <a:pt x="49" y="52"/>
                    </a:lnTo>
                    <a:lnTo>
                      <a:pt x="52" y="55"/>
                    </a:lnTo>
                    <a:lnTo>
                      <a:pt x="55" y="58"/>
                    </a:lnTo>
                    <a:lnTo>
                      <a:pt x="56" y="63"/>
                    </a:lnTo>
                    <a:lnTo>
                      <a:pt x="60" y="76"/>
                    </a:lnTo>
                    <a:lnTo>
                      <a:pt x="68" y="76"/>
                    </a:lnTo>
                    <a:lnTo>
                      <a:pt x="66" y="70"/>
                    </a:lnTo>
                    <a:lnTo>
                      <a:pt x="63" y="60"/>
                    </a:lnTo>
                    <a:lnTo>
                      <a:pt x="60" y="53"/>
                    </a:lnTo>
                    <a:lnTo>
                      <a:pt x="58" y="51"/>
                    </a:lnTo>
                    <a:lnTo>
                      <a:pt x="55" y="49"/>
                    </a:lnTo>
                    <a:lnTo>
                      <a:pt x="59" y="46"/>
                    </a:lnTo>
                    <a:lnTo>
                      <a:pt x="62" y="44"/>
                    </a:lnTo>
                    <a:lnTo>
                      <a:pt x="65" y="39"/>
                    </a:lnTo>
                    <a:lnTo>
                      <a:pt x="66" y="34"/>
                    </a:lnTo>
                    <a:lnTo>
                      <a:pt x="65" y="28"/>
                    </a:lnTo>
                    <a:lnTo>
                      <a:pt x="60" y="23"/>
                    </a:lnTo>
                    <a:lnTo>
                      <a:pt x="58" y="21"/>
                    </a:lnTo>
                    <a:lnTo>
                      <a:pt x="55" y="20"/>
                    </a:lnTo>
                    <a:lnTo>
                      <a:pt x="45" y="18"/>
                    </a:lnTo>
                    <a:lnTo>
                      <a:pt x="31" y="20"/>
                    </a:lnTo>
                    <a:lnTo>
                      <a:pt x="31" y="76"/>
                    </a:lnTo>
                    <a:lnTo>
                      <a:pt x="38" y="76"/>
                    </a:lnTo>
                    <a:close/>
                    <a:moveTo>
                      <a:pt x="164" y="0"/>
                    </a:moveTo>
                    <a:lnTo>
                      <a:pt x="164" y="0"/>
                    </a:lnTo>
                    <a:lnTo>
                      <a:pt x="173" y="2"/>
                    </a:lnTo>
                    <a:lnTo>
                      <a:pt x="178" y="6"/>
                    </a:lnTo>
                    <a:lnTo>
                      <a:pt x="183" y="11"/>
                    </a:lnTo>
                    <a:lnTo>
                      <a:pt x="184" y="20"/>
                    </a:lnTo>
                    <a:lnTo>
                      <a:pt x="184" y="73"/>
                    </a:lnTo>
                    <a:lnTo>
                      <a:pt x="183" y="80"/>
                    </a:lnTo>
                    <a:lnTo>
                      <a:pt x="178" y="87"/>
                    </a:lnTo>
                    <a:lnTo>
                      <a:pt x="173" y="91"/>
                    </a:lnTo>
                    <a:lnTo>
                      <a:pt x="164" y="93"/>
                    </a:lnTo>
                    <a:lnTo>
                      <a:pt x="20" y="93"/>
                    </a:lnTo>
                    <a:lnTo>
                      <a:pt x="13" y="91"/>
                    </a:lnTo>
                    <a:lnTo>
                      <a:pt x="6" y="87"/>
                    </a:lnTo>
                    <a:lnTo>
                      <a:pt x="3" y="80"/>
                    </a:lnTo>
                    <a:lnTo>
                      <a:pt x="0" y="73"/>
                    </a:lnTo>
                    <a:lnTo>
                      <a:pt x="0" y="20"/>
                    </a:lnTo>
                    <a:lnTo>
                      <a:pt x="3" y="11"/>
                    </a:lnTo>
                    <a:lnTo>
                      <a:pt x="6" y="6"/>
                    </a:lnTo>
                    <a:lnTo>
                      <a:pt x="13" y="2"/>
                    </a:lnTo>
                    <a:lnTo>
                      <a:pt x="20" y="0"/>
                    </a:lnTo>
                    <a:lnTo>
                      <a:pt x="164" y="0"/>
                    </a:lnTo>
                    <a:close/>
                    <a:moveTo>
                      <a:pt x="87" y="77"/>
                    </a:moveTo>
                    <a:lnTo>
                      <a:pt x="87" y="77"/>
                    </a:lnTo>
                    <a:lnTo>
                      <a:pt x="97" y="76"/>
                    </a:lnTo>
                    <a:lnTo>
                      <a:pt x="103" y="72"/>
                    </a:lnTo>
                    <a:lnTo>
                      <a:pt x="107" y="67"/>
                    </a:lnTo>
                    <a:lnTo>
                      <a:pt x="108" y="60"/>
                    </a:lnTo>
                    <a:lnTo>
                      <a:pt x="107" y="55"/>
                    </a:lnTo>
                    <a:lnTo>
                      <a:pt x="104" y="51"/>
                    </a:lnTo>
                    <a:lnTo>
                      <a:pt x="100" y="46"/>
                    </a:lnTo>
                    <a:lnTo>
                      <a:pt x="93" y="44"/>
                    </a:lnTo>
                    <a:lnTo>
                      <a:pt x="89" y="42"/>
                    </a:lnTo>
                    <a:lnTo>
                      <a:pt x="84" y="39"/>
                    </a:lnTo>
                    <a:lnTo>
                      <a:pt x="83" y="37"/>
                    </a:lnTo>
                    <a:lnTo>
                      <a:pt x="82" y="32"/>
                    </a:lnTo>
                    <a:lnTo>
                      <a:pt x="83" y="30"/>
                    </a:lnTo>
                    <a:lnTo>
                      <a:pt x="84" y="27"/>
                    </a:lnTo>
                    <a:lnTo>
                      <a:pt x="87" y="25"/>
                    </a:lnTo>
                    <a:lnTo>
                      <a:pt x="93" y="24"/>
                    </a:lnTo>
                    <a:lnTo>
                      <a:pt x="100" y="25"/>
                    </a:lnTo>
                    <a:lnTo>
                      <a:pt x="104" y="27"/>
                    </a:lnTo>
                    <a:lnTo>
                      <a:pt x="105" y="21"/>
                    </a:lnTo>
                    <a:lnTo>
                      <a:pt x="100" y="18"/>
                    </a:lnTo>
                    <a:lnTo>
                      <a:pt x="93" y="18"/>
                    </a:lnTo>
                    <a:lnTo>
                      <a:pt x="86" y="20"/>
                    </a:lnTo>
                    <a:lnTo>
                      <a:pt x="80" y="23"/>
                    </a:lnTo>
                    <a:lnTo>
                      <a:pt x="76" y="27"/>
                    </a:lnTo>
                    <a:lnTo>
                      <a:pt x="75" y="34"/>
                    </a:lnTo>
                    <a:lnTo>
                      <a:pt x="76" y="39"/>
                    </a:lnTo>
                    <a:lnTo>
                      <a:pt x="79" y="44"/>
                    </a:lnTo>
                    <a:lnTo>
                      <a:pt x="83" y="46"/>
                    </a:lnTo>
                    <a:lnTo>
                      <a:pt x="90" y="51"/>
                    </a:lnTo>
                    <a:lnTo>
                      <a:pt x="94" y="52"/>
                    </a:lnTo>
                    <a:lnTo>
                      <a:pt x="98" y="55"/>
                    </a:lnTo>
                    <a:lnTo>
                      <a:pt x="100" y="58"/>
                    </a:lnTo>
                    <a:lnTo>
                      <a:pt x="100" y="62"/>
                    </a:lnTo>
                    <a:lnTo>
                      <a:pt x="100" y="65"/>
                    </a:lnTo>
                    <a:lnTo>
                      <a:pt x="97" y="69"/>
                    </a:lnTo>
                    <a:lnTo>
                      <a:pt x="93" y="70"/>
                    </a:lnTo>
                    <a:lnTo>
                      <a:pt x="89" y="72"/>
                    </a:lnTo>
                    <a:lnTo>
                      <a:pt x="82" y="70"/>
                    </a:lnTo>
                    <a:lnTo>
                      <a:pt x="75" y="67"/>
                    </a:lnTo>
                    <a:lnTo>
                      <a:pt x="73" y="73"/>
                    </a:lnTo>
                    <a:lnTo>
                      <a:pt x="80" y="76"/>
                    </a:lnTo>
                    <a:lnTo>
                      <a:pt x="87" y="77"/>
                    </a:lnTo>
                    <a:close/>
                    <a:moveTo>
                      <a:pt x="135" y="18"/>
                    </a:moveTo>
                    <a:lnTo>
                      <a:pt x="135" y="18"/>
                    </a:lnTo>
                    <a:lnTo>
                      <a:pt x="128" y="20"/>
                    </a:lnTo>
                    <a:lnTo>
                      <a:pt x="121" y="23"/>
                    </a:lnTo>
                    <a:lnTo>
                      <a:pt x="118" y="27"/>
                    </a:lnTo>
                    <a:lnTo>
                      <a:pt x="117" y="34"/>
                    </a:lnTo>
                    <a:lnTo>
                      <a:pt x="117" y="39"/>
                    </a:lnTo>
                    <a:lnTo>
                      <a:pt x="121" y="44"/>
                    </a:lnTo>
                    <a:lnTo>
                      <a:pt x="125" y="46"/>
                    </a:lnTo>
                    <a:lnTo>
                      <a:pt x="132" y="51"/>
                    </a:lnTo>
                    <a:lnTo>
                      <a:pt x="136" y="52"/>
                    </a:lnTo>
                    <a:lnTo>
                      <a:pt x="139" y="55"/>
                    </a:lnTo>
                    <a:lnTo>
                      <a:pt x="142" y="58"/>
                    </a:lnTo>
                    <a:lnTo>
                      <a:pt x="142" y="62"/>
                    </a:lnTo>
                    <a:lnTo>
                      <a:pt x="142" y="65"/>
                    </a:lnTo>
                    <a:lnTo>
                      <a:pt x="139" y="69"/>
                    </a:lnTo>
                    <a:lnTo>
                      <a:pt x="135" y="70"/>
                    </a:lnTo>
                    <a:lnTo>
                      <a:pt x="131" y="72"/>
                    </a:lnTo>
                    <a:lnTo>
                      <a:pt x="122" y="70"/>
                    </a:lnTo>
                    <a:lnTo>
                      <a:pt x="117" y="67"/>
                    </a:lnTo>
                    <a:lnTo>
                      <a:pt x="115" y="73"/>
                    </a:lnTo>
                    <a:lnTo>
                      <a:pt x="121" y="76"/>
                    </a:lnTo>
                    <a:lnTo>
                      <a:pt x="129" y="77"/>
                    </a:lnTo>
                    <a:lnTo>
                      <a:pt x="139" y="76"/>
                    </a:lnTo>
                    <a:lnTo>
                      <a:pt x="145" y="72"/>
                    </a:lnTo>
                    <a:lnTo>
                      <a:pt x="149" y="67"/>
                    </a:lnTo>
                    <a:lnTo>
                      <a:pt x="150" y="60"/>
                    </a:lnTo>
                    <a:lnTo>
                      <a:pt x="149" y="55"/>
                    </a:lnTo>
                    <a:lnTo>
                      <a:pt x="146" y="51"/>
                    </a:lnTo>
                    <a:lnTo>
                      <a:pt x="142" y="46"/>
                    </a:lnTo>
                    <a:lnTo>
                      <a:pt x="135" y="44"/>
                    </a:lnTo>
                    <a:lnTo>
                      <a:pt x="131" y="42"/>
                    </a:lnTo>
                    <a:lnTo>
                      <a:pt x="126" y="39"/>
                    </a:lnTo>
                    <a:lnTo>
                      <a:pt x="125" y="37"/>
                    </a:lnTo>
                    <a:lnTo>
                      <a:pt x="124" y="32"/>
                    </a:lnTo>
                    <a:lnTo>
                      <a:pt x="124" y="30"/>
                    </a:lnTo>
                    <a:lnTo>
                      <a:pt x="126" y="27"/>
                    </a:lnTo>
                    <a:lnTo>
                      <a:pt x="129" y="25"/>
                    </a:lnTo>
                    <a:lnTo>
                      <a:pt x="135" y="24"/>
                    </a:lnTo>
                    <a:lnTo>
                      <a:pt x="140" y="25"/>
                    </a:lnTo>
                    <a:lnTo>
                      <a:pt x="145" y="27"/>
                    </a:lnTo>
                    <a:lnTo>
                      <a:pt x="147" y="21"/>
                    </a:lnTo>
                    <a:lnTo>
                      <a:pt x="142" y="18"/>
                    </a:lnTo>
                    <a:lnTo>
                      <a:pt x="135" y="18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92" name="Freeform 44"/>
              <p:cNvSpPr>
                <a:spLocks/>
              </p:cNvSpPr>
              <p:nvPr/>
            </p:nvSpPr>
            <p:spPr bwMode="auto">
              <a:xfrm>
                <a:off x="3685" y="324"/>
                <a:ext cx="20" cy="22"/>
              </a:xfrm>
              <a:custGeom>
                <a:avLst/>
                <a:gdLst>
                  <a:gd name="T0" fmla="*/ 0 w 20"/>
                  <a:gd name="T1" fmla="*/ 1 h 22"/>
                  <a:gd name="T2" fmla="*/ 0 w 20"/>
                  <a:gd name="T3" fmla="*/ 1 h 22"/>
                  <a:gd name="T4" fmla="*/ 7 w 20"/>
                  <a:gd name="T5" fmla="*/ 0 h 22"/>
                  <a:gd name="T6" fmla="*/ 7 w 20"/>
                  <a:gd name="T7" fmla="*/ 0 h 22"/>
                  <a:gd name="T8" fmla="*/ 13 w 20"/>
                  <a:gd name="T9" fmla="*/ 1 h 22"/>
                  <a:gd name="T10" fmla="*/ 17 w 20"/>
                  <a:gd name="T11" fmla="*/ 3 h 22"/>
                  <a:gd name="T12" fmla="*/ 20 w 20"/>
                  <a:gd name="T13" fmla="*/ 6 h 22"/>
                  <a:gd name="T14" fmla="*/ 20 w 20"/>
                  <a:gd name="T15" fmla="*/ 11 h 22"/>
                  <a:gd name="T16" fmla="*/ 20 w 20"/>
                  <a:gd name="T17" fmla="*/ 11 h 22"/>
                  <a:gd name="T18" fmla="*/ 20 w 20"/>
                  <a:gd name="T19" fmla="*/ 15 h 22"/>
                  <a:gd name="T20" fmla="*/ 17 w 20"/>
                  <a:gd name="T21" fmla="*/ 18 h 22"/>
                  <a:gd name="T22" fmla="*/ 13 w 20"/>
                  <a:gd name="T23" fmla="*/ 21 h 22"/>
                  <a:gd name="T24" fmla="*/ 7 w 20"/>
                  <a:gd name="T25" fmla="*/ 22 h 22"/>
                  <a:gd name="T26" fmla="*/ 0 w 20"/>
                  <a:gd name="T27" fmla="*/ 22 h 22"/>
                  <a:gd name="T28" fmla="*/ 0 w 20"/>
                  <a:gd name="T29" fmla="*/ 1 h 2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0" h="22">
                    <a:moveTo>
                      <a:pt x="0" y="1"/>
                    </a:moveTo>
                    <a:lnTo>
                      <a:pt x="0" y="1"/>
                    </a:lnTo>
                    <a:lnTo>
                      <a:pt x="7" y="0"/>
                    </a:lnTo>
                    <a:lnTo>
                      <a:pt x="13" y="1"/>
                    </a:lnTo>
                    <a:lnTo>
                      <a:pt x="17" y="3"/>
                    </a:lnTo>
                    <a:lnTo>
                      <a:pt x="20" y="6"/>
                    </a:lnTo>
                    <a:lnTo>
                      <a:pt x="20" y="11"/>
                    </a:lnTo>
                    <a:lnTo>
                      <a:pt x="20" y="15"/>
                    </a:lnTo>
                    <a:lnTo>
                      <a:pt x="17" y="18"/>
                    </a:lnTo>
                    <a:lnTo>
                      <a:pt x="13" y="21"/>
                    </a:lnTo>
                    <a:lnTo>
                      <a:pt x="7" y="22"/>
                    </a:lnTo>
                    <a:lnTo>
                      <a:pt x="0" y="2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93" name="Freeform 45"/>
              <p:cNvSpPr>
                <a:spLocks noEditPoints="1"/>
              </p:cNvSpPr>
              <p:nvPr/>
            </p:nvSpPr>
            <p:spPr bwMode="auto">
              <a:xfrm>
                <a:off x="3678" y="318"/>
                <a:ext cx="37" cy="58"/>
              </a:xfrm>
              <a:custGeom>
                <a:avLst/>
                <a:gdLst>
                  <a:gd name="T0" fmla="*/ 0 w 37"/>
                  <a:gd name="T1" fmla="*/ 2 h 58"/>
                  <a:gd name="T2" fmla="*/ 0 w 37"/>
                  <a:gd name="T3" fmla="*/ 2 h 58"/>
                  <a:gd name="T4" fmla="*/ 14 w 37"/>
                  <a:gd name="T5" fmla="*/ 0 h 58"/>
                  <a:gd name="T6" fmla="*/ 14 w 37"/>
                  <a:gd name="T7" fmla="*/ 0 h 58"/>
                  <a:gd name="T8" fmla="*/ 24 w 37"/>
                  <a:gd name="T9" fmla="*/ 2 h 58"/>
                  <a:gd name="T10" fmla="*/ 27 w 37"/>
                  <a:gd name="T11" fmla="*/ 3 h 58"/>
                  <a:gd name="T12" fmla="*/ 29 w 37"/>
                  <a:gd name="T13" fmla="*/ 5 h 58"/>
                  <a:gd name="T14" fmla="*/ 29 w 37"/>
                  <a:gd name="T15" fmla="*/ 5 h 58"/>
                  <a:gd name="T16" fmla="*/ 34 w 37"/>
                  <a:gd name="T17" fmla="*/ 10 h 58"/>
                  <a:gd name="T18" fmla="*/ 35 w 37"/>
                  <a:gd name="T19" fmla="*/ 16 h 58"/>
                  <a:gd name="T20" fmla="*/ 35 w 37"/>
                  <a:gd name="T21" fmla="*/ 16 h 58"/>
                  <a:gd name="T22" fmla="*/ 34 w 37"/>
                  <a:gd name="T23" fmla="*/ 21 h 58"/>
                  <a:gd name="T24" fmla="*/ 31 w 37"/>
                  <a:gd name="T25" fmla="*/ 26 h 58"/>
                  <a:gd name="T26" fmla="*/ 28 w 37"/>
                  <a:gd name="T27" fmla="*/ 28 h 58"/>
                  <a:gd name="T28" fmla="*/ 24 w 37"/>
                  <a:gd name="T29" fmla="*/ 31 h 58"/>
                  <a:gd name="T30" fmla="*/ 24 w 37"/>
                  <a:gd name="T31" fmla="*/ 31 h 58"/>
                  <a:gd name="T32" fmla="*/ 24 w 37"/>
                  <a:gd name="T33" fmla="*/ 31 h 58"/>
                  <a:gd name="T34" fmla="*/ 27 w 37"/>
                  <a:gd name="T35" fmla="*/ 33 h 58"/>
                  <a:gd name="T36" fmla="*/ 29 w 37"/>
                  <a:gd name="T37" fmla="*/ 35 h 58"/>
                  <a:gd name="T38" fmla="*/ 32 w 37"/>
                  <a:gd name="T39" fmla="*/ 42 h 58"/>
                  <a:gd name="T40" fmla="*/ 32 w 37"/>
                  <a:gd name="T41" fmla="*/ 42 h 58"/>
                  <a:gd name="T42" fmla="*/ 35 w 37"/>
                  <a:gd name="T43" fmla="*/ 52 h 58"/>
                  <a:gd name="T44" fmla="*/ 37 w 37"/>
                  <a:gd name="T45" fmla="*/ 58 h 58"/>
                  <a:gd name="T46" fmla="*/ 29 w 37"/>
                  <a:gd name="T47" fmla="*/ 58 h 58"/>
                  <a:gd name="T48" fmla="*/ 29 w 37"/>
                  <a:gd name="T49" fmla="*/ 58 h 58"/>
                  <a:gd name="T50" fmla="*/ 25 w 37"/>
                  <a:gd name="T51" fmla="*/ 45 h 58"/>
                  <a:gd name="T52" fmla="*/ 25 w 37"/>
                  <a:gd name="T53" fmla="*/ 45 h 58"/>
                  <a:gd name="T54" fmla="*/ 24 w 37"/>
                  <a:gd name="T55" fmla="*/ 40 h 58"/>
                  <a:gd name="T56" fmla="*/ 21 w 37"/>
                  <a:gd name="T57" fmla="*/ 37 h 58"/>
                  <a:gd name="T58" fmla="*/ 18 w 37"/>
                  <a:gd name="T59" fmla="*/ 34 h 58"/>
                  <a:gd name="T60" fmla="*/ 14 w 37"/>
                  <a:gd name="T61" fmla="*/ 34 h 58"/>
                  <a:gd name="T62" fmla="*/ 7 w 37"/>
                  <a:gd name="T63" fmla="*/ 34 h 58"/>
                  <a:gd name="T64" fmla="*/ 7 w 37"/>
                  <a:gd name="T65" fmla="*/ 58 h 58"/>
                  <a:gd name="T66" fmla="*/ 0 w 37"/>
                  <a:gd name="T67" fmla="*/ 58 h 58"/>
                  <a:gd name="T68" fmla="*/ 0 w 37"/>
                  <a:gd name="T69" fmla="*/ 2 h 58"/>
                  <a:gd name="T70" fmla="*/ 14 w 37"/>
                  <a:gd name="T71" fmla="*/ 6 h 58"/>
                  <a:gd name="T72" fmla="*/ 14 w 37"/>
                  <a:gd name="T73" fmla="*/ 6 h 58"/>
                  <a:gd name="T74" fmla="*/ 7 w 37"/>
                  <a:gd name="T75" fmla="*/ 7 h 58"/>
                  <a:gd name="T76" fmla="*/ 7 w 37"/>
                  <a:gd name="T77" fmla="*/ 28 h 58"/>
                  <a:gd name="T78" fmla="*/ 14 w 37"/>
                  <a:gd name="T79" fmla="*/ 28 h 58"/>
                  <a:gd name="T80" fmla="*/ 14 w 37"/>
                  <a:gd name="T81" fmla="*/ 28 h 58"/>
                  <a:gd name="T82" fmla="*/ 20 w 37"/>
                  <a:gd name="T83" fmla="*/ 27 h 58"/>
                  <a:gd name="T84" fmla="*/ 24 w 37"/>
                  <a:gd name="T85" fmla="*/ 24 h 58"/>
                  <a:gd name="T86" fmla="*/ 27 w 37"/>
                  <a:gd name="T87" fmla="*/ 21 h 58"/>
                  <a:gd name="T88" fmla="*/ 27 w 37"/>
                  <a:gd name="T89" fmla="*/ 17 h 58"/>
                  <a:gd name="T90" fmla="*/ 27 w 37"/>
                  <a:gd name="T91" fmla="*/ 17 h 58"/>
                  <a:gd name="T92" fmla="*/ 27 w 37"/>
                  <a:gd name="T93" fmla="*/ 12 h 58"/>
                  <a:gd name="T94" fmla="*/ 24 w 37"/>
                  <a:gd name="T95" fmla="*/ 9 h 58"/>
                  <a:gd name="T96" fmla="*/ 20 w 37"/>
                  <a:gd name="T97" fmla="*/ 7 h 58"/>
                  <a:gd name="T98" fmla="*/ 14 w 37"/>
                  <a:gd name="T99" fmla="*/ 6 h 58"/>
                  <a:gd name="T100" fmla="*/ 14 w 37"/>
                  <a:gd name="T101" fmla="*/ 6 h 5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7" h="58">
                    <a:moveTo>
                      <a:pt x="0" y="2"/>
                    </a:moveTo>
                    <a:lnTo>
                      <a:pt x="0" y="2"/>
                    </a:lnTo>
                    <a:lnTo>
                      <a:pt x="14" y="0"/>
                    </a:lnTo>
                    <a:lnTo>
                      <a:pt x="24" y="2"/>
                    </a:lnTo>
                    <a:lnTo>
                      <a:pt x="27" y="3"/>
                    </a:lnTo>
                    <a:lnTo>
                      <a:pt x="29" y="5"/>
                    </a:lnTo>
                    <a:lnTo>
                      <a:pt x="34" y="10"/>
                    </a:lnTo>
                    <a:lnTo>
                      <a:pt x="35" y="16"/>
                    </a:lnTo>
                    <a:lnTo>
                      <a:pt x="34" y="21"/>
                    </a:lnTo>
                    <a:lnTo>
                      <a:pt x="31" y="26"/>
                    </a:lnTo>
                    <a:lnTo>
                      <a:pt x="28" y="28"/>
                    </a:lnTo>
                    <a:lnTo>
                      <a:pt x="24" y="31"/>
                    </a:lnTo>
                    <a:lnTo>
                      <a:pt x="27" y="33"/>
                    </a:lnTo>
                    <a:lnTo>
                      <a:pt x="29" y="35"/>
                    </a:lnTo>
                    <a:lnTo>
                      <a:pt x="32" y="42"/>
                    </a:lnTo>
                    <a:lnTo>
                      <a:pt x="35" y="52"/>
                    </a:lnTo>
                    <a:lnTo>
                      <a:pt x="37" y="58"/>
                    </a:lnTo>
                    <a:lnTo>
                      <a:pt x="29" y="58"/>
                    </a:lnTo>
                    <a:lnTo>
                      <a:pt x="25" y="45"/>
                    </a:lnTo>
                    <a:lnTo>
                      <a:pt x="24" y="40"/>
                    </a:lnTo>
                    <a:lnTo>
                      <a:pt x="21" y="37"/>
                    </a:lnTo>
                    <a:lnTo>
                      <a:pt x="18" y="34"/>
                    </a:lnTo>
                    <a:lnTo>
                      <a:pt x="14" y="34"/>
                    </a:lnTo>
                    <a:lnTo>
                      <a:pt x="7" y="34"/>
                    </a:lnTo>
                    <a:lnTo>
                      <a:pt x="7" y="58"/>
                    </a:lnTo>
                    <a:lnTo>
                      <a:pt x="0" y="58"/>
                    </a:lnTo>
                    <a:lnTo>
                      <a:pt x="0" y="2"/>
                    </a:lnTo>
                    <a:close/>
                    <a:moveTo>
                      <a:pt x="14" y="6"/>
                    </a:moveTo>
                    <a:lnTo>
                      <a:pt x="14" y="6"/>
                    </a:lnTo>
                    <a:lnTo>
                      <a:pt x="7" y="7"/>
                    </a:lnTo>
                    <a:lnTo>
                      <a:pt x="7" y="28"/>
                    </a:lnTo>
                    <a:lnTo>
                      <a:pt x="14" y="28"/>
                    </a:lnTo>
                    <a:lnTo>
                      <a:pt x="20" y="27"/>
                    </a:lnTo>
                    <a:lnTo>
                      <a:pt x="24" y="24"/>
                    </a:lnTo>
                    <a:lnTo>
                      <a:pt x="27" y="21"/>
                    </a:lnTo>
                    <a:lnTo>
                      <a:pt x="27" y="17"/>
                    </a:lnTo>
                    <a:lnTo>
                      <a:pt x="27" y="12"/>
                    </a:lnTo>
                    <a:lnTo>
                      <a:pt x="24" y="9"/>
                    </a:lnTo>
                    <a:lnTo>
                      <a:pt x="20" y="7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94" name="Freeform 46"/>
              <p:cNvSpPr>
                <a:spLocks/>
              </p:cNvSpPr>
              <p:nvPr/>
            </p:nvSpPr>
            <p:spPr bwMode="auto">
              <a:xfrm>
                <a:off x="806" y="286"/>
                <a:ext cx="3005" cy="124"/>
              </a:xfrm>
              <a:custGeom>
                <a:avLst/>
                <a:gdLst>
                  <a:gd name="T0" fmla="*/ 3005 w 3005"/>
                  <a:gd name="T1" fmla="*/ 124 h 124"/>
                  <a:gd name="T2" fmla="*/ 0 w 3005"/>
                  <a:gd name="T3" fmla="*/ 124 h 124"/>
                  <a:gd name="T4" fmla="*/ 0 w 3005"/>
                  <a:gd name="T5" fmla="*/ 124 h 124"/>
                  <a:gd name="T6" fmla="*/ 2 w 3005"/>
                  <a:gd name="T7" fmla="*/ 119 h 124"/>
                  <a:gd name="T8" fmla="*/ 4 w 3005"/>
                  <a:gd name="T9" fmla="*/ 115 h 124"/>
                  <a:gd name="T10" fmla="*/ 4 w 3005"/>
                  <a:gd name="T11" fmla="*/ 7 h 124"/>
                  <a:gd name="T12" fmla="*/ 4 w 3005"/>
                  <a:gd name="T13" fmla="*/ 7 h 124"/>
                  <a:gd name="T14" fmla="*/ 2 w 3005"/>
                  <a:gd name="T15" fmla="*/ 3 h 124"/>
                  <a:gd name="T16" fmla="*/ 1 w 3005"/>
                  <a:gd name="T17" fmla="*/ 0 h 124"/>
                  <a:gd name="T18" fmla="*/ 3005 w 3005"/>
                  <a:gd name="T19" fmla="*/ 0 h 124"/>
                  <a:gd name="T20" fmla="*/ 3005 w 3005"/>
                  <a:gd name="T21" fmla="*/ 14 h 124"/>
                  <a:gd name="T22" fmla="*/ 2861 w 3005"/>
                  <a:gd name="T23" fmla="*/ 14 h 124"/>
                  <a:gd name="T24" fmla="*/ 2861 w 3005"/>
                  <a:gd name="T25" fmla="*/ 14 h 124"/>
                  <a:gd name="T26" fmla="*/ 2854 w 3005"/>
                  <a:gd name="T27" fmla="*/ 16 h 124"/>
                  <a:gd name="T28" fmla="*/ 2847 w 3005"/>
                  <a:gd name="T29" fmla="*/ 20 h 124"/>
                  <a:gd name="T30" fmla="*/ 2844 w 3005"/>
                  <a:gd name="T31" fmla="*/ 25 h 124"/>
                  <a:gd name="T32" fmla="*/ 2841 w 3005"/>
                  <a:gd name="T33" fmla="*/ 34 h 124"/>
                  <a:gd name="T34" fmla="*/ 2841 w 3005"/>
                  <a:gd name="T35" fmla="*/ 87 h 124"/>
                  <a:gd name="T36" fmla="*/ 2841 w 3005"/>
                  <a:gd name="T37" fmla="*/ 87 h 124"/>
                  <a:gd name="T38" fmla="*/ 2844 w 3005"/>
                  <a:gd name="T39" fmla="*/ 94 h 124"/>
                  <a:gd name="T40" fmla="*/ 2847 w 3005"/>
                  <a:gd name="T41" fmla="*/ 101 h 124"/>
                  <a:gd name="T42" fmla="*/ 2854 w 3005"/>
                  <a:gd name="T43" fmla="*/ 105 h 124"/>
                  <a:gd name="T44" fmla="*/ 2861 w 3005"/>
                  <a:gd name="T45" fmla="*/ 107 h 124"/>
                  <a:gd name="T46" fmla="*/ 3005 w 3005"/>
                  <a:gd name="T47" fmla="*/ 107 h 124"/>
                  <a:gd name="T48" fmla="*/ 3005 w 3005"/>
                  <a:gd name="T49" fmla="*/ 124 h 12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3005" h="124">
                    <a:moveTo>
                      <a:pt x="3005" y="124"/>
                    </a:moveTo>
                    <a:lnTo>
                      <a:pt x="0" y="124"/>
                    </a:lnTo>
                    <a:lnTo>
                      <a:pt x="2" y="119"/>
                    </a:lnTo>
                    <a:lnTo>
                      <a:pt x="4" y="115"/>
                    </a:lnTo>
                    <a:lnTo>
                      <a:pt x="4" y="7"/>
                    </a:lnTo>
                    <a:lnTo>
                      <a:pt x="2" y="3"/>
                    </a:lnTo>
                    <a:lnTo>
                      <a:pt x="1" y="0"/>
                    </a:lnTo>
                    <a:lnTo>
                      <a:pt x="3005" y="0"/>
                    </a:lnTo>
                    <a:lnTo>
                      <a:pt x="3005" y="14"/>
                    </a:lnTo>
                    <a:lnTo>
                      <a:pt x="2861" y="14"/>
                    </a:lnTo>
                    <a:lnTo>
                      <a:pt x="2854" y="16"/>
                    </a:lnTo>
                    <a:lnTo>
                      <a:pt x="2847" y="20"/>
                    </a:lnTo>
                    <a:lnTo>
                      <a:pt x="2844" y="25"/>
                    </a:lnTo>
                    <a:lnTo>
                      <a:pt x="2841" y="34"/>
                    </a:lnTo>
                    <a:lnTo>
                      <a:pt x="2841" y="87"/>
                    </a:lnTo>
                    <a:lnTo>
                      <a:pt x="2844" y="94"/>
                    </a:lnTo>
                    <a:lnTo>
                      <a:pt x="2847" y="101"/>
                    </a:lnTo>
                    <a:lnTo>
                      <a:pt x="2854" y="105"/>
                    </a:lnTo>
                    <a:lnTo>
                      <a:pt x="2861" y="107"/>
                    </a:lnTo>
                    <a:lnTo>
                      <a:pt x="3005" y="107"/>
                    </a:lnTo>
                    <a:lnTo>
                      <a:pt x="3005" y="1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95" name="Freeform 47"/>
              <p:cNvSpPr>
                <a:spLocks/>
              </p:cNvSpPr>
              <p:nvPr/>
            </p:nvSpPr>
            <p:spPr bwMode="auto">
              <a:xfrm>
                <a:off x="672" y="286"/>
                <a:ext cx="138" cy="124"/>
              </a:xfrm>
              <a:custGeom>
                <a:avLst/>
                <a:gdLst>
                  <a:gd name="T0" fmla="*/ 138 w 138"/>
                  <a:gd name="T1" fmla="*/ 7 h 124"/>
                  <a:gd name="T2" fmla="*/ 138 w 138"/>
                  <a:gd name="T3" fmla="*/ 115 h 124"/>
                  <a:gd name="T4" fmla="*/ 138 w 138"/>
                  <a:gd name="T5" fmla="*/ 115 h 124"/>
                  <a:gd name="T6" fmla="*/ 136 w 138"/>
                  <a:gd name="T7" fmla="*/ 119 h 124"/>
                  <a:gd name="T8" fmla="*/ 134 w 138"/>
                  <a:gd name="T9" fmla="*/ 124 h 124"/>
                  <a:gd name="T10" fmla="*/ 0 w 138"/>
                  <a:gd name="T11" fmla="*/ 124 h 124"/>
                  <a:gd name="T12" fmla="*/ 0 w 138"/>
                  <a:gd name="T13" fmla="*/ 0 h 124"/>
                  <a:gd name="T14" fmla="*/ 129 w 138"/>
                  <a:gd name="T15" fmla="*/ 0 h 124"/>
                  <a:gd name="T16" fmla="*/ 135 w 138"/>
                  <a:gd name="T17" fmla="*/ 0 h 124"/>
                  <a:gd name="T18" fmla="*/ 135 w 138"/>
                  <a:gd name="T19" fmla="*/ 0 h 124"/>
                  <a:gd name="T20" fmla="*/ 136 w 138"/>
                  <a:gd name="T21" fmla="*/ 3 h 124"/>
                  <a:gd name="T22" fmla="*/ 138 w 138"/>
                  <a:gd name="T23" fmla="*/ 7 h 124"/>
                  <a:gd name="T24" fmla="*/ 138 w 138"/>
                  <a:gd name="T25" fmla="*/ 7 h 1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38" h="124">
                    <a:moveTo>
                      <a:pt x="138" y="7"/>
                    </a:moveTo>
                    <a:lnTo>
                      <a:pt x="138" y="115"/>
                    </a:lnTo>
                    <a:lnTo>
                      <a:pt x="136" y="119"/>
                    </a:lnTo>
                    <a:lnTo>
                      <a:pt x="134" y="124"/>
                    </a:lnTo>
                    <a:lnTo>
                      <a:pt x="0" y="124"/>
                    </a:lnTo>
                    <a:lnTo>
                      <a:pt x="0" y="0"/>
                    </a:lnTo>
                    <a:lnTo>
                      <a:pt x="129" y="0"/>
                    </a:lnTo>
                    <a:lnTo>
                      <a:pt x="135" y="0"/>
                    </a:lnTo>
                    <a:lnTo>
                      <a:pt x="136" y="3"/>
                    </a:lnTo>
                    <a:lnTo>
                      <a:pt x="138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96" name="Freeform 48"/>
              <p:cNvSpPr>
                <a:spLocks/>
              </p:cNvSpPr>
              <p:nvPr/>
            </p:nvSpPr>
            <p:spPr bwMode="auto">
              <a:xfrm>
                <a:off x="672" y="410"/>
                <a:ext cx="134" cy="1"/>
              </a:xfrm>
              <a:custGeom>
                <a:avLst/>
                <a:gdLst>
                  <a:gd name="T0" fmla="*/ 0 w 134"/>
                  <a:gd name="T1" fmla="*/ 0 h 1"/>
                  <a:gd name="T2" fmla="*/ 134 w 134"/>
                  <a:gd name="T3" fmla="*/ 0 h 1"/>
                  <a:gd name="T4" fmla="*/ 134 w 134"/>
                  <a:gd name="T5" fmla="*/ 0 h 1"/>
                  <a:gd name="T6" fmla="*/ 131 w 134"/>
                  <a:gd name="T7" fmla="*/ 1 h 1"/>
                  <a:gd name="T8" fmla="*/ 128 w 134"/>
                  <a:gd name="T9" fmla="*/ 1 h 1"/>
                  <a:gd name="T10" fmla="*/ 0 w 134"/>
                  <a:gd name="T11" fmla="*/ 1 h 1"/>
                  <a:gd name="T12" fmla="*/ 0 w 13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4" h="1">
                    <a:moveTo>
                      <a:pt x="0" y="0"/>
                    </a:moveTo>
                    <a:lnTo>
                      <a:pt x="134" y="0"/>
                    </a:lnTo>
                    <a:lnTo>
                      <a:pt x="131" y="1"/>
                    </a:lnTo>
                    <a:lnTo>
                      <a:pt x="128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97" name="Freeform 49"/>
              <p:cNvSpPr>
                <a:spLocks/>
              </p:cNvSpPr>
              <p:nvPr/>
            </p:nvSpPr>
            <p:spPr bwMode="auto">
              <a:xfrm>
                <a:off x="672" y="283"/>
                <a:ext cx="3323" cy="129"/>
              </a:xfrm>
              <a:custGeom>
                <a:avLst/>
                <a:gdLst>
                  <a:gd name="T0" fmla="*/ 129 w 3323"/>
                  <a:gd name="T1" fmla="*/ 0 h 129"/>
                  <a:gd name="T2" fmla="*/ 3205 w 3323"/>
                  <a:gd name="T3" fmla="*/ 0 h 129"/>
                  <a:gd name="T4" fmla="*/ 3205 w 3323"/>
                  <a:gd name="T5" fmla="*/ 0 h 129"/>
                  <a:gd name="T6" fmla="*/ 3251 w 3323"/>
                  <a:gd name="T7" fmla="*/ 0 h 129"/>
                  <a:gd name="T8" fmla="*/ 3288 w 3323"/>
                  <a:gd name="T9" fmla="*/ 3 h 129"/>
                  <a:gd name="T10" fmla="*/ 3313 w 3323"/>
                  <a:gd name="T11" fmla="*/ 6 h 129"/>
                  <a:gd name="T12" fmla="*/ 3320 w 3323"/>
                  <a:gd name="T13" fmla="*/ 7 h 129"/>
                  <a:gd name="T14" fmla="*/ 3323 w 3323"/>
                  <a:gd name="T15" fmla="*/ 10 h 129"/>
                  <a:gd name="T16" fmla="*/ 3323 w 3323"/>
                  <a:gd name="T17" fmla="*/ 118 h 129"/>
                  <a:gd name="T18" fmla="*/ 3323 w 3323"/>
                  <a:gd name="T19" fmla="*/ 118 h 129"/>
                  <a:gd name="T20" fmla="*/ 3320 w 3323"/>
                  <a:gd name="T21" fmla="*/ 121 h 129"/>
                  <a:gd name="T22" fmla="*/ 3313 w 3323"/>
                  <a:gd name="T23" fmla="*/ 122 h 129"/>
                  <a:gd name="T24" fmla="*/ 3288 w 3323"/>
                  <a:gd name="T25" fmla="*/ 125 h 129"/>
                  <a:gd name="T26" fmla="*/ 3251 w 3323"/>
                  <a:gd name="T27" fmla="*/ 128 h 129"/>
                  <a:gd name="T28" fmla="*/ 3205 w 3323"/>
                  <a:gd name="T29" fmla="*/ 129 h 129"/>
                  <a:gd name="T30" fmla="*/ 0 w 3323"/>
                  <a:gd name="T31" fmla="*/ 129 h 129"/>
                  <a:gd name="T32" fmla="*/ 0 w 3323"/>
                  <a:gd name="T33" fmla="*/ 128 h 129"/>
                  <a:gd name="T34" fmla="*/ 128 w 3323"/>
                  <a:gd name="T35" fmla="*/ 128 h 129"/>
                  <a:gd name="T36" fmla="*/ 128 w 3323"/>
                  <a:gd name="T37" fmla="*/ 128 h 129"/>
                  <a:gd name="T38" fmla="*/ 131 w 3323"/>
                  <a:gd name="T39" fmla="*/ 128 h 129"/>
                  <a:gd name="T40" fmla="*/ 134 w 3323"/>
                  <a:gd name="T41" fmla="*/ 127 h 129"/>
                  <a:gd name="T42" fmla="*/ 3139 w 3323"/>
                  <a:gd name="T43" fmla="*/ 127 h 129"/>
                  <a:gd name="T44" fmla="*/ 3205 w 3323"/>
                  <a:gd name="T45" fmla="*/ 127 h 129"/>
                  <a:gd name="T46" fmla="*/ 3205 w 3323"/>
                  <a:gd name="T47" fmla="*/ 127 h 129"/>
                  <a:gd name="T48" fmla="*/ 3243 w 3323"/>
                  <a:gd name="T49" fmla="*/ 125 h 129"/>
                  <a:gd name="T50" fmla="*/ 3275 w 3323"/>
                  <a:gd name="T51" fmla="*/ 124 h 129"/>
                  <a:gd name="T52" fmla="*/ 3275 w 3323"/>
                  <a:gd name="T53" fmla="*/ 124 h 129"/>
                  <a:gd name="T54" fmla="*/ 3301 w 3323"/>
                  <a:gd name="T55" fmla="*/ 121 h 129"/>
                  <a:gd name="T56" fmla="*/ 3317 w 3323"/>
                  <a:gd name="T57" fmla="*/ 118 h 129"/>
                  <a:gd name="T58" fmla="*/ 3317 w 3323"/>
                  <a:gd name="T59" fmla="*/ 118 h 129"/>
                  <a:gd name="T60" fmla="*/ 3320 w 3323"/>
                  <a:gd name="T61" fmla="*/ 118 h 129"/>
                  <a:gd name="T62" fmla="*/ 3320 w 3323"/>
                  <a:gd name="T63" fmla="*/ 118 h 129"/>
                  <a:gd name="T64" fmla="*/ 3322 w 3323"/>
                  <a:gd name="T65" fmla="*/ 118 h 129"/>
                  <a:gd name="T66" fmla="*/ 3320 w 3323"/>
                  <a:gd name="T67" fmla="*/ 118 h 129"/>
                  <a:gd name="T68" fmla="*/ 3320 w 3323"/>
                  <a:gd name="T69" fmla="*/ 118 h 129"/>
                  <a:gd name="T70" fmla="*/ 3320 w 3323"/>
                  <a:gd name="T71" fmla="*/ 118 h 129"/>
                  <a:gd name="T72" fmla="*/ 3320 w 3323"/>
                  <a:gd name="T73" fmla="*/ 118 h 129"/>
                  <a:gd name="T74" fmla="*/ 3320 w 3323"/>
                  <a:gd name="T75" fmla="*/ 10 h 129"/>
                  <a:gd name="T76" fmla="*/ 3320 w 3323"/>
                  <a:gd name="T77" fmla="*/ 10 h 129"/>
                  <a:gd name="T78" fmla="*/ 3320 w 3323"/>
                  <a:gd name="T79" fmla="*/ 12 h 129"/>
                  <a:gd name="T80" fmla="*/ 3320 w 3323"/>
                  <a:gd name="T81" fmla="*/ 12 h 129"/>
                  <a:gd name="T82" fmla="*/ 3320 w 3323"/>
                  <a:gd name="T83" fmla="*/ 10 h 129"/>
                  <a:gd name="T84" fmla="*/ 3322 w 3323"/>
                  <a:gd name="T85" fmla="*/ 10 h 129"/>
                  <a:gd name="T86" fmla="*/ 3320 w 3323"/>
                  <a:gd name="T87" fmla="*/ 10 h 129"/>
                  <a:gd name="T88" fmla="*/ 3320 w 3323"/>
                  <a:gd name="T89" fmla="*/ 10 h 129"/>
                  <a:gd name="T90" fmla="*/ 3320 w 3323"/>
                  <a:gd name="T91" fmla="*/ 10 h 129"/>
                  <a:gd name="T92" fmla="*/ 3320 w 3323"/>
                  <a:gd name="T93" fmla="*/ 10 h 129"/>
                  <a:gd name="T94" fmla="*/ 3320 w 3323"/>
                  <a:gd name="T95" fmla="*/ 10 h 129"/>
                  <a:gd name="T96" fmla="*/ 3319 w 3323"/>
                  <a:gd name="T97" fmla="*/ 10 h 129"/>
                  <a:gd name="T98" fmla="*/ 3319 w 3323"/>
                  <a:gd name="T99" fmla="*/ 10 h 129"/>
                  <a:gd name="T100" fmla="*/ 3313 w 3323"/>
                  <a:gd name="T101" fmla="*/ 9 h 129"/>
                  <a:gd name="T102" fmla="*/ 3313 w 3323"/>
                  <a:gd name="T103" fmla="*/ 9 h 129"/>
                  <a:gd name="T104" fmla="*/ 3288 w 3323"/>
                  <a:gd name="T105" fmla="*/ 6 h 129"/>
                  <a:gd name="T106" fmla="*/ 3288 w 3323"/>
                  <a:gd name="T107" fmla="*/ 6 h 129"/>
                  <a:gd name="T108" fmla="*/ 3251 w 3323"/>
                  <a:gd name="T109" fmla="*/ 3 h 129"/>
                  <a:gd name="T110" fmla="*/ 3205 w 3323"/>
                  <a:gd name="T111" fmla="*/ 3 h 129"/>
                  <a:gd name="T112" fmla="*/ 3139 w 3323"/>
                  <a:gd name="T113" fmla="*/ 3 h 129"/>
                  <a:gd name="T114" fmla="*/ 135 w 3323"/>
                  <a:gd name="T115" fmla="*/ 3 h 129"/>
                  <a:gd name="T116" fmla="*/ 135 w 3323"/>
                  <a:gd name="T117" fmla="*/ 3 h 129"/>
                  <a:gd name="T118" fmla="*/ 129 w 3323"/>
                  <a:gd name="T119" fmla="*/ 0 h 129"/>
                  <a:gd name="T120" fmla="*/ 129 w 3323"/>
                  <a:gd name="T121" fmla="*/ 0 h 12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3323" h="129">
                    <a:moveTo>
                      <a:pt x="129" y="0"/>
                    </a:moveTo>
                    <a:lnTo>
                      <a:pt x="3205" y="0"/>
                    </a:lnTo>
                    <a:lnTo>
                      <a:pt x="3251" y="0"/>
                    </a:lnTo>
                    <a:lnTo>
                      <a:pt x="3288" y="3"/>
                    </a:lnTo>
                    <a:lnTo>
                      <a:pt x="3313" y="6"/>
                    </a:lnTo>
                    <a:lnTo>
                      <a:pt x="3320" y="7"/>
                    </a:lnTo>
                    <a:lnTo>
                      <a:pt x="3323" y="10"/>
                    </a:lnTo>
                    <a:lnTo>
                      <a:pt x="3323" y="118"/>
                    </a:lnTo>
                    <a:lnTo>
                      <a:pt x="3320" y="121"/>
                    </a:lnTo>
                    <a:lnTo>
                      <a:pt x="3313" y="122"/>
                    </a:lnTo>
                    <a:lnTo>
                      <a:pt x="3288" y="125"/>
                    </a:lnTo>
                    <a:lnTo>
                      <a:pt x="3251" y="128"/>
                    </a:lnTo>
                    <a:lnTo>
                      <a:pt x="3205" y="129"/>
                    </a:lnTo>
                    <a:lnTo>
                      <a:pt x="0" y="129"/>
                    </a:lnTo>
                    <a:lnTo>
                      <a:pt x="0" y="128"/>
                    </a:lnTo>
                    <a:lnTo>
                      <a:pt x="128" y="128"/>
                    </a:lnTo>
                    <a:lnTo>
                      <a:pt x="131" y="128"/>
                    </a:lnTo>
                    <a:lnTo>
                      <a:pt x="134" y="127"/>
                    </a:lnTo>
                    <a:lnTo>
                      <a:pt x="3139" y="127"/>
                    </a:lnTo>
                    <a:lnTo>
                      <a:pt x="3205" y="127"/>
                    </a:lnTo>
                    <a:lnTo>
                      <a:pt x="3243" y="125"/>
                    </a:lnTo>
                    <a:lnTo>
                      <a:pt x="3275" y="124"/>
                    </a:lnTo>
                    <a:lnTo>
                      <a:pt x="3301" y="121"/>
                    </a:lnTo>
                    <a:lnTo>
                      <a:pt x="3317" y="118"/>
                    </a:lnTo>
                    <a:lnTo>
                      <a:pt x="3320" y="118"/>
                    </a:lnTo>
                    <a:lnTo>
                      <a:pt x="3322" y="118"/>
                    </a:lnTo>
                    <a:lnTo>
                      <a:pt x="3320" y="118"/>
                    </a:lnTo>
                    <a:lnTo>
                      <a:pt x="3320" y="10"/>
                    </a:lnTo>
                    <a:lnTo>
                      <a:pt x="3320" y="12"/>
                    </a:lnTo>
                    <a:lnTo>
                      <a:pt x="3320" y="10"/>
                    </a:lnTo>
                    <a:lnTo>
                      <a:pt x="3322" y="10"/>
                    </a:lnTo>
                    <a:lnTo>
                      <a:pt x="3320" y="10"/>
                    </a:lnTo>
                    <a:lnTo>
                      <a:pt x="3319" y="10"/>
                    </a:lnTo>
                    <a:lnTo>
                      <a:pt x="3313" y="9"/>
                    </a:lnTo>
                    <a:lnTo>
                      <a:pt x="3288" y="6"/>
                    </a:lnTo>
                    <a:lnTo>
                      <a:pt x="3251" y="3"/>
                    </a:lnTo>
                    <a:lnTo>
                      <a:pt x="3205" y="3"/>
                    </a:lnTo>
                    <a:lnTo>
                      <a:pt x="3139" y="3"/>
                    </a:lnTo>
                    <a:lnTo>
                      <a:pt x="135" y="3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98" name="Freeform 50"/>
              <p:cNvSpPr>
                <a:spLocks/>
              </p:cNvSpPr>
              <p:nvPr/>
            </p:nvSpPr>
            <p:spPr bwMode="auto">
              <a:xfrm>
                <a:off x="801" y="283"/>
                <a:ext cx="6" cy="3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6 w 6"/>
                  <a:gd name="T5" fmla="*/ 3 h 3"/>
                  <a:gd name="T6" fmla="*/ 0 w 6"/>
                  <a:gd name="T7" fmla="*/ 3 h 3"/>
                  <a:gd name="T8" fmla="*/ 0 w 6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99" name="Freeform 51"/>
              <p:cNvSpPr>
                <a:spLocks/>
              </p:cNvSpPr>
              <p:nvPr/>
            </p:nvSpPr>
            <p:spPr bwMode="auto">
              <a:xfrm>
                <a:off x="801" y="281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0 w 2"/>
                  <a:gd name="T3" fmla="*/ 2 h 2"/>
                  <a:gd name="T4" fmla="*/ 0 w 2"/>
                  <a:gd name="T5" fmla="*/ 0 h 2"/>
                  <a:gd name="T6" fmla="*/ 0 w 2"/>
                  <a:gd name="T7" fmla="*/ 0 h 2"/>
                  <a:gd name="T8" fmla="*/ 0 w 2"/>
                  <a:gd name="T9" fmla="*/ 0 h 2"/>
                  <a:gd name="T10" fmla="*/ 2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00" name="Freeform 52"/>
              <p:cNvSpPr>
                <a:spLocks/>
              </p:cNvSpPr>
              <p:nvPr/>
            </p:nvSpPr>
            <p:spPr bwMode="auto">
              <a:xfrm>
                <a:off x="670" y="283"/>
                <a:ext cx="131" cy="3"/>
              </a:xfrm>
              <a:custGeom>
                <a:avLst/>
                <a:gdLst>
                  <a:gd name="T0" fmla="*/ 0 w 131"/>
                  <a:gd name="T1" fmla="*/ 0 h 3"/>
                  <a:gd name="T2" fmla="*/ 131 w 131"/>
                  <a:gd name="T3" fmla="*/ 0 h 3"/>
                  <a:gd name="T4" fmla="*/ 131 w 131"/>
                  <a:gd name="T5" fmla="*/ 3 h 3"/>
                  <a:gd name="T6" fmla="*/ 131 w 131"/>
                  <a:gd name="T7" fmla="*/ 3 h 3"/>
                  <a:gd name="T8" fmla="*/ 130 w 131"/>
                  <a:gd name="T9" fmla="*/ 2 h 3"/>
                  <a:gd name="T10" fmla="*/ 0 w 131"/>
                  <a:gd name="T11" fmla="*/ 2 h 3"/>
                  <a:gd name="T12" fmla="*/ 0 w 13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1" h="3">
                    <a:moveTo>
                      <a:pt x="0" y="0"/>
                    </a:moveTo>
                    <a:lnTo>
                      <a:pt x="131" y="0"/>
                    </a:lnTo>
                    <a:lnTo>
                      <a:pt x="131" y="3"/>
                    </a:lnTo>
                    <a:lnTo>
                      <a:pt x="130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01" name="Rectangle 53"/>
              <p:cNvSpPr>
                <a:spLocks noChangeArrowheads="1"/>
              </p:cNvSpPr>
              <p:nvPr/>
            </p:nvSpPr>
            <p:spPr bwMode="auto">
              <a:xfrm>
                <a:off x="670" y="410"/>
                <a:ext cx="2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02" name="Freeform 54"/>
              <p:cNvSpPr>
                <a:spLocks/>
              </p:cNvSpPr>
              <p:nvPr/>
            </p:nvSpPr>
            <p:spPr bwMode="auto">
              <a:xfrm>
                <a:off x="670" y="283"/>
                <a:ext cx="131" cy="127"/>
              </a:xfrm>
              <a:custGeom>
                <a:avLst/>
                <a:gdLst>
                  <a:gd name="T0" fmla="*/ 2 w 131"/>
                  <a:gd name="T1" fmla="*/ 3 h 127"/>
                  <a:gd name="T2" fmla="*/ 2 w 131"/>
                  <a:gd name="T3" fmla="*/ 127 h 127"/>
                  <a:gd name="T4" fmla="*/ 0 w 131"/>
                  <a:gd name="T5" fmla="*/ 127 h 127"/>
                  <a:gd name="T6" fmla="*/ 0 w 131"/>
                  <a:gd name="T7" fmla="*/ 125 h 127"/>
                  <a:gd name="T8" fmla="*/ 0 w 131"/>
                  <a:gd name="T9" fmla="*/ 2 h 127"/>
                  <a:gd name="T10" fmla="*/ 130 w 131"/>
                  <a:gd name="T11" fmla="*/ 2 h 127"/>
                  <a:gd name="T12" fmla="*/ 130 w 131"/>
                  <a:gd name="T13" fmla="*/ 2 h 127"/>
                  <a:gd name="T14" fmla="*/ 131 w 131"/>
                  <a:gd name="T15" fmla="*/ 3 h 127"/>
                  <a:gd name="T16" fmla="*/ 131 w 131"/>
                  <a:gd name="T17" fmla="*/ 0 h 127"/>
                  <a:gd name="T18" fmla="*/ 131 w 131"/>
                  <a:gd name="T19" fmla="*/ 3 h 127"/>
                  <a:gd name="T20" fmla="*/ 2 w 131"/>
                  <a:gd name="T21" fmla="*/ 3 h 12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1" h="127">
                    <a:moveTo>
                      <a:pt x="2" y="3"/>
                    </a:moveTo>
                    <a:lnTo>
                      <a:pt x="2" y="127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0" y="2"/>
                    </a:lnTo>
                    <a:lnTo>
                      <a:pt x="130" y="2"/>
                    </a:lnTo>
                    <a:lnTo>
                      <a:pt x="131" y="3"/>
                    </a:lnTo>
                    <a:lnTo>
                      <a:pt x="131" y="0"/>
                    </a:lnTo>
                    <a:lnTo>
                      <a:pt x="131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03" name="Rectangle 55"/>
              <p:cNvSpPr>
                <a:spLocks noChangeArrowheads="1"/>
              </p:cNvSpPr>
              <p:nvPr/>
            </p:nvSpPr>
            <p:spPr bwMode="auto">
              <a:xfrm>
                <a:off x="670" y="411"/>
                <a:ext cx="2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04" name="Rectangle 56"/>
              <p:cNvSpPr>
                <a:spLocks noChangeArrowheads="1"/>
              </p:cNvSpPr>
              <p:nvPr/>
            </p:nvSpPr>
            <p:spPr bwMode="auto">
              <a:xfrm>
                <a:off x="667" y="285"/>
                <a:ext cx="3" cy="12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05" name="Freeform 57"/>
              <p:cNvSpPr>
                <a:spLocks/>
              </p:cNvSpPr>
              <p:nvPr/>
            </p:nvSpPr>
            <p:spPr bwMode="auto">
              <a:xfrm>
                <a:off x="667" y="282"/>
                <a:ext cx="134" cy="3"/>
              </a:xfrm>
              <a:custGeom>
                <a:avLst/>
                <a:gdLst>
                  <a:gd name="T0" fmla="*/ 133 w 134"/>
                  <a:gd name="T1" fmla="*/ 0 h 3"/>
                  <a:gd name="T2" fmla="*/ 133 w 134"/>
                  <a:gd name="T3" fmla="*/ 0 h 3"/>
                  <a:gd name="T4" fmla="*/ 134 w 134"/>
                  <a:gd name="T5" fmla="*/ 1 h 3"/>
                  <a:gd name="T6" fmla="*/ 3 w 134"/>
                  <a:gd name="T7" fmla="*/ 1 h 3"/>
                  <a:gd name="T8" fmla="*/ 3 w 134"/>
                  <a:gd name="T9" fmla="*/ 3 h 3"/>
                  <a:gd name="T10" fmla="*/ 0 w 134"/>
                  <a:gd name="T11" fmla="*/ 3 h 3"/>
                  <a:gd name="T12" fmla="*/ 0 w 134"/>
                  <a:gd name="T13" fmla="*/ 0 h 3"/>
                  <a:gd name="T14" fmla="*/ 133 w 134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4" h="3">
                    <a:moveTo>
                      <a:pt x="133" y="0"/>
                    </a:moveTo>
                    <a:lnTo>
                      <a:pt x="133" y="0"/>
                    </a:lnTo>
                    <a:lnTo>
                      <a:pt x="134" y="1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06" name="Freeform 58"/>
              <p:cNvSpPr>
                <a:spLocks/>
              </p:cNvSpPr>
              <p:nvPr/>
            </p:nvSpPr>
            <p:spPr bwMode="auto">
              <a:xfrm>
                <a:off x="667" y="408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3 w 3"/>
                  <a:gd name="T3" fmla="*/ 0 h 3"/>
                  <a:gd name="T4" fmla="*/ 3 w 3"/>
                  <a:gd name="T5" fmla="*/ 2 h 3"/>
                  <a:gd name="T6" fmla="*/ 3 w 3"/>
                  <a:gd name="T7" fmla="*/ 3 h 3"/>
                  <a:gd name="T8" fmla="*/ 0 w 3"/>
                  <a:gd name="T9" fmla="*/ 3 h 3"/>
                  <a:gd name="T10" fmla="*/ 0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07" name="Freeform 59"/>
              <p:cNvSpPr>
                <a:spLocks/>
              </p:cNvSpPr>
              <p:nvPr/>
            </p:nvSpPr>
            <p:spPr bwMode="auto">
              <a:xfrm>
                <a:off x="667" y="411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3 w 3"/>
                  <a:gd name="T3" fmla="*/ 0 h 3"/>
                  <a:gd name="T4" fmla="*/ 3 w 3"/>
                  <a:gd name="T5" fmla="*/ 1 h 3"/>
                  <a:gd name="T6" fmla="*/ 3 w 3"/>
                  <a:gd name="T7" fmla="*/ 3 h 3"/>
                  <a:gd name="T8" fmla="*/ 0 w 3"/>
                  <a:gd name="T9" fmla="*/ 3 h 3"/>
                  <a:gd name="T10" fmla="*/ 0 w 3"/>
                  <a:gd name="T11" fmla="*/ 1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08" name="Freeform 60"/>
              <p:cNvSpPr>
                <a:spLocks/>
              </p:cNvSpPr>
              <p:nvPr/>
            </p:nvSpPr>
            <p:spPr bwMode="auto">
              <a:xfrm>
                <a:off x="667" y="281"/>
                <a:ext cx="134" cy="2"/>
              </a:xfrm>
              <a:custGeom>
                <a:avLst/>
                <a:gdLst>
                  <a:gd name="T0" fmla="*/ 133 w 134"/>
                  <a:gd name="T1" fmla="*/ 1 h 2"/>
                  <a:gd name="T2" fmla="*/ 0 w 134"/>
                  <a:gd name="T3" fmla="*/ 1 h 2"/>
                  <a:gd name="T4" fmla="*/ 0 w 134"/>
                  <a:gd name="T5" fmla="*/ 0 h 2"/>
                  <a:gd name="T6" fmla="*/ 134 w 134"/>
                  <a:gd name="T7" fmla="*/ 0 h 2"/>
                  <a:gd name="T8" fmla="*/ 134 w 134"/>
                  <a:gd name="T9" fmla="*/ 2 h 2"/>
                  <a:gd name="T10" fmla="*/ 134 w 134"/>
                  <a:gd name="T11" fmla="*/ 2 h 2"/>
                  <a:gd name="T12" fmla="*/ 134 w 134"/>
                  <a:gd name="T13" fmla="*/ 2 h 2"/>
                  <a:gd name="T14" fmla="*/ 133 w 134"/>
                  <a:gd name="T15" fmla="*/ 1 h 2"/>
                  <a:gd name="T16" fmla="*/ 133 w 134"/>
                  <a:gd name="T17" fmla="*/ 1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4" h="2">
                    <a:moveTo>
                      <a:pt x="133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34" y="0"/>
                    </a:lnTo>
                    <a:lnTo>
                      <a:pt x="134" y="2"/>
                    </a:lnTo>
                    <a:lnTo>
                      <a:pt x="133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09" name="Freeform 61"/>
              <p:cNvSpPr>
                <a:spLocks/>
              </p:cNvSpPr>
              <p:nvPr/>
            </p:nvSpPr>
            <p:spPr bwMode="auto">
              <a:xfrm>
                <a:off x="667" y="281"/>
                <a:ext cx="3331" cy="134"/>
              </a:xfrm>
              <a:custGeom>
                <a:avLst/>
                <a:gdLst>
                  <a:gd name="T0" fmla="*/ 3210 w 3331"/>
                  <a:gd name="T1" fmla="*/ 134 h 134"/>
                  <a:gd name="T2" fmla="*/ 0 w 3331"/>
                  <a:gd name="T3" fmla="*/ 134 h 134"/>
                  <a:gd name="T4" fmla="*/ 0 w 3331"/>
                  <a:gd name="T5" fmla="*/ 133 h 134"/>
                  <a:gd name="T6" fmla="*/ 3 w 3331"/>
                  <a:gd name="T7" fmla="*/ 133 h 134"/>
                  <a:gd name="T8" fmla="*/ 3 w 3331"/>
                  <a:gd name="T9" fmla="*/ 131 h 134"/>
                  <a:gd name="T10" fmla="*/ 5 w 3331"/>
                  <a:gd name="T11" fmla="*/ 131 h 134"/>
                  <a:gd name="T12" fmla="*/ 3210 w 3331"/>
                  <a:gd name="T13" fmla="*/ 131 h 134"/>
                  <a:gd name="T14" fmla="*/ 3210 w 3331"/>
                  <a:gd name="T15" fmla="*/ 131 h 134"/>
                  <a:gd name="T16" fmla="*/ 3256 w 3331"/>
                  <a:gd name="T17" fmla="*/ 130 h 134"/>
                  <a:gd name="T18" fmla="*/ 3293 w 3331"/>
                  <a:gd name="T19" fmla="*/ 127 h 134"/>
                  <a:gd name="T20" fmla="*/ 3318 w 3331"/>
                  <a:gd name="T21" fmla="*/ 124 h 134"/>
                  <a:gd name="T22" fmla="*/ 3325 w 3331"/>
                  <a:gd name="T23" fmla="*/ 123 h 134"/>
                  <a:gd name="T24" fmla="*/ 3328 w 3331"/>
                  <a:gd name="T25" fmla="*/ 120 h 134"/>
                  <a:gd name="T26" fmla="*/ 3328 w 3331"/>
                  <a:gd name="T27" fmla="*/ 12 h 134"/>
                  <a:gd name="T28" fmla="*/ 3328 w 3331"/>
                  <a:gd name="T29" fmla="*/ 12 h 134"/>
                  <a:gd name="T30" fmla="*/ 3325 w 3331"/>
                  <a:gd name="T31" fmla="*/ 9 h 134"/>
                  <a:gd name="T32" fmla="*/ 3318 w 3331"/>
                  <a:gd name="T33" fmla="*/ 8 h 134"/>
                  <a:gd name="T34" fmla="*/ 3293 w 3331"/>
                  <a:gd name="T35" fmla="*/ 5 h 134"/>
                  <a:gd name="T36" fmla="*/ 3256 w 3331"/>
                  <a:gd name="T37" fmla="*/ 2 h 134"/>
                  <a:gd name="T38" fmla="*/ 3210 w 3331"/>
                  <a:gd name="T39" fmla="*/ 2 h 134"/>
                  <a:gd name="T40" fmla="*/ 134 w 3331"/>
                  <a:gd name="T41" fmla="*/ 2 h 134"/>
                  <a:gd name="T42" fmla="*/ 134 w 3331"/>
                  <a:gd name="T43" fmla="*/ 2 h 134"/>
                  <a:gd name="T44" fmla="*/ 136 w 3331"/>
                  <a:gd name="T45" fmla="*/ 0 h 134"/>
                  <a:gd name="T46" fmla="*/ 136 w 3331"/>
                  <a:gd name="T47" fmla="*/ 0 h 134"/>
                  <a:gd name="T48" fmla="*/ 134 w 3331"/>
                  <a:gd name="T49" fmla="*/ 0 h 134"/>
                  <a:gd name="T50" fmla="*/ 3210 w 3331"/>
                  <a:gd name="T51" fmla="*/ 0 h 134"/>
                  <a:gd name="T52" fmla="*/ 3210 w 3331"/>
                  <a:gd name="T53" fmla="*/ 0 h 134"/>
                  <a:gd name="T54" fmla="*/ 3248 w 3331"/>
                  <a:gd name="T55" fmla="*/ 0 h 134"/>
                  <a:gd name="T56" fmla="*/ 3282 w 3331"/>
                  <a:gd name="T57" fmla="*/ 1 h 134"/>
                  <a:gd name="T58" fmla="*/ 3282 w 3331"/>
                  <a:gd name="T59" fmla="*/ 1 h 134"/>
                  <a:gd name="T60" fmla="*/ 3307 w 3331"/>
                  <a:gd name="T61" fmla="*/ 4 h 134"/>
                  <a:gd name="T62" fmla="*/ 3324 w 3331"/>
                  <a:gd name="T63" fmla="*/ 7 h 134"/>
                  <a:gd name="T64" fmla="*/ 3324 w 3331"/>
                  <a:gd name="T65" fmla="*/ 7 h 134"/>
                  <a:gd name="T66" fmla="*/ 3328 w 3331"/>
                  <a:gd name="T67" fmla="*/ 9 h 134"/>
                  <a:gd name="T68" fmla="*/ 3328 w 3331"/>
                  <a:gd name="T69" fmla="*/ 9 h 134"/>
                  <a:gd name="T70" fmla="*/ 3329 w 3331"/>
                  <a:gd name="T71" fmla="*/ 9 h 134"/>
                  <a:gd name="T72" fmla="*/ 3331 w 3331"/>
                  <a:gd name="T73" fmla="*/ 12 h 134"/>
                  <a:gd name="T74" fmla="*/ 3331 w 3331"/>
                  <a:gd name="T75" fmla="*/ 120 h 134"/>
                  <a:gd name="T76" fmla="*/ 3331 w 3331"/>
                  <a:gd name="T77" fmla="*/ 120 h 134"/>
                  <a:gd name="T78" fmla="*/ 3329 w 3331"/>
                  <a:gd name="T79" fmla="*/ 123 h 134"/>
                  <a:gd name="T80" fmla="*/ 3328 w 3331"/>
                  <a:gd name="T81" fmla="*/ 124 h 134"/>
                  <a:gd name="T82" fmla="*/ 3328 w 3331"/>
                  <a:gd name="T83" fmla="*/ 124 h 134"/>
                  <a:gd name="T84" fmla="*/ 3327 w 3331"/>
                  <a:gd name="T85" fmla="*/ 126 h 134"/>
                  <a:gd name="T86" fmla="*/ 3327 w 3331"/>
                  <a:gd name="T87" fmla="*/ 126 h 134"/>
                  <a:gd name="T88" fmla="*/ 3318 w 3331"/>
                  <a:gd name="T89" fmla="*/ 127 h 134"/>
                  <a:gd name="T90" fmla="*/ 3318 w 3331"/>
                  <a:gd name="T91" fmla="*/ 127 h 134"/>
                  <a:gd name="T92" fmla="*/ 3293 w 3331"/>
                  <a:gd name="T93" fmla="*/ 130 h 134"/>
                  <a:gd name="T94" fmla="*/ 3293 w 3331"/>
                  <a:gd name="T95" fmla="*/ 130 h 134"/>
                  <a:gd name="T96" fmla="*/ 3256 w 3331"/>
                  <a:gd name="T97" fmla="*/ 133 h 134"/>
                  <a:gd name="T98" fmla="*/ 3210 w 3331"/>
                  <a:gd name="T99" fmla="*/ 134 h 134"/>
                  <a:gd name="T100" fmla="*/ 3210 w 3331"/>
                  <a:gd name="T101" fmla="*/ 134 h 13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331" h="134">
                    <a:moveTo>
                      <a:pt x="3210" y="134"/>
                    </a:moveTo>
                    <a:lnTo>
                      <a:pt x="0" y="134"/>
                    </a:lnTo>
                    <a:lnTo>
                      <a:pt x="0" y="133"/>
                    </a:lnTo>
                    <a:lnTo>
                      <a:pt x="3" y="133"/>
                    </a:lnTo>
                    <a:lnTo>
                      <a:pt x="3" y="131"/>
                    </a:lnTo>
                    <a:lnTo>
                      <a:pt x="5" y="131"/>
                    </a:lnTo>
                    <a:lnTo>
                      <a:pt x="3210" y="131"/>
                    </a:lnTo>
                    <a:lnTo>
                      <a:pt x="3256" y="130"/>
                    </a:lnTo>
                    <a:lnTo>
                      <a:pt x="3293" y="127"/>
                    </a:lnTo>
                    <a:lnTo>
                      <a:pt x="3318" y="124"/>
                    </a:lnTo>
                    <a:lnTo>
                      <a:pt x="3325" y="123"/>
                    </a:lnTo>
                    <a:lnTo>
                      <a:pt x="3328" y="120"/>
                    </a:lnTo>
                    <a:lnTo>
                      <a:pt x="3328" y="12"/>
                    </a:lnTo>
                    <a:lnTo>
                      <a:pt x="3325" y="9"/>
                    </a:lnTo>
                    <a:lnTo>
                      <a:pt x="3318" y="8"/>
                    </a:lnTo>
                    <a:lnTo>
                      <a:pt x="3293" y="5"/>
                    </a:lnTo>
                    <a:lnTo>
                      <a:pt x="3256" y="2"/>
                    </a:lnTo>
                    <a:lnTo>
                      <a:pt x="3210" y="2"/>
                    </a:lnTo>
                    <a:lnTo>
                      <a:pt x="134" y="2"/>
                    </a:lnTo>
                    <a:lnTo>
                      <a:pt x="136" y="0"/>
                    </a:lnTo>
                    <a:lnTo>
                      <a:pt x="134" y="0"/>
                    </a:lnTo>
                    <a:lnTo>
                      <a:pt x="3210" y="0"/>
                    </a:lnTo>
                    <a:lnTo>
                      <a:pt x="3248" y="0"/>
                    </a:lnTo>
                    <a:lnTo>
                      <a:pt x="3282" y="1"/>
                    </a:lnTo>
                    <a:lnTo>
                      <a:pt x="3307" y="4"/>
                    </a:lnTo>
                    <a:lnTo>
                      <a:pt x="3324" y="7"/>
                    </a:lnTo>
                    <a:lnTo>
                      <a:pt x="3328" y="9"/>
                    </a:lnTo>
                    <a:lnTo>
                      <a:pt x="3329" y="9"/>
                    </a:lnTo>
                    <a:lnTo>
                      <a:pt x="3331" y="12"/>
                    </a:lnTo>
                    <a:lnTo>
                      <a:pt x="3331" y="120"/>
                    </a:lnTo>
                    <a:lnTo>
                      <a:pt x="3329" y="123"/>
                    </a:lnTo>
                    <a:lnTo>
                      <a:pt x="3328" y="124"/>
                    </a:lnTo>
                    <a:lnTo>
                      <a:pt x="3327" y="126"/>
                    </a:lnTo>
                    <a:lnTo>
                      <a:pt x="3318" y="127"/>
                    </a:lnTo>
                    <a:lnTo>
                      <a:pt x="3293" y="130"/>
                    </a:lnTo>
                    <a:lnTo>
                      <a:pt x="3256" y="133"/>
                    </a:lnTo>
                    <a:lnTo>
                      <a:pt x="3210" y="13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0" name="Freeform 62"/>
              <p:cNvSpPr>
                <a:spLocks noEditPoints="1"/>
              </p:cNvSpPr>
              <p:nvPr/>
            </p:nvSpPr>
            <p:spPr bwMode="auto">
              <a:xfrm>
                <a:off x="517" y="285"/>
                <a:ext cx="150" cy="123"/>
              </a:xfrm>
              <a:custGeom>
                <a:avLst/>
                <a:gdLst>
                  <a:gd name="T0" fmla="*/ 150 w 150"/>
                  <a:gd name="T1" fmla="*/ 123 h 123"/>
                  <a:gd name="T2" fmla="*/ 7 w 150"/>
                  <a:gd name="T3" fmla="*/ 123 h 123"/>
                  <a:gd name="T4" fmla="*/ 7 w 150"/>
                  <a:gd name="T5" fmla="*/ 123 h 123"/>
                  <a:gd name="T6" fmla="*/ 4 w 150"/>
                  <a:gd name="T7" fmla="*/ 123 h 123"/>
                  <a:gd name="T8" fmla="*/ 1 w 150"/>
                  <a:gd name="T9" fmla="*/ 122 h 123"/>
                  <a:gd name="T10" fmla="*/ 0 w 150"/>
                  <a:gd name="T11" fmla="*/ 119 h 123"/>
                  <a:gd name="T12" fmla="*/ 0 w 150"/>
                  <a:gd name="T13" fmla="*/ 116 h 123"/>
                  <a:gd name="T14" fmla="*/ 0 w 150"/>
                  <a:gd name="T15" fmla="*/ 8 h 123"/>
                  <a:gd name="T16" fmla="*/ 0 w 150"/>
                  <a:gd name="T17" fmla="*/ 8 h 123"/>
                  <a:gd name="T18" fmla="*/ 0 w 150"/>
                  <a:gd name="T19" fmla="*/ 5 h 123"/>
                  <a:gd name="T20" fmla="*/ 1 w 150"/>
                  <a:gd name="T21" fmla="*/ 3 h 123"/>
                  <a:gd name="T22" fmla="*/ 4 w 150"/>
                  <a:gd name="T23" fmla="*/ 1 h 123"/>
                  <a:gd name="T24" fmla="*/ 7 w 150"/>
                  <a:gd name="T25" fmla="*/ 0 h 123"/>
                  <a:gd name="T26" fmla="*/ 150 w 150"/>
                  <a:gd name="T27" fmla="*/ 0 h 123"/>
                  <a:gd name="T28" fmla="*/ 150 w 150"/>
                  <a:gd name="T29" fmla="*/ 123 h 123"/>
                  <a:gd name="T30" fmla="*/ 70 w 150"/>
                  <a:gd name="T31" fmla="*/ 112 h 123"/>
                  <a:gd name="T32" fmla="*/ 87 w 150"/>
                  <a:gd name="T33" fmla="*/ 112 h 123"/>
                  <a:gd name="T34" fmla="*/ 87 w 150"/>
                  <a:gd name="T35" fmla="*/ 73 h 123"/>
                  <a:gd name="T36" fmla="*/ 123 w 150"/>
                  <a:gd name="T37" fmla="*/ 73 h 123"/>
                  <a:gd name="T38" fmla="*/ 123 w 150"/>
                  <a:gd name="T39" fmla="*/ 57 h 123"/>
                  <a:gd name="T40" fmla="*/ 87 w 150"/>
                  <a:gd name="T41" fmla="*/ 57 h 123"/>
                  <a:gd name="T42" fmla="*/ 87 w 150"/>
                  <a:gd name="T43" fmla="*/ 18 h 123"/>
                  <a:gd name="T44" fmla="*/ 70 w 150"/>
                  <a:gd name="T45" fmla="*/ 18 h 123"/>
                  <a:gd name="T46" fmla="*/ 70 w 150"/>
                  <a:gd name="T47" fmla="*/ 57 h 123"/>
                  <a:gd name="T48" fmla="*/ 32 w 150"/>
                  <a:gd name="T49" fmla="*/ 57 h 123"/>
                  <a:gd name="T50" fmla="*/ 32 w 150"/>
                  <a:gd name="T51" fmla="*/ 73 h 123"/>
                  <a:gd name="T52" fmla="*/ 70 w 150"/>
                  <a:gd name="T53" fmla="*/ 73 h 123"/>
                  <a:gd name="T54" fmla="*/ 70 w 150"/>
                  <a:gd name="T55" fmla="*/ 112 h 12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50" h="123">
                    <a:moveTo>
                      <a:pt x="150" y="123"/>
                    </a:moveTo>
                    <a:lnTo>
                      <a:pt x="7" y="123"/>
                    </a:lnTo>
                    <a:lnTo>
                      <a:pt x="4" y="123"/>
                    </a:lnTo>
                    <a:lnTo>
                      <a:pt x="1" y="122"/>
                    </a:lnTo>
                    <a:lnTo>
                      <a:pt x="0" y="119"/>
                    </a:lnTo>
                    <a:lnTo>
                      <a:pt x="0" y="116"/>
                    </a:lnTo>
                    <a:lnTo>
                      <a:pt x="0" y="8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150" y="0"/>
                    </a:lnTo>
                    <a:lnTo>
                      <a:pt x="150" y="123"/>
                    </a:lnTo>
                    <a:close/>
                    <a:moveTo>
                      <a:pt x="70" y="112"/>
                    </a:moveTo>
                    <a:lnTo>
                      <a:pt x="87" y="112"/>
                    </a:lnTo>
                    <a:lnTo>
                      <a:pt x="87" y="73"/>
                    </a:lnTo>
                    <a:lnTo>
                      <a:pt x="123" y="73"/>
                    </a:lnTo>
                    <a:lnTo>
                      <a:pt x="123" y="57"/>
                    </a:lnTo>
                    <a:lnTo>
                      <a:pt x="87" y="57"/>
                    </a:lnTo>
                    <a:lnTo>
                      <a:pt x="87" y="18"/>
                    </a:lnTo>
                    <a:lnTo>
                      <a:pt x="70" y="18"/>
                    </a:lnTo>
                    <a:lnTo>
                      <a:pt x="70" y="57"/>
                    </a:lnTo>
                    <a:lnTo>
                      <a:pt x="32" y="57"/>
                    </a:lnTo>
                    <a:lnTo>
                      <a:pt x="32" y="73"/>
                    </a:lnTo>
                    <a:lnTo>
                      <a:pt x="70" y="73"/>
                    </a:lnTo>
                    <a:lnTo>
                      <a:pt x="70" y="112"/>
                    </a:lnTo>
                    <a:close/>
                  </a:path>
                </a:pathLst>
              </a:cu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1" name="Freeform 63"/>
              <p:cNvSpPr>
                <a:spLocks/>
              </p:cNvSpPr>
              <p:nvPr/>
            </p:nvSpPr>
            <p:spPr bwMode="auto">
              <a:xfrm>
                <a:off x="549" y="303"/>
                <a:ext cx="91" cy="94"/>
              </a:xfrm>
              <a:custGeom>
                <a:avLst/>
                <a:gdLst>
                  <a:gd name="T0" fmla="*/ 91 w 91"/>
                  <a:gd name="T1" fmla="*/ 39 h 94"/>
                  <a:gd name="T2" fmla="*/ 91 w 91"/>
                  <a:gd name="T3" fmla="*/ 55 h 94"/>
                  <a:gd name="T4" fmla="*/ 55 w 91"/>
                  <a:gd name="T5" fmla="*/ 55 h 94"/>
                  <a:gd name="T6" fmla="*/ 55 w 91"/>
                  <a:gd name="T7" fmla="*/ 94 h 94"/>
                  <a:gd name="T8" fmla="*/ 38 w 91"/>
                  <a:gd name="T9" fmla="*/ 94 h 94"/>
                  <a:gd name="T10" fmla="*/ 38 w 91"/>
                  <a:gd name="T11" fmla="*/ 55 h 94"/>
                  <a:gd name="T12" fmla="*/ 0 w 91"/>
                  <a:gd name="T13" fmla="*/ 55 h 94"/>
                  <a:gd name="T14" fmla="*/ 0 w 91"/>
                  <a:gd name="T15" fmla="*/ 39 h 94"/>
                  <a:gd name="T16" fmla="*/ 38 w 91"/>
                  <a:gd name="T17" fmla="*/ 39 h 94"/>
                  <a:gd name="T18" fmla="*/ 38 w 91"/>
                  <a:gd name="T19" fmla="*/ 0 h 94"/>
                  <a:gd name="T20" fmla="*/ 55 w 91"/>
                  <a:gd name="T21" fmla="*/ 0 h 94"/>
                  <a:gd name="T22" fmla="*/ 55 w 91"/>
                  <a:gd name="T23" fmla="*/ 39 h 94"/>
                  <a:gd name="T24" fmla="*/ 91 w 91"/>
                  <a:gd name="T25" fmla="*/ 39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1" h="94">
                    <a:moveTo>
                      <a:pt x="91" y="39"/>
                    </a:moveTo>
                    <a:lnTo>
                      <a:pt x="91" y="55"/>
                    </a:lnTo>
                    <a:lnTo>
                      <a:pt x="55" y="55"/>
                    </a:lnTo>
                    <a:lnTo>
                      <a:pt x="55" y="94"/>
                    </a:lnTo>
                    <a:lnTo>
                      <a:pt x="38" y="94"/>
                    </a:lnTo>
                    <a:lnTo>
                      <a:pt x="38" y="55"/>
                    </a:lnTo>
                    <a:lnTo>
                      <a:pt x="0" y="55"/>
                    </a:lnTo>
                    <a:lnTo>
                      <a:pt x="0" y="39"/>
                    </a:lnTo>
                    <a:lnTo>
                      <a:pt x="38" y="39"/>
                    </a:lnTo>
                    <a:lnTo>
                      <a:pt x="38" y="0"/>
                    </a:lnTo>
                    <a:lnTo>
                      <a:pt x="55" y="0"/>
                    </a:lnTo>
                    <a:lnTo>
                      <a:pt x="55" y="39"/>
                    </a:lnTo>
                    <a:lnTo>
                      <a:pt x="91" y="3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2" name="Freeform 64"/>
              <p:cNvSpPr>
                <a:spLocks/>
              </p:cNvSpPr>
              <p:nvPr/>
            </p:nvSpPr>
            <p:spPr bwMode="auto">
              <a:xfrm>
                <a:off x="514" y="282"/>
                <a:ext cx="153" cy="129"/>
              </a:xfrm>
              <a:custGeom>
                <a:avLst/>
                <a:gdLst>
                  <a:gd name="T0" fmla="*/ 10 w 153"/>
                  <a:gd name="T1" fmla="*/ 126 h 129"/>
                  <a:gd name="T2" fmla="*/ 153 w 153"/>
                  <a:gd name="T3" fmla="*/ 126 h 129"/>
                  <a:gd name="T4" fmla="*/ 153 w 153"/>
                  <a:gd name="T5" fmla="*/ 129 h 129"/>
                  <a:gd name="T6" fmla="*/ 10 w 153"/>
                  <a:gd name="T7" fmla="*/ 129 h 129"/>
                  <a:gd name="T8" fmla="*/ 10 w 153"/>
                  <a:gd name="T9" fmla="*/ 129 h 129"/>
                  <a:gd name="T10" fmla="*/ 6 w 153"/>
                  <a:gd name="T11" fmla="*/ 129 h 129"/>
                  <a:gd name="T12" fmla="*/ 3 w 153"/>
                  <a:gd name="T13" fmla="*/ 126 h 129"/>
                  <a:gd name="T14" fmla="*/ 0 w 153"/>
                  <a:gd name="T15" fmla="*/ 123 h 129"/>
                  <a:gd name="T16" fmla="*/ 0 w 153"/>
                  <a:gd name="T17" fmla="*/ 119 h 129"/>
                  <a:gd name="T18" fmla="*/ 0 w 153"/>
                  <a:gd name="T19" fmla="*/ 11 h 129"/>
                  <a:gd name="T20" fmla="*/ 0 w 153"/>
                  <a:gd name="T21" fmla="*/ 11 h 129"/>
                  <a:gd name="T22" fmla="*/ 0 w 153"/>
                  <a:gd name="T23" fmla="*/ 7 h 129"/>
                  <a:gd name="T24" fmla="*/ 3 w 153"/>
                  <a:gd name="T25" fmla="*/ 3 h 129"/>
                  <a:gd name="T26" fmla="*/ 6 w 153"/>
                  <a:gd name="T27" fmla="*/ 1 h 129"/>
                  <a:gd name="T28" fmla="*/ 10 w 153"/>
                  <a:gd name="T29" fmla="*/ 0 h 129"/>
                  <a:gd name="T30" fmla="*/ 153 w 153"/>
                  <a:gd name="T31" fmla="*/ 0 h 129"/>
                  <a:gd name="T32" fmla="*/ 153 w 153"/>
                  <a:gd name="T33" fmla="*/ 3 h 129"/>
                  <a:gd name="T34" fmla="*/ 10 w 153"/>
                  <a:gd name="T35" fmla="*/ 3 h 129"/>
                  <a:gd name="T36" fmla="*/ 10 w 153"/>
                  <a:gd name="T37" fmla="*/ 3 h 129"/>
                  <a:gd name="T38" fmla="*/ 7 w 153"/>
                  <a:gd name="T39" fmla="*/ 4 h 129"/>
                  <a:gd name="T40" fmla="*/ 4 w 153"/>
                  <a:gd name="T41" fmla="*/ 6 h 129"/>
                  <a:gd name="T42" fmla="*/ 3 w 153"/>
                  <a:gd name="T43" fmla="*/ 8 h 129"/>
                  <a:gd name="T44" fmla="*/ 3 w 153"/>
                  <a:gd name="T45" fmla="*/ 11 h 129"/>
                  <a:gd name="T46" fmla="*/ 3 w 153"/>
                  <a:gd name="T47" fmla="*/ 119 h 129"/>
                  <a:gd name="T48" fmla="*/ 3 w 153"/>
                  <a:gd name="T49" fmla="*/ 119 h 129"/>
                  <a:gd name="T50" fmla="*/ 3 w 153"/>
                  <a:gd name="T51" fmla="*/ 122 h 129"/>
                  <a:gd name="T52" fmla="*/ 4 w 153"/>
                  <a:gd name="T53" fmla="*/ 125 h 129"/>
                  <a:gd name="T54" fmla="*/ 7 w 153"/>
                  <a:gd name="T55" fmla="*/ 126 h 129"/>
                  <a:gd name="T56" fmla="*/ 10 w 153"/>
                  <a:gd name="T57" fmla="*/ 126 h 129"/>
                  <a:gd name="T58" fmla="*/ 10 w 153"/>
                  <a:gd name="T59" fmla="*/ 126 h 12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53" h="129">
                    <a:moveTo>
                      <a:pt x="10" y="126"/>
                    </a:moveTo>
                    <a:lnTo>
                      <a:pt x="153" y="126"/>
                    </a:lnTo>
                    <a:lnTo>
                      <a:pt x="153" y="129"/>
                    </a:lnTo>
                    <a:lnTo>
                      <a:pt x="10" y="129"/>
                    </a:lnTo>
                    <a:lnTo>
                      <a:pt x="6" y="129"/>
                    </a:lnTo>
                    <a:lnTo>
                      <a:pt x="3" y="126"/>
                    </a:lnTo>
                    <a:lnTo>
                      <a:pt x="0" y="123"/>
                    </a:lnTo>
                    <a:lnTo>
                      <a:pt x="0" y="119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3" y="3"/>
                    </a:lnTo>
                    <a:lnTo>
                      <a:pt x="6" y="1"/>
                    </a:lnTo>
                    <a:lnTo>
                      <a:pt x="10" y="0"/>
                    </a:lnTo>
                    <a:lnTo>
                      <a:pt x="153" y="0"/>
                    </a:lnTo>
                    <a:lnTo>
                      <a:pt x="153" y="3"/>
                    </a:lnTo>
                    <a:lnTo>
                      <a:pt x="10" y="3"/>
                    </a:lnTo>
                    <a:lnTo>
                      <a:pt x="7" y="4"/>
                    </a:lnTo>
                    <a:lnTo>
                      <a:pt x="4" y="6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3" y="119"/>
                    </a:lnTo>
                    <a:lnTo>
                      <a:pt x="3" y="122"/>
                    </a:lnTo>
                    <a:lnTo>
                      <a:pt x="4" y="125"/>
                    </a:lnTo>
                    <a:lnTo>
                      <a:pt x="7" y="126"/>
                    </a:lnTo>
                    <a:lnTo>
                      <a:pt x="10" y="12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3" name="Freeform 65"/>
              <p:cNvSpPr>
                <a:spLocks/>
              </p:cNvSpPr>
              <p:nvPr/>
            </p:nvSpPr>
            <p:spPr bwMode="auto">
              <a:xfrm>
                <a:off x="511" y="279"/>
                <a:ext cx="290" cy="135"/>
              </a:xfrm>
              <a:custGeom>
                <a:avLst/>
                <a:gdLst>
                  <a:gd name="T0" fmla="*/ 13 w 290"/>
                  <a:gd name="T1" fmla="*/ 132 h 135"/>
                  <a:gd name="T2" fmla="*/ 156 w 290"/>
                  <a:gd name="T3" fmla="*/ 132 h 135"/>
                  <a:gd name="T4" fmla="*/ 156 w 290"/>
                  <a:gd name="T5" fmla="*/ 133 h 135"/>
                  <a:gd name="T6" fmla="*/ 156 w 290"/>
                  <a:gd name="T7" fmla="*/ 135 h 135"/>
                  <a:gd name="T8" fmla="*/ 13 w 290"/>
                  <a:gd name="T9" fmla="*/ 135 h 135"/>
                  <a:gd name="T10" fmla="*/ 13 w 290"/>
                  <a:gd name="T11" fmla="*/ 135 h 135"/>
                  <a:gd name="T12" fmla="*/ 7 w 290"/>
                  <a:gd name="T13" fmla="*/ 135 h 135"/>
                  <a:gd name="T14" fmla="*/ 3 w 290"/>
                  <a:gd name="T15" fmla="*/ 132 h 135"/>
                  <a:gd name="T16" fmla="*/ 0 w 290"/>
                  <a:gd name="T17" fmla="*/ 128 h 135"/>
                  <a:gd name="T18" fmla="*/ 0 w 290"/>
                  <a:gd name="T19" fmla="*/ 122 h 135"/>
                  <a:gd name="T20" fmla="*/ 0 w 290"/>
                  <a:gd name="T21" fmla="*/ 14 h 135"/>
                  <a:gd name="T22" fmla="*/ 0 w 290"/>
                  <a:gd name="T23" fmla="*/ 14 h 135"/>
                  <a:gd name="T24" fmla="*/ 0 w 290"/>
                  <a:gd name="T25" fmla="*/ 9 h 135"/>
                  <a:gd name="T26" fmla="*/ 3 w 290"/>
                  <a:gd name="T27" fmla="*/ 4 h 135"/>
                  <a:gd name="T28" fmla="*/ 7 w 290"/>
                  <a:gd name="T29" fmla="*/ 2 h 135"/>
                  <a:gd name="T30" fmla="*/ 13 w 290"/>
                  <a:gd name="T31" fmla="*/ 0 h 135"/>
                  <a:gd name="T32" fmla="*/ 289 w 290"/>
                  <a:gd name="T33" fmla="*/ 0 h 135"/>
                  <a:gd name="T34" fmla="*/ 289 w 290"/>
                  <a:gd name="T35" fmla="*/ 0 h 135"/>
                  <a:gd name="T36" fmla="*/ 290 w 290"/>
                  <a:gd name="T37" fmla="*/ 2 h 135"/>
                  <a:gd name="T38" fmla="*/ 290 w 290"/>
                  <a:gd name="T39" fmla="*/ 2 h 135"/>
                  <a:gd name="T40" fmla="*/ 156 w 290"/>
                  <a:gd name="T41" fmla="*/ 2 h 135"/>
                  <a:gd name="T42" fmla="*/ 156 w 290"/>
                  <a:gd name="T43" fmla="*/ 3 h 135"/>
                  <a:gd name="T44" fmla="*/ 13 w 290"/>
                  <a:gd name="T45" fmla="*/ 3 h 135"/>
                  <a:gd name="T46" fmla="*/ 13 w 290"/>
                  <a:gd name="T47" fmla="*/ 3 h 135"/>
                  <a:gd name="T48" fmla="*/ 9 w 290"/>
                  <a:gd name="T49" fmla="*/ 4 h 135"/>
                  <a:gd name="T50" fmla="*/ 6 w 290"/>
                  <a:gd name="T51" fmla="*/ 6 h 135"/>
                  <a:gd name="T52" fmla="*/ 3 w 290"/>
                  <a:gd name="T53" fmla="*/ 10 h 135"/>
                  <a:gd name="T54" fmla="*/ 3 w 290"/>
                  <a:gd name="T55" fmla="*/ 14 h 135"/>
                  <a:gd name="T56" fmla="*/ 3 w 290"/>
                  <a:gd name="T57" fmla="*/ 122 h 135"/>
                  <a:gd name="T58" fmla="*/ 3 w 290"/>
                  <a:gd name="T59" fmla="*/ 122 h 135"/>
                  <a:gd name="T60" fmla="*/ 3 w 290"/>
                  <a:gd name="T61" fmla="*/ 126 h 135"/>
                  <a:gd name="T62" fmla="*/ 6 w 290"/>
                  <a:gd name="T63" fmla="*/ 129 h 135"/>
                  <a:gd name="T64" fmla="*/ 9 w 290"/>
                  <a:gd name="T65" fmla="*/ 132 h 135"/>
                  <a:gd name="T66" fmla="*/ 13 w 290"/>
                  <a:gd name="T67" fmla="*/ 132 h 135"/>
                  <a:gd name="T68" fmla="*/ 13 w 290"/>
                  <a:gd name="T69" fmla="*/ 132 h 13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290" h="135">
                    <a:moveTo>
                      <a:pt x="13" y="132"/>
                    </a:moveTo>
                    <a:lnTo>
                      <a:pt x="156" y="132"/>
                    </a:lnTo>
                    <a:lnTo>
                      <a:pt x="156" y="133"/>
                    </a:lnTo>
                    <a:lnTo>
                      <a:pt x="156" y="135"/>
                    </a:lnTo>
                    <a:lnTo>
                      <a:pt x="13" y="135"/>
                    </a:lnTo>
                    <a:lnTo>
                      <a:pt x="7" y="135"/>
                    </a:lnTo>
                    <a:lnTo>
                      <a:pt x="3" y="132"/>
                    </a:lnTo>
                    <a:lnTo>
                      <a:pt x="0" y="128"/>
                    </a:lnTo>
                    <a:lnTo>
                      <a:pt x="0" y="122"/>
                    </a:lnTo>
                    <a:lnTo>
                      <a:pt x="0" y="14"/>
                    </a:lnTo>
                    <a:lnTo>
                      <a:pt x="0" y="9"/>
                    </a:lnTo>
                    <a:lnTo>
                      <a:pt x="3" y="4"/>
                    </a:lnTo>
                    <a:lnTo>
                      <a:pt x="7" y="2"/>
                    </a:lnTo>
                    <a:lnTo>
                      <a:pt x="13" y="0"/>
                    </a:lnTo>
                    <a:lnTo>
                      <a:pt x="289" y="0"/>
                    </a:lnTo>
                    <a:lnTo>
                      <a:pt x="290" y="2"/>
                    </a:lnTo>
                    <a:lnTo>
                      <a:pt x="156" y="2"/>
                    </a:lnTo>
                    <a:lnTo>
                      <a:pt x="156" y="3"/>
                    </a:lnTo>
                    <a:lnTo>
                      <a:pt x="13" y="3"/>
                    </a:lnTo>
                    <a:lnTo>
                      <a:pt x="9" y="4"/>
                    </a:lnTo>
                    <a:lnTo>
                      <a:pt x="6" y="6"/>
                    </a:lnTo>
                    <a:lnTo>
                      <a:pt x="3" y="10"/>
                    </a:lnTo>
                    <a:lnTo>
                      <a:pt x="3" y="14"/>
                    </a:lnTo>
                    <a:lnTo>
                      <a:pt x="3" y="122"/>
                    </a:lnTo>
                    <a:lnTo>
                      <a:pt x="3" y="126"/>
                    </a:lnTo>
                    <a:lnTo>
                      <a:pt x="6" y="129"/>
                    </a:lnTo>
                    <a:lnTo>
                      <a:pt x="9" y="132"/>
                    </a:lnTo>
                    <a:lnTo>
                      <a:pt x="13" y="13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4214" name="Picture 6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" y="45"/>
                <a:ext cx="9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15" name="Freeform 67"/>
              <p:cNvSpPr>
                <a:spLocks noEditPoints="1"/>
              </p:cNvSpPr>
              <p:nvPr/>
            </p:nvSpPr>
            <p:spPr bwMode="auto">
              <a:xfrm>
                <a:off x="271" y="283"/>
                <a:ext cx="184" cy="124"/>
              </a:xfrm>
              <a:custGeom>
                <a:avLst/>
                <a:gdLst>
                  <a:gd name="T0" fmla="*/ 4 w 184"/>
                  <a:gd name="T1" fmla="*/ 0 h 124"/>
                  <a:gd name="T2" fmla="*/ 176 w 184"/>
                  <a:gd name="T3" fmla="*/ 0 h 124"/>
                  <a:gd name="T4" fmla="*/ 176 w 184"/>
                  <a:gd name="T5" fmla="*/ 0 h 124"/>
                  <a:gd name="T6" fmla="*/ 178 w 184"/>
                  <a:gd name="T7" fmla="*/ 2 h 124"/>
                  <a:gd name="T8" fmla="*/ 181 w 184"/>
                  <a:gd name="T9" fmla="*/ 3 h 124"/>
                  <a:gd name="T10" fmla="*/ 184 w 184"/>
                  <a:gd name="T11" fmla="*/ 6 h 124"/>
                  <a:gd name="T12" fmla="*/ 184 w 184"/>
                  <a:gd name="T13" fmla="*/ 9 h 124"/>
                  <a:gd name="T14" fmla="*/ 184 w 184"/>
                  <a:gd name="T15" fmla="*/ 117 h 124"/>
                  <a:gd name="T16" fmla="*/ 184 w 184"/>
                  <a:gd name="T17" fmla="*/ 117 h 124"/>
                  <a:gd name="T18" fmla="*/ 184 w 184"/>
                  <a:gd name="T19" fmla="*/ 120 h 124"/>
                  <a:gd name="T20" fmla="*/ 181 w 184"/>
                  <a:gd name="T21" fmla="*/ 122 h 124"/>
                  <a:gd name="T22" fmla="*/ 178 w 184"/>
                  <a:gd name="T23" fmla="*/ 124 h 124"/>
                  <a:gd name="T24" fmla="*/ 176 w 184"/>
                  <a:gd name="T25" fmla="*/ 124 h 124"/>
                  <a:gd name="T26" fmla="*/ 4 w 184"/>
                  <a:gd name="T27" fmla="*/ 124 h 124"/>
                  <a:gd name="T28" fmla="*/ 0 w 184"/>
                  <a:gd name="T29" fmla="*/ 124 h 124"/>
                  <a:gd name="T30" fmla="*/ 0 w 184"/>
                  <a:gd name="T31" fmla="*/ 0 h 124"/>
                  <a:gd name="T32" fmla="*/ 4 w 184"/>
                  <a:gd name="T33" fmla="*/ 0 h 124"/>
                  <a:gd name="T34" fmla="*/ 104 w 184"/>
                  <a:gd name="T35" fmla="*/ 77 h 124"/>
                  <a:gd name="T36" fmla="*/ 134 w 184"/>
                  <a:gd name="T37" fmla="*/ 63 h 124"/>
                  <a:gd name="T38" fmla="*/ 104 w 184"/>
                  <a:gd name="T39" fmla="*/ 49 h 124"/>
                  <a:gd name="T40" fmla="*/ 73 w 184"/>
                  <a:gd name="T41" fmla="*/ 37 h 124"/>
                  <a:gd name="T42" fmla="*/ 73 w 184"/>
                  <a:gd name="T43" fmla="*/ 63 h 124"/>
                  <a:gd name="T44" fmla="*/ 73 w 184"/>
                  <a:gd name="T45" fmla="*/ 90 h 124"/>
                  <a:gd name="T46" fmla="*/ 104 w 184"/>
                  <a:gd name="T47" fmla="*/ 77 h 12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4" h="124">
                    <a:moveTo>
                      <a:pt x="4" y="0"/>
                    </a:moveTo>
                    <a:lnTo>
                      <a:pt x="176" y="0"/>
                    </a:lnTo>
                    <a:lnTo>
                      <a:pt x="178" y="2"/>
                    </a:lnTo>
                    <a:lnTo>
                      <a:pt x="181" y="3"/>
                    </a:lnTo>
                    <a:lnTo>
                      <a:pt x="184" y="6"/>
                    </a:lnTo>
                    <a:lnTo>
                      <a:pt x="184" y="9"/>
                    </a:lnTo>
                    <a:lnTo>
                      <a:pt x="184" y="117"/>
                    </a:lnTo>
                    <a:lnTo>
                      <a:pt x="184" y="120"/>
                    </a:lnTo>
                    <a:lnTo>
                      <a:pt x="181" y="122"/>
                    </a:lnTo>
                    <a:lnTo>
                      <a:pt x="178" y="124"/>
                    </a:lnTo>
                    <a:lnTo>
                      <a:pt x="176" y="124"/>
                    </a:lnTo>
                    <a:lnTo>
                      <a:pt x="4" y="124"/>
                    </a:lnTo>
                    <a:lnTo>
                      <a:pt x="0" y="124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  <a:moveTo>
                      <a:pt x="104" y="77"/>
                    </a:moveTo>
                    <a:lnTo>
                      <a:pt x="134" y="63"/>
                    </a:lnTo>
                    <a:lnTo>
                      <a:pt x="104" y="49"/>
                    </a:lnTo>
                    <a:lnTo>
                      <a:pt x="73" y="37"/>
                    </a:lnTo>
                    <a:lnTo>
                      <a:pt x="73" y="63"/>
                    </a:lnTo>
                    <a:lnTo>
                      <a:pt x="73" y="90"/>
                    </a:lnTo>
                    <a:lnTo>
                      <a:pt x="104" y="77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6" name="Freeform 68"/>
              <p:cNvSpPr>
                <a:spLocks/>
              </p:cNvSpPr>
              <p:nvPr/>
            </p:nvSpPr>
            <p:spPr bwMode="auto">
              <a:xfrm>
                <a:off x="275" y="281"/>
                <a:ext cx="184" cy="129"/>
              </a:xfrm>
              <a:custGeom>
                <a:avLst/>
                <a:gdLst>
                  <a:gd name="T0" fmla="*/ 172 w 184"/>
                  <a:gd name="T1" fmla="*/ 129 h 129"/>
                  <a:gd name="T2" fmla="*/ 0 w 184"/>
                  <a:gd name="T3" fmla="*/ 129 h 129"/>
                  <a:gd name="T4" fmla="*/ 0 w 184"/>
                  <a:gd name="T5" fmla="*/ 126 h 129"/>
                  <a:gd name="T6" fmla="*/ 172 w 184"/>
                  <a:gd name="T7" fmla="*/ 126 h 129"/>
                  <a:gd name="T8" fmla="*/ 172 w 184"/>
                  <a:gd name="T9" fmla="*/ 126 h 129"/>
                  <a:gd name="T10" fmla="*/ 174 w 184"/>
                  <a:gd name="T11" fmla="*/ 126 h 129"/>
                  <a:gd name="T12" fmla="*/ 177 w 184"/>
                  <a:gd name="T13" fmla="*/ 124 h 129"/>
                  <a:gd name="T14" fmla="*/ 180 w 184"/>
                  <a:gd name="T15" fmla="*/ 122 h 129"/>
                  <a:gd name="T16" fmla="*/ 180 w 184"/>
                  <a:gd name="T17" fmla="*/ 119 h 129"/>
                  <a:gd name="T18" fmla="*/ 180 w 184"/>
                  <a:gd name="T19" fmla="*/ 11 h 129"/>
                  <a:gd name="T20" fmla="*/ 180 w 184"/>
                  <a:gd name="T21" fmla="*/ 11 h 129"/>
                  <a:gd name="T22" fmla="*/ 180 w 184"/>
                  <a:gd name="T23" fmla="*/ 8 h 129"/>
                  <a:gd name="T24" fmla="*/ 177 w 184"/>
                  <a:gd name="T25" fmla="*/ 5 h 129"/>
                  <a:gd name="T26" fmla="*/ 174 w 184"/>
                  <a:gd name="T27" fmla="*/ 4 h 129"/>
                  <a:gd name="T28" fmla="*/ 172 w 184"/>
                  <a:gd name="T29" fmla="*/ 2 h 129"/>
                  <a:gd name="T30" fmla="*/ 0 w 184"/>
                  <a:gd name="T31" fmla="*/ 2 h 129"/>
                  <a:gd name="T32" fmla="*/ 0 w 184"/>
                  <a:gd name="T33" fmla="*/ 0 h 129"/>
                  <a:gd name="T34" fmla="*/ 172 w 184"/>
                  <a:gd name="T35" fmla="*/ 0 h 129"/>
                  <a:gd name="T36" fmla="*/ 172 w 184"/>
                  <a:gd name="T37" fmla="*/ 0 h 129"/>
                  <a:gd name="T38" fmla="*/ 176 w 184"/>
                  <a:gd name="T39" fmla="*/ 1 h 129"/>
                  <a:gd name="T40" fmla="*/ 180 w 184"/>
                  <a:gd name="T41" fmla="*/ 2 h 129"/>
                  <a:gd name="T42" fmla="*/ 183 w 184"/>
                  <a:gd name="T43" fmla="*/ 7 h 129"/>
                  <a:gd name="T44" fmla="*/ 184 w 184"/>
                  <a:gd name="T45" fmla="*/ 11 h 129"/>
                  <a:gd name="T46" fmla="*/ 184 w 184"/>
                  <a:gd name="T47" fmla="*/ 119 h 129"/>
                  <a:gd name="T48" fmla="*/ 184 w 184"/>
                  <a:gd name="T49" fmla="*/ 119 h 129"/>
                  <a:gd name="T50" fmla="*/ 183 w 184"/>
                  <a:gd name="T51" fmla="*/ 123 h 129"/>
                  <a:gd name="T52" fmla="*/ 180 w 184"/>
                  <a:gd name="T53" fmla="*/ 126 h 129"/>
                  <a:gd name="T54" fmla="*/ 176 w 184"/>
                  <a:gd name="T55" fmla="*/ 129 h 129"/>
                  <a:gd name="T56" fmla="*/ 172 w 184"/>
                  <a:gd name="T57" fmla="*/ 129 h 129"/>
                  <a:gd name="T58" fmla="*/ 172 w 184"/>
                  <a:gd name="T59" fmla="*/ 129 h 12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84" h="129">
                    <a:moveTo>
                      <a:pt x="172" y="129"/>
                    </a:moveTo>
                    <a:lnTo>
                      <a:pt x="0" y="129"/>
                    </a:lnTo>
                    <a:lnTo>
                      <a:pt x="0" y="126"/>
                    </a:lnTo>
                    <a:lnTo>
                      <a:pt x="172" y="126"/>
                    </a:lnTo>
                    <a:lnTo>
                      <a:pt x="174" y="126"/>
                    </a:lnTo>
                    <a:lnTo>
                      <a:pt x="177" y="124"/>
                    </a:lnTo>
                    <a:lnTo>
                      <a:pt x="180" y="122"/>
                    </a:lnTo>
                    <a:lnTo>
                      <a:pt x="180" y="119"/>
                    </a:lnTo>
                    <a:lnTo>
                      <a:pt x="180" y="11"/>
                    </a:lnTo>
                    <a:lnTo>
                      <a:pt x="180" y="8"/>
                    </a:lnTo>
                    <a:lnTo>
                      <a:pt x="177" y="5"/>
                    </a:lnTo>
                    <a:lnTo>
                      <a:pt x="174" y="4"/>
                    </a:lnTo>
                    <a:lnTo>
                      <a:pt x="17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72" y="0"/>
                    </a:lnTo>
                    <a:lnTo>
                      <a:pt x="176" y="1"/>
                    </a:lnTo>
                    <a:lnTo>
                      <a:pt x="180" y="2"/>
                    </a:lnTo>
                    <a:lnTo>
                      <a:pt x="183" y="7"/>
                    </a:lnTo>
                    <a:lnTo>
                      <a:pt x="184" y="11"/>
                    </a:lnTo>
                    <a:lnTo>
                      <a:pt x="184" y="119"/>
                    </a:lnTo>
                    <a:lnTo>
                      <a:pt x="183" y="123"/>
                    </a:lnTo>
                    <a:lnTo>
                      <a:pt x="180" y="126"/>
                    </a:lnTo>
                    <a:lnTo>
                      <a:pt x="176" y="129"/>
                    </a:lnTo>
                    <a:lnTo>
                      <a:pt x="172" y="12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7" name="Freeform 69"/>
              <p:cNvSpPr>
                <a:spLocks/>
              </p:cNvSpPr>
              <p:nvPr/>
            </p:nvSpPr>
            <p:spPr bwMode="auto">
              <a:xfrm>
                <a:off x="275" y="278"/>
                <a:ext cx="188" cy="134"/>
              </a:xfrm>
              <a:custGeom>
                <a:avLst/>
                <a:gdLst>
                  <a:gd name="T0" fmla="*/ 172 w 188"/>
                  <a:gd name="T1" fmla="*/ 0 h 134"/>
                  <a:gd name="T2" fmla="*/ 172 w 188"/>
                  <a:gd name="T3" fmla="*/ 0 h 134"/>
                  <a:gd name="T4" fmla="*/ 177 w 188"/>
                  <a:gd name="T5" fmla="*/ 1 h 134"/>
                  <a:gd name="T6" fmla="*/ 183 w 188"/>
                  <a:gd name="T7" fmla="*/ 4 h 134"/>
                  <a:gd name="T8" fmla="*/ 187 w 188"/>
                  <a:gd name="T9" fmla="*/ 8 h 134"/>
                  <a:gd name="T10" fmla="*/ 188 w 188"/>
                  <a:gd name="T11" fmla="*/ 14 h 134"/>
                  <a:gd name="T12" fmla="*/ 188 w 188"/>
                  <a:gd name="T13" fmla="*/ 122 h 134"/>
                  <a:gd name="T14" fmla="*/ 188 w 188"/>
                  <a:gd name="T15" fmla="*/ 122 h 134"/>
                  <a:gd name="T16" fmla="*/ 187 w 188"/>
                  <a:gd name="T17" fmla="*/ 127 h 134"/>
                  <a:gd name="T18" fmla="*/ 183 w 188"/>
                  <a:gd name="T19" fmla="*/ 132 h 134"/>
                  <a:gd name="T20" fmla="*/ 177 w 188"/>
                  <a:gd name="T21" fmla="*/ 134 h 134"/>
                  <a:gd name="T22" fmla="*/ 172 w 188"/>
                  <a:gd name="T23" fmla="*/ 134 h 134"/>
                  <a:gd name="T24" fmla="*/ 0 w 188"/>
                  <a:gd name="T25" fmla="*/ 134 h 134"/>
                  <a:gd name="T26" fmla="*/ 0 w 188"/>
                  <a:gd name="T27" fmla="*/ 132 h 134"/>
                  <a:gd name="T28" fmla="*/ 172 w 188"/>
                  <a:gd name="T29" fmla="*/ 132 h 134"/>
                  <a:gd name="T30" fmla="*/ 172 w 188"/>
                  <a:gd name="T31" fmla="*/ 132 h 134"/>
                  <a:gd name="T32" fmla="*/ 176 w 188"/>
                  <a:gd name="T33" fmla="*/ 132 h 134"/>
                  <a:gd name="T34" fmla="*/ 180 w 188"/>
                  <a:gd name="T35" fmla="*/ 129 h 134"/>
                  <a:gd name="T36" fmla="*/ 183 w 188"/>
                  <a:gd name="T37" fmla="*/ 126 h 134"/>
                  <a:gd name="T38" fmla="*/ 184 w 188"/>
                  <a:gd name="T39" fmla="*/ 122 h 134"/>
                  <a:gd name="T40" fmla="*/ 184 w 188"/>
                  <a:gd name="T41" fmla="*/ 14 h 134"/>
                  <a:gd name="T42" fmla="*/ 184 w 188"/>
                  <a:gd name="T43" fmla="*/ 14 h 134"/>
                  <a:gd name="T44" fmla="*/ 183 w 188"/>
                  <a:gd name="T45" fmla="*/ 10 h 134"/>
                  <a:gd name="T46" fmla="*/ 180 w 188"/>
                  <a:gd name="T47" fmla="*/ 5 h 134"/>
                  <a:gd name="T48" fmla="*/ 176 w 188"/>
                  <a:gd name="T49" fmla="*/ 4 h 134"/>
                  <a:gd name="T50" fmla="*/ 172 w 188"/>
                  <a:gd name="T51" fmla="*/ 3 h 134"/>
                  <a:gd name="T52" fmla="*/ 0 w 188"/>
                  <a:gd name="T53" fmla="*/ 3 h 134"/>
                  <a:gd name="T54" fmla="*/ 0 w 188"/>
                  <a:gd name="T55" fmla="*/ 0 h 134"/>
                  <a:gd name="T56" fmla="*/ 172 w 188"/>
                  <a:gd name="T57" fmla="*/ 0 h 1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88" h="134">
                    <a:moveTo>
                      <a:pt x="172" y="0"/>
                    </a:moveTo>
                    <a:lnTo>
                      <a:pt x="172" y="0"/>
                    </a:lnTo>
                    <a:lnTo>
                      <a:pt x="177" y="1"/>
                    </a:lnTo>
                    <a:lnTo>
                      <a:pt x="183" y="4"/>
                    </a:lnTo>
                    <a:lnTo>
                      <a:pt x="187" y="8"/>
                    </a:lnTo>
                    <a:lnTo>
                      <a:pt x="188" y="14"/>
                    </a:lnTo>
                    <a:lnTo>
                      <a:pt x="188" y="122"/>
                    </a:lnTo>
                    <a:lnTo>
                      <a:pt x="187" y="127"/>
                    </a:lnTo>
                    <a:lnTo>
                      <a:pt x="183" y="132"/>
                    </a:lnTo>
                    <a:lnTo>
                      <a:pt x="177" y="134"/>
                    </a:lnTo>
                    <a:lnTo>
                      <a:pt x="172" y="134"/>
                    </a:lnTo>
                    <a:lnTo>
                      <a:pt x="0" y="134"/>
                    </a:lnTo>
                    <a:lnTo>
                      <a:pt x="0" y="132"/>
                    </a:lnTo>
                    <a:lnTo>
                      <a:pt x="172" y="132"/>
                    </a:lnTo>
                    <a:lnTo>
                      <a:pt x="176" y="132"/>
                    </a:lnTo>
                    <a:lnTo>
                      <a:pt x="180" y="129"/>
                    </a:lnTo>
                    <a:lnTo>
                      <a:pt x="183" y="126"/>
                    </a:lnTo>
                    <a:lnTo>
                      <a:pt x="184" y="122"/>
                    </a:lnTo>
                    <a:lnTo>
                      <a:pt x="184" y="14"/>
                    </a:lnTo>
                    <a:lnTo>
                      <a:pt x="183" y="10"/>
                    </a:lnTo>
                    <a:lnTo>
                      <a:pt x="180" y="5"/>
                    </a:lnTo>
                    <a:lnTo>
                      <a:pt x="176" y="4"/>
                    </a:lnTo>
                    <a:lnTo>
                      <a:pt x="172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18" name="Rectangle 70"/>
              <p:cNvSpPr>
                <a:spLocks noChangeArrowheads="1"/>
              </p:cNvSpPr>
              <p:nvPr/>
            </p:nvSpPr>
            <p:spPr bwMode="auto">
              <a:xfrm>
                <a:off x="389" y="518"/>
                <a:ext cx="18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19" name="Rectangle 71"/>
              <p:cNvSpPr>
                <a:spLocks noChangeArrowheads="1"/>
              </p:cNvSpPr>
              <p:nvPr/>
            </p:nvSpPr>
            <p:spPr bwMode="auto">
              <a:xfrm>
                <a:off x="389" y="495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20" name="Rectangle 72"/>
              <p:cNvSpPr>
                <a:spLocks noChangeArrowheads="1"/>
              </p:cNvSpPr>
              <p:nvPr/>
            </p:nvSpPr>
            <p:spPr bwMode="auto">
              <a:xfrm>
                <a:off x="389" y="471"/>
                <a:ext cx="18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21" name="Rectangle 73"/>
              <p:cNvSpPr>
                <a:spLocks noChangeArrowheads="1"/>
              </p:cNvSpPr>
              <p:nvPr/>
            </p:nvSpPr>
            <p:spPr bwMode="auto">
              <a:xfrm>
                <a:off x="389" y="449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22" name="Freeform 74"/>
              <p:cNvSpPr>
                <a:spLocks/>
              </p:cNvSpPr>
              <p:nvPr/>
            </p:nvSpPr>
            <p:spPr bwMode="auto">
              <a:xfrm>
                <a:off x="344" y="320"/>
                <a:ext cx="61" cy="53"/>
              </a:xfrm>
              <a:custGeom>
                <a:avLst/>
                <a:gdLst>
                  <a:gd name="T0" fmla="*/ 61 w 61"/>
                  <a:gd name="T1" fmla="*/ 26 h 53"/>
                  <a:gd name="T2" fmla="*/ 31 w 61"/>
                  <a:gd name="T3" fmla="*/ 40 h 53"/>
                  <a:gd name="T4" fmla="*/ 0 w 61"/>
                  <a:gd name="T5" fmla="*/ 53 h 53"/>
                  <a:gd name="T6" fmla="*/ 0 w 61"/>
                  <a:gd name="T7" fmla="*/ 26 h 53"/>
                  <a:gd name="T8" fmla="*/ 0 w 61"/>
                  <a:gd name="T9" fmla="*/ 0 h 53"/>
                  <a:gd name="T10" fmla="*/ 31 w 61"/>
                  <a:gd name="T11" fmla="*/ 12 h 53"/>
                  <a:gd name="T12" fmla="*/ 61 w 61"/>
                  <a:gd name="T13" fmla="*/ 26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1" h="53">
                    <a:moveTo>
                      <a:pt x="61" y="26"/>
                    </a:moveTo>
                    <a:lnTo>
                      <a:pt x="31" y="40"/>
                    </a:lnTo>
                    <a:lnTo>
                      <a:pt x="0" y="53"/>
                    </a:lnTo>
                    <a:lnTo>
                      <a:pt x="0" y="26"/>
                    </a:lnTo>
                    <a:lnTo>
                      <a:pt x="0" y="0"/>
                    </a:lnTo>
                    <a:lnTo>
                      <a:pt x="31" y="12"/>
                    </a:lnTo>
                    <a:lnTo>
                      <a:pt x="61" y="26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23" name="Rectangle 75"/>
              <p:cNvSpPr>
                <a:spLocks noChangeArrowheads="1"/>
              </p:cNvSpPr>
              <p:nvPr/>
            </p:nvSpPr>
            <p:spPr bwMode="auto">
              <a:xfrm>
                <a:off x="367" y="518"/>
                <a:ext cx="16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24" name="Rectangle 76"/>
              <p:cNvSpPr>
                <a:spLocks noChangeArrowheads="1"/>
              </p:cNvSpPr>
              <p:nvPr/>
            </p:nvSpPr>
            <p:spPr bwMode="auto">
              <a:xfrm>
                <a:off x="367" y="495"/>
                <a:ext cx="16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25" name="Rectangle 77"/>
              <p:cNvSpPr>
                <a:spLocks noChangeArrowheads="1"/>
              </p:cNvSpPr>
              <p:nvPr/>
            </p:nvSpPr>
            <p:spPr bwMode="auto">
              <a:xfrm>
                <a:off x="367" y="471"/>
                <a:ext cx="16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26" name="Rectangle 78"/>
              <p:cNvSpPr>
                <a:spLocks noChangeArrowheads="1"/>
              </p:cNvSpPr>
              <p:nvPr/>
            </p:nvSpPr>
            <p:spPr bwMode="auto">
              <a:xfrm>
                <a:off x="367" y="449"/>
                <a:ext cx="16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27" name="Rectangle 79"/>
              <p:cNvSpPr>
                <a:spLocks noChangeArrowheads="1"/>
              </p:cNvSpPr>
              <p:nvPr/>
            </p:nvSpPr>
            <p:spPr bwMode="auto">
              <a:xfrm>
                <a:off x="343" y="518"/>
                <a:ext cx="18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28" name="Rectangle 80"/>
              <p:cNvSpPr>
                <a:spLocks noChangeArrowheads="1"/>
              </p:cNvSpPr>
              <p:nvPr/>
            </p:nvSpPr>
            <p:spPr bwMode="auto">
              <a:xfrm>
                <a:off x="343" y="495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29" name="Rectangle 81"/>
              <p:cNvSpPr>
                <a:spLocks noChangeArrowheads="1"/>
              </p:cNvSpPr>
              <p:nvPr/>
            </p:nvSpPr>
            <p:spPr bwMode="auto">
              <a:xfrm>
                <a:off x="343" y="471"/>
                <a:ext cx="18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30" name="Rectangle 82"/>
              <p:cNvSpPr>
                <a:spLocks noChangeArrowheads="1"/>
              </p:cNvSpPr>
              <p:nvPr/>
            </p:nvSpPr>
            <p:spPr bwMode="auto">
              <a:xfrm>
                <a:off x="343" y="449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31" name="Freeform 83"/>
              <p:cNvSpPr>
                <a:spLocks noEditPoints="1"/>
              </p:cNvSpPr>
              <p:nvPr/>
            </p:nvSpPr>
            <p:spPr bwMode="auto">
              <a:xfrm>
                <a:off x="13" y="11"/>
                <a:ext cx="5703" cy="567"/>
              </a:xfrm>
              <a:custGeom>
                <a:avLst/>
                <a:gdLst>
                  <a:gd name="T0" fmla="*/ 100 w 5703"/>
                  <a:gd name="T1" fmla="*/ 119 h 567"/>
                  <a:gd name="T2" fmla="*/ 146 w 5703"/>
                  <a:gd name="T3" fmla="*/ 119 h 567"/>
                  <a:gd name="T4" fmla="*/ 164 w 5703"/>
                  <a:gd name="T5" fmla="*/ 76 h 567"/>
                  <a:gd name="T6" fmla="*/ 122 w 5703"/>
                  <a:gd name="T7" fmla="*/ 44 h 567"/>
                  <a:gd name="T8" fmla="*/ 84 w 5703"/>
                  <a:gd name="T9" fmla="*/ 69 h 567"/>
                  <a:gd name="T10" fmla="*/ 307 w 5703"/>
                  <a:gd name="T11" fmla="*/ 455 h 567"/>
                  <a:gd name="T12" fmla="*/ 324 w 5703"/>
                  <a:gd name="T13" fmla="*/ 501 h 567"/>
                  <a:gd name="T14" fmla="*/ 307 w 5703"/>
                  <a:gd name="T15" fmla="*/ 507 h 567"/>
                  <a:gd name="T16" fmla="*/ 348 w 5703"/>
                  <a:gd name="T17" fmla="*/ 455 h 567"/>
                  <a:gd name="T18" fmla="*/ 348 w 5703"/>
                  <a:gd name="T19" fmla="*/ 484 h 567"/>
                  <a:gd name="T20" fmla="*/ 330 w 5703"/>
                  <a:gd name="T21" fmla="*/ 525 h 567"/>
                  <a:gd name="T22" fmla="*/ 370 w 5703"/>
                  <a:gd name="T23" fmla="*/ 479 h 567"/>
                  <a:gd name="T24" fmla="*/ 354 w 5703"/>
                  <a:gd name="T25" fmla="*/ 484 h 567"/>
                  <a:gd name="T26" fmla="*/ 370 w 5703"/>
                  <a:gd name="T27" fmla="*/ 525 h 567"/>
                  <a:gd name="T28" fmla="*/ 394 w 5703"/>
                  <a:gd name="T29" fmla="*/ 484 h 567"/>
                  <a:gd name="T30" fmla="*/ 376 w 5703"/>
                  <a:gd name="T31" fmla="*/ 479 h 567"/>
                  <a:gd name="T32" fmla="*/ 404 w 5703"/>
                  <a:gd name="T33" fmla="*/ 82 h 567"/>
                  <a:gd name="T34" fmla="*/ 429 w 5703"/>
                  <a:gd name="T35" fmla="*/ 121 h 567"/>
                  <a:gd name="T36" fmla="*/ 476 w 5703"/>
                  <a:gd name="T37" fmla="*/ 111 h 567"/>
                  <a:gd name="T38" fmla="*/ 484 w 5703"/>
                  <a:gd name="T39" fmla="*/ 66 h 567"/>
                  <a:gd name="T40" fmla="*/ 446 w 5703"/>
                  <a:gd name="T41" fmla="*/ 41 h 567"/>
                  <a:gd name="T42" fmla="*/ 406 w 5703"/>
                  <a:gd name="T43" fmla="*/ 73 h 567"/>
                  <a:gd name="T44" fmla="*/ 305 w 5703"/>
                  <a:gd name="T45" fmla="*/ 117 h 567"/>
                  <a:gd name="T46" fmla="*/ 321 w 5703"/>
                  <a:gd name="T47" fmla="*/ 75 h 567"/>
                  <a:gd name="T48" fmla="*/ 281 w 5703"/>
                  <a:gd name="T49" fmla="*/ 41 h 567"/>
                  <a:gd name="T50" fmla="*/ 241 w 5703"/>
                  <a:gd name="T51" fmla="*/ 66 h 567"/>
                  <a:gd name="T52" fmla="*/ 251 w 5703"/>
                  <a:gd name="T53" fmla="*/ 112 h 567"/>
                  <a:gd name="T54" fmla="*/ 5647 w 5703"/>
                  <a:gd name="T55" fmla="*/ 0 h 567"/>
                  <a:gd name="T56" fmla="*/ 5633 w 5703"/>
                  <a:gd name="T57" fmla="*/ 267 h 567"/>
                  <a:gd name="T58" fmla="*/ 4063 w 5703"/>
                  <a:gd name="T59" fmla="*/ 285 h 567"/>
                  <a:gd name="T60" fmla="*/ 4042 w 5703"/>
                  <a:gd name="T61" fmla="*/ 347 h 567"/>
                  <a:gd name="T62" fmla="*/ 4103 w 5703"/>
                  <a:gd name="T63" fmla="*/ 399 h 567"/>
                  <a:gd name="T64" fmla="*/ 5606 w 5703"/>
                  <a:gd name="T65" fmla="*/ 567 h 567"/>
                  <a:gd name="T66" fmla="*/ 18 w 5703"/>
                  <a:gd name="T67" fmla="*/ 558 h 567"/>
                  <a:gd name="T68" fmla="*/ 7 w 5703"/>
                  <a:gd name="T69" fmla="*/ 48 h 567"/>
                  <a:gd name="T70" fmla="*/ 5647 w 5703"/>
                  <a:gd name="T71" fmla="*/ 0 h 567"/>
                  <a:gd name="T72" fmla="*/ 247 w 5703"/>
                  <a:gd name="T73" fmla="*/ 401 h 567"/>
                  <a:gd name="T74" fmla="*/ 445 w 5703"/>
                  <a:gd name="T75" fmla="*/ 399 h 567"/>
                  <a:gd name="T76" fmla="*/ 439 w 5703"/>
                  <a:gd name="T77" fmla="*/ 268 h 567"/>
                  <a:gd name="T78" fmla="*/ 72 w 5703"/>
                  <a:gd name="T79" fmla="*/ 267 h 567"/>
                  <a:gd name="T80" fmla="*/ 146 w 5703"/>
                  <a:gd name="T81" fmla="*/ 523 h 567"/>
                  <a:gd name="T82" fmla="*/ 156 w 5703"/>
                  <a:gd name="T83" fmla="*/ 521 h 567"/>
                  <a:gd name="T84" fmla="*/ 177 w 5703"/>
                  <a:gd name="T85" fmla="*/ 512 h 567"/>
                  <a:gd name="T86" fmla="*/ 213 w 5703"/>
                  <a:gd name="T87" fmla="*/ 519 h 567"/>
                  <a:gd name="T88" fmla="*/ 223 w 5703"/>
                  <a:gd name="T89" fmla="*/ 446 h 567"/>
                  <a:gd name="T90" fmla="*/ 197 w 5703"/>
                  <a:gd name="T91" fmla="*/ 432 h 567"/>
                  <a:gd name="T92" fmla="*/ 153 w 5703"/>
                  <a:gd name="T93" fmla="*/ 439 h 567"/>
                  <a:gd name="T94" fmla="*/ 135 w 5703"/>
                  <a:gd name="T95" fmla="*/ 434 h 567"/>
                  <a:gd name="T96" fmla="*/ 86 w 5703"/>
                  <a:gd name="T97" fmla="*/ 439 h 567"/>
                  <a:gd name="T98" fmla="*/ 82 w 5703"/>
                  <a:gd name="T99" fmla="*/ 528 h 567"/>
                  <a:gd name="T100" fmla="*/ 98 w 5703"/>
                  <a:gd name="T101" fmla="*/ 514 h 567"/>
                  <a:gd name="T102" fmla="*/ 138 w 5703"/>
                  <a:gd name="T103" fmla="*/ 515 h 567"/>
                  <a:gd name="T104" fmla="*/ 3985 w 5703"/>
                  <a:gd name="T105" fmla="*/ 282 h 567"/>
                  <a:gd name="T106" fmla="*/ 3961 w 5703"/>
                  <a:gd name="T107" fmla="*/ 274 h 567"/>
                  <a:gd name="T108" fmla="*/ 787 w 5703"/>
                  <a:gd name="T109" fmla="*/ 268 h 567"/>
                  <a:gd name="T110" fmla="*/ 498 w 5703"/>
                  <a:gd name="T111" fmla="*/ 390 h 567"/>
                  <a:gd name="T112" fmla="*/ 654 w 5703"/>
                  <a:gd name="T113" fmla="*/ 404 h 567"/>
                  <a:gd name="T114" fmla="*/ 3972 w 5703"/>
                  <a:gd name="T115" fmla="*/ 397 h 567"/>
                  <a:gd name="T116" fmla="*/ 3985 w 5703"/>
                  <a:gd name="T117" fmla="*/ 390 h 567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5703" h="567">
                    <a:moveTo>
                      <a:pt x="82" y="84"/>
                    </a:moveTo>
                    <a:lnTo>
                      <a:pt x="82" y="84"/>
                    </a:lnTo>
                    <a:lnTo>
                      <a:pt x="82" y="93"/>
                    </a:lnTo>
                    <a:lnTo>
                      <a:pt x="84" y="101"/>
                    </a:lnTo>
                    <a:lnTo>
                      <a:pt x="89" y="108"/>
                    </a:lnTo>
                    <a:lnTo>
                      <a:pt x="93" y="114"/>
                    </a:lnTo>
                    <a:lnTo>
                      <a:pt x="100" y="119"/>
                    </a:lnTo>
                    <a:lnTo>
                      <a:pt x="107" y="124"/>
                    </a:lnTo>
                    <a:lnTo>
                      <a:pt x="114" y="126"/>
                    </a:lnTo>
                    <a:lnTo>
                      <a:pt x="122" y="126"/>
                    </a:lnTo>
                    <a:lnTo>
                      <a:pt x="131" y="126"/>
                    </a:lnTo>
                    <a:lnTo>
                      <a:pt x="139" y="124"/>
                    </a:lnTo>
                    <a:lnTo>
                      <a:pt x="146" y="119"/>
                    </a:lnTo>
                    <a:lnTo>
                      <a:pt x="153" y="114"/>
                    </a:lnTo>
                    <a:lnTo>
                      <a:pt x="157" y="108"/>
                    </a:lnTo>
                    <a:lnTo>
                      <a:pt x="162" y="101"/>
                    </a:lnTo>
                    <a:lnTo>
                      <a:pt x="164" y="93"/>
                    </a:lnTo>
                    <a:lnTo>
                      <a:pt x="164" y="84"/>
                    </a:lnTo>
                    <a:lnTo>
                      <a:pt x="164" y="76"/>
                    </a:lnTo>
                    <a:lnTo>
                      <a:pt x="162" y="69"/>
                    </a:lnTo>
                    <a:lnTo>
                      <a:pt x="157" y="62"/>
                    </a:lnTo>
                    <a:lnTo>
                      <a:pt x="153" y="55"/>
                    </a:lnTo>
                    <a:lnTo>
                      <a:pt x="146" y="51"/>
                    </a:lnTo>
                    <a:lnTo>
                      <a:pt x="139" y="47"/>
                    </a:lnTo>
                    <a:lnTo>
                      <a:pt x="131" y="44"/>
                    </a:lnTo>
                    <a:lnTo>
                      <a:pt x="122" y="44"/>
                    </a:lnTo>
                    <a:lnTo>
                      <a:pt x="114" y="44"/>
                    </a:lnTo>
                    <a:lnTo>
                      <a:pt x="107" y="47"/>
                    </a:lnTo>
                    <a:lnTo>
                      <a:pt x="100" y="51"/>
                    </a:lnTo>
                    <a:lnTo>
                      <a:pt x="93" y="55"/>
                    </a:lnTo>
                    <a:lnTo>
                      <a:pt x="89" y="62"/>
                    </a:lnTo>
                    <a:lnTo>
                      <a:pt x="84" y="69"/>
                    </a:lnTo>
                    <a:lnTo>
                      <a:pt x="82" y="76"/>
                    </a:lnTo>
                    <a:lnTo>
                      <a:pt x="82" y="84"/>
                    </a:lnTo>
                    <a:close/>
                    <a:moveTo>
                      <a:pt x="324" y="455"/>
                    </a:moveTo>
                    <a:lnTo>
                      <a:pt x="324" y="438"/>
                    </a:lnTo>
                    <a:lnTo>
                      <a:pt x="307" y="438"/>
                    </a:lnTo>
                    <a:lnTo>
                      <a:pt x="307" y="455"/>
                    </a:lnTo>
                    <a:lnTo>
                      <a:pt x="324" y="455"/>
                    </a:lnTo>
                    <a:close/>
                    <a:moveTo>
                      <a:pt x="324" y="479"/>
                    </a:moveTo>
                    <a:lnTo>
                      <a:pt x="324" y="460"/>
                    </a:lnTo>
                    <a:lnTo>
                      <a:pt x="307" y="460"/>
                    </a:lnTo>
                    <a:lnTo>
                      <a:pt x="307" y="479"/>
                    </a:lnTo>
                    <a:lnTo>
                      <a:pt x="324" y="479"/>
                    </a:lnTo>
                    <a:close/>
                    <a:moveTo>
                      <a:pt x="324" y="501"/>
                    </a:moveTo>
                    <a:lnTo>
                      <a:pt x="324" y="484"/>
                    </a:lnTo>
                    <a:lnTo>
                      <a:pt x="307" y="484"/>
                    </a:lnTo>
                    <a:lnTo>
                      <a:pt x="307" y="501"/>
                    </a:lnTo>
                    <a:lnTo>
                      <a:pt x="324" y="501"/>
                    </a:lnTo>
                    <a:close/>
                    <a:moveTo>
                      <a:pt x="324" y="525"/>
                    </a:moveTo>
                    <a:lnTo>
                      <a:pt x="324" y="507"/>
                    </a:lnTo>
                    <a:lnTo>
                      <a:pt x="307" y="507"/>
                    </a:lnTo>
                    <a:lnTo>
                      <a:pt x="307" y="525"/>
                    </a:lnTo>
                    <a:lnTo>
                      <a:pt x="324" y="525"/>
                    </a:lnTo>
                    <a:close/>
                    <a:moveTo>
                      <a:pt x="348" y="455"/>
                    </a:moveTo>
                    <a:lnTo>
                      <a:pt x="348" y="438"/>
                    </a:lnTo>
                    <a:lnTo>
                      <a:pt x="330" y="438"/>
                    </a:lnTo>
                    <a:lnTo>
                      <a:pt x="330" y="455"/>
                    </a:lnTo>
                    <a:lnTo>
                      <a:pt x="348" y="455"/>
                    </a:lnTo>
                    <a:close/>
                    <a:moveTo>
                      <a:pt x="348" y="479"/>
                    </a:moveTo>
                    <a:lnTo>
                      <a:pt x="348" y="460"/>
                    </a:lnTo>
                    <a:lnTo>
                      <a:pt x="330" y="460"/>
                    </a:lnTo>
                    <a:lnTo>
                      <a:pt x="330" y="479"/>
                    </a:lnTo>
                    <a:lnTo>
                      <a:pt x="348" y="479"/>
                    </a:lnTo>
                    <a:close/>
                    <a:moveTo>
                      <a:pt x="348" y="501"/>
                    </a:moveTo>
                    <a:lnTo>
                      <a:pt x="348" y="484"/>
                    </a:lnTo>
                    <a:lnTo>
                      <a:pt x="330" y="484"/>
                    </a:lnTo>
                    <a:lnTo>
                      <a:pt x="330" y="501"/>
                    </a:lnTo>
                    <a:lnTo>
                      <a:pt x="348" y="501"/>
                    </a:lnTo>
                    <a:close/>
                    <a:moveTo>
                      <a:pt x="348" y="525"/>
                    </a:moveTo>
                    <a:lnTo>
                      <a:pt x="348" y="507"/>
                    </a:lnTo>
                    <a:lnTo>
                      <a:pt x="330" y="507"/>
                    </a:lnTo>
                    <a:lnTo>
                      <a:pt x="330" y="525"/>
                    </a:lnTo>
                    <a:lnTo>
                      <a:pt x="348" y="525"/>
                    </a:lnTo>
                    <a:close/>
                    <a:moveTo>
                      <a:pt x="370" y="455"/>
                    </a:moveTo>
                    <a:lnTo>
                      <a:pt x="370" y="438"/>
                    </a:lnTo>
                    <a:lnTo>
                      <a:pt x="354" y="438"/>
                    </a:lnTo>
                    <a:lnTo>
                      <a:pt x="354" y="455"/>
                    </a:lnTo>
                    <a:lnTo>
                      <a:pt x="370" y="455"/>
                    </a:lnTo>
                    <a:close/>
                    <a:moveTo>
                      <a:pt x="370" y="479"/>
                    </a:moveTo>
                    <a:lnTo>
                      <a:pt x="370" y="460"/>
                    </a:lnTo>
                    <a:lnTo>
                      <a:pt x="354" y="460"/>
                    </a:lnTo>
                    <a:lnTo>
                      <a:pt x="354" y="479"/>
                    </a:lnTo>
                    <a:lnTo>
                      <a:pt x="370" y="479"/>
                    </a:lnTo>
                    <a:close/>
                    <a:moveTo>
                      <a:pt x="370" y="501"/>
                    </a:moveTo>
                    <a:lnTo>
                      <a:pt x="370" y="484"/>
                    </a:lnTo>
                    <a:lnTo>
                      <a:pt x="354" y="484"/>
                    </a:lnTo>
                    <a:lnTo>
                      <a:pt x="354" y="501"/>
                    </a:lnTo>
                    <a:lnTo>
                      <a:pt x="370" y="501"/>
                    </a:lnTo>
                    <a:close/>
                    <a:moveTo>
                      <a:pt x="370" y="525"/>
                    </a:moveTo>
                    <a:lnTo>
                      <a:pt x="370" y="507"/>
                    </a:lnTo>
                    <a:lnTo>
                      <a:pt x="354" y="507"/>
                    </a:lnTo>
                    <a:lnTo>
                      <a:pt x="354" y="525"/>
                    </a:lnTo>
                    <a:lnTo>
                      <a:pt x="370" y="525"/>
                    </a:lnTo>
                    <a:close/>
                    <a:moveTo>
                      <a:pt x="394" y="507"/>
                    </a:moveTo>
                    <a:lnTo>
                      <a:pt x="376" y="507"/>
                    </a:lnTo>
                    <a:lnTo>
                      <a:pt x="376" y="525"/>
                    </a:lnTo>
                    <a:lnTo>
                      <a:pt x="394" y="525"/>
                    </a:lnTo>
                    <a:lnTo>
                      <a:pt x="394" y="507"/>
                    </a:lnTo>
                    <a:close/>
                    <a:moveTo>
                      <a:pt x="394" y="501"/>
                    </a:moveTo>
                    <a:lnTo>
                      <a:pt x="394" y="484"/>
                    </a:lnTo>
                    <a:lnTo>
                      <a:pt x="376" y="484"/>
                    </a:lnTo>
                    <a:lnTo>
                      <a:pt x="376" y="501"/>
                    </a:lnTo>
                    <a:lnTo>
                      <a:pt x="394" y="501"/>
                    </a:lnTo>
                    <a:close/>
                    <a:moveTo>
                      <a:pt x="394" y="479"/>
                    </a:moveTo>
                    <a:lnTo>
                      <a:pt x="394" y="460"/>
                    </a:lnTo>
                    <a:lnTo>
                      <a:pt x="376" y="460"/>
                    </a:lnTo>
                    <a:lnTo>
                      <a:pt x="376" y="479"/>
                    </a:lnTo>
                    <a:lnTo>
                      <a:pt x="394" y="479"/>
                    </a:lnTo>
                    <a:close/>
                    <a:moveTo>
                      <a:pt x="394" y="455"/>
                    </a:moveTo>
                    <a:lnTo>
                      <a:pt x="394" y="438"/>
                    </a:lnTo>
                    <a:lnTo>
                      <a:pt x="376" y="438"/>
                    </a:lnTo>
                    <a:lnTo>
                      <a:pt x="376" y="455"/>
                    </a:lnTo>
                    <a:lnTo>
                      <a:pt x="394" y="455"/>
                    </a:lnTo>
                    <a:close/>
                    <a:moveTo>
                      <a:pt x="404" y="82"/>
                    </a:moveTo>
                    <a:lnTo>
                      <a:pt x="404" y="82"/>
                    </a:lnTo>
                    <a:lnTo>
                      <a:pt x="406" y="90"/>
                    </a:lnTo>
                    <a:lnTo>
                      <a:pt x="407" y="98"/>
                    </a:lnTo>
                    <a:lnTo>
                      <a:pt x="411" y="105"/>
                    </a:lnTo>
                    <a:lnTo>
                      <a:pt x="417" y="111"/>
                    </a:lnTo>
                    <a:lnTo>
                      <a:pt x="422" y="117"/>
                    </a:lnTo>
                    <a:lnTo>
                      <a:pt x="429" y="121"/>
                    </a:lnTo>
                    <a:lnTo>
                      <a:pt x="438" y="124"/>
                    </a:lnTo>
                    <a:lnTo>
                      <a:pt x="446" y="124"/>
                    </a:lnTo>
                    <a:lnTo>
                      <a:pt x="455" y="124"/>
                    </a:lnTo>
                    <a:lnTo>
                      <a:pt x="463" y="121"/>
                    </a:lnTo>
                    <a:lnTo>
                      <a:pt x="470" y="117"/>
                    </a:lnTo>
                    <a:lnTo>
                      <a:pt x="476" y="111"/>
                    </a:lnTo>
                    <a:lnTo>
                      <a:pt x="481" y="105"/>
                    </a:lnTo>
                    <a:lnTo>
                      <a:pt x="484" y="98"/>
                    </a:lnTo>
                    <a:lnTo>
                      <a:pt x="487" y="90"/>
                    </a:lnTo>
                    <a:lnTo>
                      <a:pt x="488" y="82"/>
                    </a:lnTo>
                    <a:lnTo>
                      <a:pt x="487" y="73"/>
                    </a:lnTo>
                    <a:lnTo>
                      <a:pt x="484" y="66"/>
                    </a:lnTo>
                    <a:lnTo>
                      <a:pt x="481" y="59"/>
                    </a:lnTo>
                    <a:lnTo>
                      <a:pt x="476" y="52"/>
                    </a:lnTo>
                    <a:lnTo>
                      <a:pt x="470" y="48"/>
                    </a:lnTo>
                    <a:lnTo>
                      <a:pt x="463" y="44"/>
                    </a:lnTo>
                    <a:lnTo>
                      <a:pt x="455" y="41"/>
                    </a:lnTo>
                    <a:lnTo>
                      <a:pt x="446" y="41"/>
                    </a:lnTo>
                    <a:lnTo>
                      <a:pt x="438" y="41"/>
                    </a:lnTo>
                    <a:lnTo>
                      <a:pt x="429" y="44"/>
                    </a:lnTo>
                    <a:lnTo>
                      <a:pt x="422" y="48"/>
                    </a:lnTo>
                    <a:lnTo>
                      <a:pt x="417" y="52"/>
                    </a:lnTo>
                    <a:lnTo>
                      <a:pt x="411" y="59"/>
                    </a:lnTo>
                    <a:lnTo>
                      <a:pt x="407" y="66"/>
                    </a:lnTo>
                    <a:lnTo>
                      <a:pt x="406" y="73"/>
                    </a:lnTo>
                    <a:lnTo>
                      <a:pt x="404" y="82"/>
                    </a:lnTo>
                    <a:close/>
                    <a:moveTo>
                      <a:pt x="281" y="124"/>
                    </a:moveTo>
                    <a:lnTo>
                      <a:pt x="281" y="124"/>
                    </a:lnTo>
                    <a:lnTo>
                      <a:pt x="289" y="124"/>
                    </a:lnTo>
                    <a:lnTo>
                      <a:pt x="298" y="121"/>
                    </a:lnTo>
                    <a:lnTo>
                      <a:pt x="305" y="117"/>
                    </a:lnTo>
                    <a:lnTo>
                      <a:pt x="310" y="112"/>
                    </a:lnTo>
                    <a:lnTo>
                      <a:pt x="316" y="105"/>
                    </a:lnTo>
                    <a:lnTo>
                      <a:pt x="319" y="98"/>
                    </a:lnTo>
                    <a:lnTo>
                      <a:pt x="321" y="91"/>
                    </a:lnTo>
                    <a:lnTo>
                      <a:pt x="323" y="83"/>
                    </a:lnTo>
                    <a:lnTo>
                      <a:pt x="321" y="75"/>
                    </a:lnTo>
                    <a:lnTo>
                      <a:pt x="319" y="66"/>
                    </a:lnTo>
                    <a:lnTo>
                      <a:pt x="316" y="59"/>
                    </a:lnTo>
                    <a:lnTo>
                      <a:pt x="310" y="54"/>
                    </a:lnTo>
                    <a:lnTo>
                      <a:pt x="305" y="48"/>
                    </a:lnTo>
                    <a:lnTo>
                      <a:pt x="298" y="44"/>
                    </a:lnTo>
                    <a:lnTo>
                      <a:pt x="289" y="41"/>
                    </a:lnTo>
                    <a:lnTo>
                      <a:pt x="281" y="41"/>
                    </a:lnTo>
                    <a:lnTo>
                      <a:pt x="272" y="41"/>
                    </a:lnTo>
                    <a:lnTo>
                      <a:pt x="264" y="44"/>
                    </a:lnTo>
                    <a:lnTo>
                      <a:pt x="257" y="48"/>
                    </a:lnTo>
                    <a:lnTo>
                      <a:pt x="251" y="54"/>
                    </a:lnTo>
                    <a:lnTo>
                      <a:pt x="246" y="59"/>
                    </a:lnTo>
                    <a:lnTo>
                      <a:pt x="241" y="66"/>
                    </a:lnTo>
                    <a:lnTo>
                      <a:pt x="240" y="75"/>
                    </a:lnTo>
                    <a:lnTo>
                      <a:pt x="239" y="83"/>
                    </a:lnTo>
                    <a:lnTo>
                      <a:pt x="240" y="91"/>
                    </a:lnTo>
                    <a:lnTo>
                      <a:pt x="241" y="98"/>
                    </a:lnTo>
                    <a:lnTo>
                      <a:pt x="246" y="105"/>
                    </a:lnTo>
                    <a:lnTo>
                      <a:pt x="251" y="112"/>
                    </a:lnTo>
                    <a:lnTo>
                      <a:pt x="257" y="117"/>
                    </a:lnTo>
                    <a:lnTo>
                      <a:pt x="264" y="121"/>
                    </a:lnTo>
                    <a:lnTo>
                      <a:pt x="272" y="124"/>
                    </a:lnTo>
                    <a:lnTo>
                      <a:pt x="281" y="124"/>
                    </a:lnTo>
                    <a:close/>
                    <a:moveTo>
                      <a:pt x="5647" y="0"/>
                    </a:moveTo>
                    <a:lnTo>
                      <a:pt x="5647" y="0"/>
                    </a:lnTo>
                    <a:lnTo>
                      <a:pt x="5662" y="2"/>
                    </a:lnTo>
                    <a:lnTo>
                      <a:pt x="5676" y="6"/>
                    </a:lnTo>
                    <a:lnTo>
                      <a:pt x="5690" y="11"/>
                    </a:lnTo>
                    <a:lnTo>
                      <a:pt x="5703" y="18"/>
                    </a:lnTo>
                    <a:lnTo>
                      <a:pt x="5633" y="18"/>
                    </a:lnTo>
                    <a:lnTo>
                      <a:pt x="5633" y="267"/>
                    </a:lnTo>
                    <a:lnTo>
                      <a:pt x="5617" y="265"/>
                    </a:lnTo>
                    <a:lnTo>
                      <a:pt x="4118" y="265"/>
                    </a:lnTo>
                    <a:lnTo>
                      <a:pt x="4103" y="267"/>
                    </a:lnTo>
                    <a:lnTo>
                      <a:pt x="4087" y="271"/>
                    </a:lnTo>
                    <a:lnTo>
                      <a:pt x="4075" y="277"/>
                    </a:lnTo>
                    <a:lnTo>
                      <a:pt x="4063" y="285"/>
                    </a:lnTo>
                    <a:lnTo>
                      <a:pt x="4054" y="295"/>
                    </a:lnTo>
                    <a:lnTo>
                      <a:pt x="4047" y="306"/>
                    </a:lnTo>
                    <a:lnTo>
                      <a:pt x="4042" y="320"/>
                    </a:lnTo>
                    <a:lnTo>
                      <a:pt x="4041" y="333"/>
                    </a:lnTo>
                    <a:lnTo>
                      <a:pt x="4042" y="347"/>
                    </a:lnTo>
                    <a:lnTo>
                      <a:pt x="4047" y="359"/>
                    </a:lnTo>
                    <a:lnTo>
                      <a:pt x="4054" y="371"/>
                    </a:lnTo>
                    <a:lnTo>
                      <a:pt x="4063" y="380"/>
                    </a:lnTo>
                    <a:lnTo>
                      <a:pt x="4075" y="389"/>
                    </a:lnTo>
                    <a:lnTo>
                      <a:pt x="4087" y="396"/>
                    </a:lnTo>
                    <a:lnTo>
                      <a:pt x="4103" y="399"/>
                    </a:lnTo>
                    <a:lnTo>
                      <a:pt x="4118" y="400"/>
                    </a:lnTo>
                    <a:lnTo>
                      <a:pt x="5617" y="400"/>
                    </a:lnTo>
                    <a:lnTo>
                      <a:pt x="5633" y="399"/>
                    </a:lnTo>
                    <a:lnTo>
                      <a:pt x="5633" y="565"/>
                    </a:lnTo>
                    <a:lnTo>
                      <a:pt x="5606" y="567"/>
                    </a:lnTo>
                    <a:lnTo>
                      <a:pt x="5585" y="567"/>
                    </a:lnTo>
                    <a:lnTo>
                      <a:pt x="173" y="567"/>
                    </a:lnTo>
                    <a:lnTo>
                      <a:pt x="125" y="567"/>
                    </a:lnTo>
                    <a:lnTo>
                      <a:pt x="84" y="565"/>
                    </a:lnTo>
                    <a:lnTo>
                      <a:pt x="48" y="563"/>
                    </a:lnTo>
                    <a:lnTo>
                      <a:pt x="18" y="558"/>
                    </a:lnTo>
                    <a:lnTo>
                      <a:pt x="9" y="556"/>
                    </a:lnTo>
                    <a:lnTo>
                      <a:pt x="0" y="553"/>
                    </a:lnTo>
                    <a:lnTo>
                      <a:pt x="0" y="77"/>
                    </a:lnTo>
                    <a:lnTo>
                      <a:pt x="0" y="69"/>
                    </a:lnTo>
                    <a:lnTo>
                      <a:pt x="2" y="62"/>
                    </a:lnTo>
                    <a:lnTo>
                      <a:pt x="7" y="48"/>
                    </a:lnTo>
                    <a:lnTo>
                      <a:pt x="16" y="35"/>
                    </a:lnTo>
                    <a:lnTo>
                      <a:pt x="25" y="23"/>
                    </a:lnTo>
                    <a:lnTo>
                      <a:pt x="38" y="14"/>
                    </a:lnTo>
                    <a:lnTo>
                      <a:pt x="54" y="7"/>
                    </a:lnTo>
                    <a:lnTo>
                      <a:pt x="69" y="2"/>
                    </a:lnTo>
                    <a:lnTo>
                      <a:pt x="87" y="0"/>
                    </a:lnTo>
                    <a:lnTo>
                      <a:pt x="5647" y="0"/>
                    </a:lnTo>
                    <a:close/>
                    <a:moveTo>
                      <a:pt x="55" y="389"/>
                    </a:moveTo>
                    <a:lnTo>
                      <a:pt x="55" y="389"/>
                    </a:lnTo>
                    <a:lnTo>
                      <a:pt x="56" y="394"/>
                    </a:lnTo>
                    <a:lnTo>
                      <a:pt x="61" y="399"/>
                    </a:lnTo>
                    <a:lnTo>
                      <a:pt x="65" y="401"/>
                    </a:lnTo>
                    <a:lnTo>
                      <a:pt x="72" y="401"/>
                    </a:lnTo>
                    <a:lnTo>
                      <a:pt x="247" y="401"/>
                    </a:lnTo>
                    <a:lnTo>
                      <a:pt x="250" y="401"/>
                    </a:lnTo>
                    <a:lnTo>
                      <a:pt x="258" y="401"/>
                    </a:lnTo>
                    <a:lnTo>
                      <a:pt x="262" y="401"/>
                    </a:lnTo>
                    <a:lnTo>
                      <a:pt x="434" y="401"/>
                    </a:lnTo>
                    <a:lnTo>
                      <a:pt x="439" y="401"/>
                    </a:lnTo>
                    <a:lnTo>
                      <a:pt x="445" y="399"/>
                    </a:lnTo>
                    <a:lnTo>
                      <a:pt x="449" y="394"/>
                    </a:lnTo>
                    <a:lnTo>
                      <a:pt x="450" y="389"/>
                    </a:lnTo>
                    <a:lnTo>
                      <a:pt x="450" y="281"/>
                    </a:lnTo>
                    <a:lnTo>
                      <a:pt x="449" y="275"/>
                    </a:lnTo>
                    <a:lnTo>
                      <a:pt x="445" y="271"/>
                    </a:lnTo>
                    <a:lnTo>
                      <a:pt x="439" y="268"/>
                    </a:lnTo>
                    <a:lnTo>
                      <a:pt x="434" y="267"/>
                    </a:lnTo>
                    <a:lnTo>
                      <a:pt x="262" y="267"/>
                    </a:lnTo>
                    <a:lnTo>
                      <a:pt x="258" y="267"/>
                    </a:lnTo>
                    <a:lnTo>
                      <a:pt x="250" y="267"/>
                    </a:lnTo>
                    <a:lnTo>
                      <a:pt x="247" y="267"/>
                    </a:lnTo>
                    <a:lnTo>
                      <a:pt x="72" y="267"/>
                    </a:lnTo>
                    <a:lnTo>
                      <a:pt x="65" y="268"/>
                    </a:lnTo>
                    <a:lnTo>
                      <a:pt x="61" y="271"/>
                    </a:lnTo>
                    <a:lnTo>
                      <a:pt x="56" y="275"/>
                    </a:lnTo>
                    <a:lnTo>
                      <a:pt x="55" y="281"/>
                    </a:lnTo>
                    <a:lnTo>
                      <a:pt x="55" y="389"/>
                    </a:lnTo>
                    <a:close/>
                    <a:moveTo>
                      <a:pt x="146" y="522"/>
                    </a:moveTo>
                    <a:lnTo>
                      <a:pt x="146" y="523"/>
                    </a:lnTo>
                    <a:lnTo>
                      <a:pt x="154" y="523"/>
                    </a:lnTo>
                    <a:lnTo>
                      <a:pt x="154" y="522"/>
                    </a:lnTo>
                    <a:lnTo>
                      <a:pt x="156" y="522"/>
                    </a:lnTo>
                    <a:lnTo>
                      <a:pt x="156" y="521"/>
                    </a:lnTo>
                    <a:lnTo>
                      <a:pt x="157" y="518"/>
                    </a:lnTo>
                    <a:lnTo>
                      <a:pt x="163" y="516"/>
                    </a:lnTo>
                    <a:lnTo>
                      <a:pt x="169" y="514"/>
                    </a:lnTo>
                    <a:lnTo>
                      <a:pt x="177" y="512"/>
                    </a:lnTo>
                    <a:lnTo>
                      <a:pt x="185" y="512"/>
                    </a:lnTo>
                    <a:lnTo>
                      <a:pt x="198" y="512"/>
                    </a:lnTo>
                    <a:lnTo>
                      <a:pt x="208" y="516"/>
                    </a:lnTo>
                    <a:lnTo>
                      <a:pt x="213" y="519"/>
                    </a:lnTo>
                    <a:lnTo>
                      <a:pt x="215" y="523"/>
                    </a:lnTo>
                    <a:lnTo>
                      <a:pt x="215" y="528"/>
                    </a:lnTo>
                    <a:lnTo>
                      <a:pt x="220" y="528"/>
                    </a:lnTo>
                    <a:lnTo>
                      <a:pt x="225" y="528"/>
                    </a:lnTo>
                    <a:lnTo>
                      <a:pt x="225" y="523"/>
                    </a:lnTo>
                    <a:lnTo>
                      <a:pt x="225" y="446"/>
                    </a:lnTo>
                    <a:lnTo>
                      <a:pt x="223" y="446"/>
                    </a:lnTo>
                    <a:lnTo>
                      <a:pt x="220" y="442"/>
                    </a:lnTo>
                    <a:lnTo>
                      <a:pt x="213" y="438"/>
                    </a:lnTo>
                    <a:lnTo>
                      <a:pt x="205" y="434"/>
                    </a:lnTo>
                    <a:lnTo>
                      <a:pt x="197" y="432"/>
                    </a:lnTo>
                    <a:lnTo>
                      <a:pt x="185" y="431"/>
                    </a:lnTo>
                    <a:lnTo>
                      <a:pt x="173" y="432"/>
                    </a:lnTo>
                    <a:lnTo>
                      <a:pt x="162" y="435"/>
                    </a:lnTo>
                    <a:lnTo>
                      <a:pt x="153" y="439"/>
                    </a:lnTo>
                    <a:lnTo>
                      <a:pt x="150" y="442"/>
                    </a:lnTo>
                    <a:lnTo>
                      <a:pt x="149" y="439"/>
                    </a:lnTo>
                    <a:lnTo>
                      <a:pt x="143" y="436"/>
                    </a:lnTo>
                    <a:lnTo>
                      <a:pt x="135" y="434"/>
                    </a:lnTo>
                    <a:lnTo>
                      <a:pt x="126" y="432"/>
                    </a:lnTo>
                    <a:lnTo>
                      <a:pt x="117" y="431"/>
                    </a:lnTo>
                    <a:lnTo>
                      <a:pt x="103" y="432"/>
                    </a:lnTo>
                    <a:lnTo>
                      <a:pt x="90" y="436"/>
                    </a:lnTo>
                    <a:lnTo>
                      <a:pt x="86" y="439"/>
                    </a:lnTo>
                    <a:lnTo>
                      <a:pt x="82" y="442"/>
                    </a:lnTo>
                    <a:lnTo>
                      <a:pt x="79" y="446"/>
                    </a:lnTo>
                    <a:lnTo>
                      <a:pt x="77" y="446"/>
                    </a:lnTo>
                    <a:lnTo>
                      <a:pt x="77" y="523"/>
                    </a:lnTo>
                    <a:lnTo>
                      <a:pt x="77" y="528"/>
                    </a:lnTo>
                    <a:lnTo>
                      <a:pt x="82" y="528"/>
                    </a:lnTo>
                    <a:lnTo>
                      <a:pt x="86" y="528"/>
                    </a:lnTo>
                    <a:lnTo>
                      <a:pt x="86" y="523"/>
                    </a:lnTo>
                    <a:lnTo>
                      <a:pt x="89" y="519"/>
                    </a:lnTo>
                    <a:lnTo>
                      <a:pt x="91" y="516"/>
                    </a:lnTo>
                    <a:lnTo>
                      <a:pt x="98" y="514"/>
                    </a:lnTo>
                    <a:lnTo>
                      <a:pt x="107" y="512"/>
                    </a:lnTo>
                    <a:lnTo>
                      <a:pt x="117" y="512"/>
                    </a:lnTo>
                    <a:lnTo>
                      <a:pt x="128" y="512"/>
                    </a:lnTo>
                    <a:lnTo>
                      <a:pt x="138" y="515"/>
                    </a:lnTo>
                    <a:lnTo>
                      <a:pt x="143" y="519"/>
                    </a:lnTo>
                    <a:lnTo>
                      <a:pt x="146" y="522"/>
                    </a:lnTo>
                    <a:close/>
                    <a:moveTo>
                      <a:pt x="3985" y="390"/>
                    </a:moveTo>
                    <a:lnTo>
                      <a:pt x="3985" y="282"/>
                    </a:lnTo>
                    <a:lnTo>
                      <a:pt x="3983" y="279"/>
                    </a:lnTo>
                    <a:lnTo>
                      <a:pt x="3982" y="279"/>
                    </a:lnTo>
                    <a:lnTo>
                      <a:pt x="3978" y="277"/>
                    </a:lnTo>
                    <a:lnTo>
                      <a:pt x="3961" y="274"/>
                    </a:lnTo>
                    <a:lnTo>
                      <a:pt x="3936" y="271"/>
                    </a:lnTo>
                    <a:lnTo>
                      <a:pt x="3902" y="270"/>
                    </a:lnTo>
                    <a:lnTo>
                      <a:pt x="3864" y="270"/>
                    </a:lnTo>
                    <a:lnTo>
                      <a:pt x="788" y="270"/>
                    </a:lnTo>
                    <a:lnTo>
                      <a:pt x="787" y="268"/>
                    </a:lnTo>
                    <a:lnTo>
                      <a:pt x="511" y="268"/>
                    </a:lnTo>
                    <a:lnTo>
                      <a:pt x="505" y="270"/>
                    </a:lnTo>
                    <a:lnTo>
                      <a:pt x="501" y="272"/>
                    </a:lnTo>
                    <a:lnTo>
                      <a:pt x="498" y="277"/>
                    </a:lnTo>
                    <a:lnTo>
                      <a:pt x="498" y="282"/>
                    </a:lnTo>
                    <a:lnTo>
                      <a:pt x="498" y="390"/>
                    </a:lnTo>
                    <a:lnTo>
                      <a:pt x="498" y="396"/>
                    </a:lnTo>
                    <a:lnTo>
                      <a:pt x="501" y="400"/>
                    </a:lnTo>
                    <a:lnTo>
                      <a:pt x="505" y="403"/>
                    </a:lnTo>
                    <a:lnTo>
                      <a:pt x="511" y="403"/>
                    </a:lnTo>
                    <a:lnTo>
                      <a:pt x="654" y="403"/>
                    </a:lnTo>
                    <a:lnTo>
                      <a:pt x="654" y="404"/>
                    </a:lnTo>
                    <a:lnTo>
                      <a:pt x="3864" y="404"/>
                    </a:lnTo>
                    <a:lnTo>
                      <a:pt x="3910" y="403"/>
                    </a:lnTo>
                    <a:lnTo>
                      <a:pt x="3947" y="400"/>
                    </a:lnTo>
                    <a:lnTo>
                      <a:pt x="3972" y="397"/>
                    </a:lnTo>
                    <a:lnTo>
                      <a:pt x="3981" y="396"/>
                    </a:lnTo>
                    <a:lnTo>
                      <a:pt x="3982" y="394"/>
                    </a:lnTo>
                    <a:lnTo>
                      <a:pt x="3983" y="393"/>
                    </a:lnTo>
                    <a:lnTo>
                      <a:pt x="3985" y="390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32" name="Rectangle 84"/>
              <p:cNvSpPr>
                <a:spLocks noChangeArrowheads="1"/>
              </p:cNvSpPr>
              <p:nvPr/>
            </p:nvSpPr>
            <p:spPr bwMode="auto">
              <a:xfrm>
                <a:off x="320" y="518"/>
                <a:ext cx="17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33" name="Rectangle 85"/>
              <p:cNvSpPr>
                <a:spLocks noChangeArrowheads="1"/>
              </p:cNvSpPr>
              <p:nvPr/>
            </p:nvSpPr>
            <p:spPr bwMode="auto">
              <a:xfrm>
                <a:off x="320" y="495"/>
                <a:ext cx="17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34" name="Rectangle 86"/>
              <p:cNvSpPr>
                <a:spLocks noChangeArrowheads="1"/>
              </p:cNvSpPr>
              <p:nvPr/>
            </p:nvSpPr>
            <p:spPr bwMode="auto">
              <a:xfrm>
                <a:off x="320" y="471"/>
                <a:ext cx="17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35" name="Rectangle 87"/>
              <p:cNvSpPr>
                <a:spLocks noChangeArrowheads="1"/>
              </p:cNvSpPr>
              <p:nvPr/>
            </p:nvSpPr>
            <p:spPr bwMode="auto">
              <a:xfrm>
                <a:off x="320" y="449"/>
                <a:ext cx="17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4236" name="Picture 8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" y="45"/>
                <a:ext cx="9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37" name="Rectangle 89"/>
              <p:cNvSpPr>
                <a:spLocks noChangeArrowheads="1"/>
              </p:cNvSpPr>
              <p:nvPr/>
            </p:nvSpPr>
            <p:spPr bwMode="auto">
              <a:xfrm>
                <a:off x="271" y="278"/>
                <a:ext cx="4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38" name="Rectangle 90"/>
              <p:cNvSpPr>
                <a:spLocks noChangeArrowheads="1"/>
              </p:cNvSpPr>
              <p:nvPr/>
            </p:nvSpPr>
            <p:spPr bwMode="auto">
              <a:xfrm>
                <a:off x="271" y="281"/>
                <a:ext cx="4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39" name="Rectangle 91"/>
              <p:cNvSpPr>
                <a:spLocks noChangeArrowheads="1"/>
              </p:cNvSpPr>
              <p:nvPr/>
            </p:nvSpPr>
            <p:spPr bwMode="auto">
              <a:xfrm>
                <a:off x="271" y="407"/>
                <a:ext cx="4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40" name="Rectangle 92"/>
              <p:cNvSpPr>
                <a:spLocks noChangeArrowheads="1"/>
              </p:cNvSpPr>
              <p:nvPr/>
            </p:nvSpPr>
            <p:spPr bwMode="auto">
              <a:xfrm>
                <a:off x="271" y="410"/>
                <a:ext cx="4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41" name="Rectangle 93"/>
              <p:cNvSpPr>
                <a:spLocks noChangeArrowheads="1"/>
              </p:cNvSpPr>
              <p:nvPr/>
            </p:nvSpPr>
            <p:spPr bwMode="auto">
              <a:xfrm>
                <a:off x="263" y="278"/>
                <a:ext cx="8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42" name="Rectangle 94"/>
              <p:cNvSpPr>
                <a:spLocks noChangeArrowheads="1"/>
              </p:cNvSpPr>
              <p:nvPr/>
            </p:nvSpPr>
            <p:spPr bwMode="auto">
              <a:xfrm>
                <a:off x="263" y="410"/>
                <a:ext cx="8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43" name="Freeform 95"/>
              <p:cNvSpPr>
                <a:spLocks/>
              </p:cNvSpPr>
              <p:nvPr/>
            </p:nvSpPr>
            <p:spPr bwMode="auto">
              <a:xfrm>
                <a:off x="263" y="283"/>
                <a:ext cx="5" cy="124"/>
              </a:xfrm>
              <a:custGeom>
                <a:avLst/>
                <a:gdLst>
                  <a:gd name="T0" fmla="*/ 5 w 5"/>
                  <a:gd name="T1" fmla="*/ 0 h 124"/>
                  <a:gd name="T2" fmla="*/ 5 w 5"/>
                  <a:gd name="T3" fmla="*/ 124 h 124"/>
                  <a:gd name="T4" fmla="*/ 3 w 5"/>
                  <a:gd name="T5" fmla="*/ 124 h 124"/>
                  <a:gd name="T6" fmla="*/ 1 w 5"/>
                  <a:gd name="T7" fmla="*/ 124 h 124"/>
                  <a:gd name="T8" fmla="*/ 0 w 5"/>
                  <a:gd name="T9" fmla="*/ 124 h 124"/>
                  <a:gd name="T10" fmla="*/ 0 w 5"/>
                  <a:gd name="T11" fmla="*/ 0 h 124"/>
                  <a:gd name="T12" fmla="*/ 1 w 5"/>
                  <a:gd name="T13" fmla="*/ 0 h 124"/>
                  <a:gd name="T14" fmla="*/ 5 w 5"/>
                  <a:gd name="T15" fmla="*/ 0 h 1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124">
                    <a:moveTo>
                      <a:pt x="5" y="0"/>
                    </a:moveTo>
                    <a:lnTo>
                      <a:pt x="5" y="124"/>
                    </a:lnTo>
                    <a:lnTo>
                      <a:pt x="3" y="124"/>
                    </a:lnTo>
                    <a:lnTo>
                      <a:pt x="1" y="124"/>
                    </a:lnTo>
                    <a:lnTo>
                      <a:pt x="0" y="124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4" name="Freeform 96"/>
              <p:cNvSpPr>
                <a:spLocks/>
              </p:cNvSpPr>
              <p:nvPr/>
            </p:nvSpPr>
            <p:spPr bwMode="auto">
              <a:xfrm>
                <a:off x="263" y="281"/>
                <a:ext cx="8" cy="129"/>
              </a:xfrm>
              <a:custGeom>
                <a:avLst/>
                <a:gdLst>
                  <a:gd name="T0" fmla="*/ 8 w 8"/>
                  <a:gd name="T1" fmla="*/ 0 h 129"/>
                  <a:gd name="T2" fmla="*/ 8 w 8"/>
                  <a:gd name="T3" fmla="*/ 2 h 129"/>
                  <a:gd name="T4" fmla="*/ 8 w 8"/>
                  <a:gd name="T5" fmla="*/ 126 h 129"/>
                  <a:gd name="T6" fmla="*/ 8 w 8"/>
                  <a:gd name="T7" fmla="*/ 129 h 129"/>
                  <a:gd name="T8" fmla="*/ 0 w 8"/>
                  <a:gd name="T9" fmla="*/ 129 h 129"/>
                  <a:gd name="T10" fmla="*/ 0 w 8"/>
                  <a:gd name="T11" fmla="*/ 126 h 129"/>
                  <a:gd name="T12" fmla="*/ 1 w 8"/>
                  <a:gd name="T13" fmla="*/ 126 h 129"/>
                  <a:gd name="T14" fmla="*/ 3 w 8"/>
                  <a:gd name="T15" fmla="*/ 126 h 129"/>
                  <a:gd name="T16" fmla="*/ 5 w 8"/>
                  <a:gd name="T17" fmla="*/ 126 h 129"/>
                  <a:gd name="T18" fmla="*/ 5 w 8"/>
                  <a:gd name="T19" fmla="*/ 2 h 129"/>
                  <a:gd name="T20" fmla="*/ 1 w 8"/>
                  <a:gd name="T21" fmla="*/ 2 h 129"/>
                  <a:gd name="T22" fmla="*/ 0 w 8"/>
                  <a:gd name="T23" fmla="*/ 2 h 129"/>
                  <a:gd name="T24" fmla="*/ 0 w 8"/>
                  <a:gd name="T25" fmla="*/ 0 h 129"/>
                  <a:gd name="T26" fmla="*/ 8 w 8"/>
                  <a:gd name="T27" fmla="*/ 0 h 12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" h="129">
                    <a:moveTo>
                      <a:pt x="8" y="0"/>
                    </a:moveTo>
                    <a:lnTo>
                      <a:pt x="8" y="2"/>
                    </a:lnTo>
                    <a:lnTo>
                      <a:pt x="8" y="126"/>
                    </a:lnTo>
                    <a:lnTo>
                      <a:pt x="8" y="129"/>
                    </a:lnTo>
                    <a:lnTo>
                      <a:pt x="0" y="129"/>
                    </a:lnTo>
                    <a:lnTo>
                      <a:pt x="0" y="126"/>
                    </a:lnTo>
                    <a:lnTo>
                      <a:pt x="1" y="126"/>
                    </a:lnTo>
                    <a:lnTo>
                      <a:pt x="3" y="126"/>
                    </a:lnTo>
                    <a:lnTo>
                      <a:pt x="5" y="126"/>
                    </a:lnTo>
                    <a:lnTo>
                      <a:pt x="5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5" name="Rectangle 97"/>
              <p:cNvSpPr>
                <a:spLocks noChangeArrowheads="1"/>
              </p:cNvSpPr>
              <p:nvPr/>
            </p:nvSpPr>
            <p:spPr bwMode="auto">
              <a:xfrm>
                <a:off x="260" y="278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46" name="Rectangle 98"/>
              <p:cNvSpPr>
                <a:spLocks noChangeArrowheads="1"/>
              </p:cNvSpPr>
              <p:nvPr/>
            </p:nvSpPr>
            <p:spPr bwMode="auto">
              <a:xfrm>
                <a:off x="260" y="281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47" name="Freeform 99"/>
              <p:cNvSpPr>
                <a:spLocks/>
              </p:cNvSpPr>
              <p:nvPr/>
            </p:nvSpPr>
            <p:spPr bwMode="auto">
              <a:xfrm>
                <a:off x="260" y="283"/>
                <a:ext cx="3" cy="124"/>
              </a:xfrm>
              <a:custGeom>
                <a:avLst/>
                <a:gdLst>
                  <a:gd name="T0" fmla="*/ 0 w 3"/>
                  <a:gd name="T1" fmla="*/ 124 h 124"/>
                  <a:gd name="T2" fmla="*/ 0 w 3"/>
                  <a:gd name="T3" fmla="*/ 0 h 124"/>
                  <a:gd name="T4" fmla="*/ 3 w 3"/>
                  <a:gd name="T5" fmla="*/ 0 h 124"/>
                  <a:gd name="T6" fmla="*/ 3 w 3"/>
                  <a:gd name="T7" fmla="*/ 124 h 124"/>
                  <a:gd name="T8" fmla="*/ 0 w 3"/>
                  <a:gd name="T9" fmla="*/ 124 h 124"/>
                  <a:gd name="T10" fmla="*/ 0 w 3"/>
                  <a:gd name="T11" fmla="*/ 124 h 1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24">
                    <a:moveTo>
                      <a:pt x="0" y="124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24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48" name="Rectangle 100"/>
              <p:cNvSpPr>
                <a:spLocks noChangeArrowheads="1"/>
              </p:cNvSpPr>
              <p:nvPr/>
            </p:nvSpPr>
            <p:spPr bwMode="auto">
              <a:xfrm>
                <a:off x="260" y="40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49" name="Rectangle 101"/>
              <p:cNvSpPr>
                <a:spLocks noChangeArrowheads="1"/>
              </p:cNvSpPr>
              <p:nvPr/>
            </p:nvSpPr>
            <p:spPr bwMode="auto">
              <a:xfrm>
                <a:off x="260" y="41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50" name="Freeform 102"/>
              <p:cNvSpPr>
                <a:spLocks noEditPoints="1"/>
              </p:cNvSpPr>
              <p:nvPr/>
            </p:nvSpPr>
            <p:spPr bwMode="auto">
              <a:xfrm>
                <a:off x="75" y="283"/>
                <a:ext cx="185" cy="124"/>
              </a:xfrm>
              <a:custGeom>
                <a:avLst/>
                <a:gdLst>
                  <a:gd name="T0" fmla="*/ 181 w 185"/>
                  <a:gd name="T1" fmla="*/ 0 h 124"/>
                  <a:gd name="T2" fmla="*/ 185 w 185"/>
                  <a:gd name="T3" fmla="*/ 0 h 124"/>
                  <a:gd name="T4" fmla="*/ 185 w 185"/>
                  <a:gd name="T5" fmla="*/ 124 h 124"/>
                  <a:gd name="T6" fmla="*/ 185 w 185"/>
                  <a:gd name="T7" fmla="*/ 124 h 124"/>
                  <a:gd name="T8" fmla="*/ 181 w 185"/>
                  <a:gd name="T9" fmla="*/ 124 h 124"/>
                  <a:gd name="T10" fmla="*/ 178 w 185"/>
                  <a:gd name="T11" fmla="*/ 124 h 124"/>
                  <a:gd name="T12" fmla="*/ 10 w 185"/>
                  <a:gd name="T13" fmla="*/ 124 h 124"/>
                  <a:gd name="T14" fmla="*/ 10 w 185"/>
                  <a:gd name="T15" fmla="*/ 124 h 124"/>
                  <a:gd name="T16" fmla="*/ 6 w 185"/>
                  <a:gd name="T17" fmla="*/ 124 h 124"/>
                  <a:gd name="T18" fmla="*/ 3 w 185"/>
                  <a:gd name="T19" fmla="*/ 122 h 124"/>
                  <a:gd name="T20" fmla="*/ 1 w 185"/>
                  <a:gd name="T21" fmla="*/ 120 h 124"/>
                  <a:gd name="T22" fmla="*/ 0 w 185"/>
                  <a:gd name="T23" fmla="*/ 117 h 124"/>
                  <a:gd name="T24" fmla="*/ 0 w 185"/>
                  <a:gd name="T25" fmla="*/ 9 h 124"/>
                  <a:gd name="T26" fmla="*/ 0 w 185"/>
                  <a:gd name="T27" fmla="*/ 9 h 124"/>
                  <a:gd name="T28" fmla="*/ 1 w 185"/>
                  <a:gd name="T29" fmla="*/ 6 h 124"/>
                  <a:gd name="T30" fmla="*/ 3 w 185"/>
                  <a:gd name="T31" fmla="*/ 3 h 124"/>
                  <a:gd name="T32" fmla="*/ 6 w 185"/>
                  <a:gd name="T33" fmla="*/ 2 h 124"/>
                  <a:gd name="T34" fmla="*/ 10 w 185"/>
                  <a:gd name="T35" fmla="*/ 0 h 124"/>
                  <a:gd name="T36" fmla="*/ 179 w 185"/>
                  <a:gd name="T37" fmla="*/ 0 h 124"/>
                  <a:gd name="T38" fmla="*/ 181 w 185"/>
                  <a:gd name="T39" fmla="*/ 0 h 124"/>
                  <a:gd name="T40" fmla="*/ 119 w 185"/>
                  <a:gd name="T41" fmla="*/ 93 h 124"/>
                  <a:gd name="T42" fmla="*/ 119 w 185"/>
                  <a:gd name="T43" fmla="*/ 65 h 124"/>
                  <a:gd name="T44" fmla="*/ 119 w 185"/>
                  <a:gd name="T45" fmla="*/ 38 h 124"/>
                  <a:gd name="T46" fmla="*/ 90 w 185"/>
                  <a:gd name="T47" fmla="*/ 52 h 124"/>
                  <a:gd name="T48" fmla="*/ 59 w 185"/>
                  <a:gd name="T49" fmla="*/ 65 h 124"/>
                  <a:gd name="T50" fmla="*/ 90 w 185"/>
                  <a:gd name="T51" fmla="*/ 79 h 124"/>
                  <a:gd name="T52" fmla="*/ 119 w 185"/>
                  <a:gd name="T53" fmla="*/ 93 h 12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85" h="124">
                    <a:moveTo>
                      <a:pt x="181" y="0"/>
                    </a:moveTo>
                    <a:lnTo>
                      <a:pt x="185" y="0"/>
                    </a:lnTo>
                    <a:lnTo>
                      <a:pt x="185" y="124"/>
                    </a:lnTo>
                    <a:lnTo>
                      <a:pt x="181" y="124"/>
                    </a:lnTo>
                    <a:lnTo>
                      <a:pt x="178" y="124"/>
                    </a:lnTo>
                    <a:lnTo>
                      <a:pt x="10" y="124"/>
                    </a:lnTo>
                    <a:lnTo>
                      <a:pt x="6" y="124"/>
                    </a:lnTo>
                    <a:lnTo>
                      <a:pt x="3" y="122"/>
                    </a:lnTo>
                    <a:lnTo>
                      <a:pt x="1" y="120"/>
                    </a:lnTo>
                    <a:lnTo>
                      <a:pt x="0" y="117"/>
                    </a:lnTo>
                    <a:lnTo>
                      <a:pt x="0" y="9"/>
                    </a:lnTo>
                    <a:lnTo>
                      <a:pt x="1" y="6"/>
                    </a:lnTo>
                    <a:lnTo>
                      <a:pt x="3" y="3"/>
                    </a:lnTo>
                    <a:lnTo>
                      <a:pt x="6" y="2"/>
                    </a:lnTo>
                    <a:lnTo>
                      <a:pt x="10" y="0"/>
                    </a:lnTo>
                    <a:lnTo>
                      <a:pt x="179" y="0"/>
                    </a:lnTo>
                    <a:lnTo>
                      <a:pt x="181" y="0"/>
                    </a:lnTo>
                    <a:close/>
                    <a:moveTo>
                      <a:pt x="119" y="93"/>
                    </a:moveTo>
                    <a:lnTo>
                      <a:pt x="119" y="65"/>
                    </a:lnTo>
                    <a:lnTo>
                      <a:pt x="119" y="38"/>
                    </a:lnTo>
                    <a:lnTo>
                      <a:pt x="90" y="52"/>
                    </a:lnTo>
                    <a:lnTo>
                      <a:pt x="59" y="65"/>
                    </a:lnTo>
                    <a:lnTo>
                      <a:pt x="90" y="79"/>
                    </a:lnTo>
                    <a:lnTo>
                      <a:pt x="119" y="9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1" name="Freeform 103"/>
              <p:cNvSpPr>
                <a:spLocks/>
              </p:cNvSpPr>
              <p:nvPr/>
            </p:nvSpPr>
            <p:spPr bwMode="auto">
              <a:xfrm>
                <a:off x="233" y="457"/>
                <a:ext cx="5" cy="77"/>
              </a:xfrm>
              <a:custGeom>
                <a:avLst/>
                <a:gdLst>
                  <a:gd name="T0" fmla="*/ 5 w 5"/>
                  <a:gd name="T1" fmla="*/ 0 h 77"/>
                  <a:gd name="T2" fmla="*/ 5 w 5"/>
                  <a:gd name="T3" fmla="*/ 77 h 77"/>
                  <a:gd name="T4" fmla="*/ 3 w 5"/>
                  <a:gd name="T5" fmla="*/ 77 h 77"/>
                  <a:gd name="T6" fmla="*/ 3 w 5"/>
                  <a:gd name="T7" fmla="*/ 77 h 77"/>
                  <a:gd name="T8" fmla="*/ 3 w 5"/>
                  <a:gd name="T9" fmla="*/ 72 h 77"/>
                  <a:gd name="T10" fmla="*/ 0 w 5"/>
                  <a:gd name="T11" fmla="*/ 68 h 77"/>
                  <a:gd name="T12" fmla="*/ 0 w 5"/>
                  <a:gd name="T13" fmla="*/ 68 h 77"/>
                  <a:gd name="T14" fmla="*/ 0 w 5"/>
                  <a:gd name="T15" fmla="*/ 68 h 77"/>
                  <a:gd name="T16" fmla="*/ 0 w 5"/>
                  <a:gd name="T17" fmla="*/ 4 h 77"/>
                  <a:gd name="T18" fmla="*/ 3 w 5"/>
                  <a:gd name="T19" fmla="*/ 4 h 77"/>
                  <a:gd name="T20" fmla="*/ 3 w 5"/>
                  <a:gd name="T21" fmla="*/ 4 h 77"/>
                  <a:gd name="T22" fmla="*/ 3 w 5"/>
                  <a:gd name="T23" fmla="*/ 0 h 77"/>
                  <a:gd name="T24" fmla="*/ 5 w 5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" h="77">
                    <a:moveTo>
                      <a:pt x="5" y="0"/>
                    </a:moveTo>
                    <a:lnTo>
                      <a:pt x="5" y="77"/>
                    </a:lnTo>
                    <a:lnTo>
                      <a:pt x="3" y="77"/>
                    </a:lnTo>
                    <a:lnTo>
                      <a:pt x="3" y="72"/>
                    </a:lnTo>
                    <a:lnTo>
                      <a:pt x="0" y="68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3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2" name="Freeform 104"/>
              <p:cNvSpPr>
                <a:spLocks/>
              </p:cNvSpPr>
              <p:nvPr/>
            </p:nvSpPr>
            <p:spPr bwMode="auto">
              <a:xfrm>
                <a:off x="232" y="457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4 w 4"/>
                  <a:gd name="T5" fmla="*/ 4 h 4"/>
                  <a:gd name="T6" fmla="*/ 1 w 4"/>
                  <a:gd name="T7" fmla="*/ 4 h 4"/>
                  <a:gd name="T8" fmla="*/ 0 w 4"/>
                  <a:gd name="T9" fmla="*/ 4 h 4"/>
                  <a:gd name="T10" fmla="*/ 0 w 4"/>
                  <a:gd name="T11" fmla="*/ 0 h 4"/>
                  <a:gd name="T12" fmla="*/ 4 w 4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4" y="4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3" name="Freeform 105"/>
              <p:cNvSpPr>
                <a:spLocks/>
              </p:cNvSpPr>
              <p:nvPr/>
            </p:nvSpPr>
            <p:spPr bwMode="auto">
              <a:xfrm>
                <a:off x="233" y="525"/>
                <a:ext cx="3" cy="9"/>
              </a:xfrm>
              <a:custGeom>
                <a:avLst/>
                <a:gdLst>
                  <a:gd name="T0" fmla="*/ 0 w 3"/>
                  <a:gd name="T1" fmla="*/ 0 h 9"/>
                  <a:gd name="T2" fmla="*/ 0 w 3"/>
                  <a:gd name="T3" fmla="*/ 0 h 9"/>
                  <a:gd name="T4" fmla="*/ 3 w 3"/>
                  <a:gd name="T5" fmla="*/ 4 h 9"/>
                  <a:gd name="T6" fmla="*/ 3 w 3"/>
                  <a:gd name="T7" fmla="*/ 9 h 9"/>
                  <a:gd name="T8" fmla="*/ 0 w 3"/>
                  <a:gd name="T9" fmla="*/ 9 h 9"/>
                  <a:gd name="T10" fmla="*/ 0 w 3"/>
                  <a:gd name="T11" fmla="*/ 5 h 9"/>
                  <a:gd name="T12" fmla="*/ 0 w 3"/>
                  <a:gd name="T13" fmla="*/ 0 h 9"/>
                  <a:gd name="T14" fmla="*/ 0 w 3"/>
                  <a:gd name="T15" fmla="*/ 0 h 9"/>
                  <a:gd name="T16" fmla="*/ 0 w 3"/>
                  <a:gd name="T17" fmla="*/ 0 h 9"/>
                  <a:gd name="T18" fmla="*/ 0 w 3"/>
                  <a:gd name="T19" fmla="*/ 0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" h="9">
                    <a:moveTo>
                      <a:pt x="0" y="0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3" y="9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4" name="Rectangle 106"/>
              <p:cNvSpPr>
                <a:spLocks noChangeArrowheads="1"/>
              </p:cNvSpPr>
              <p:nvPr/>
            </p:nvSpPr>
            <p:spPr bwMode="auto">
              <a:xfrm>
                <a:off x="232" y="530"/>
                <a:ext cx="1" cy="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55" name="Freeform 107"/>
              <p:cNvSpPr>
                <a:spLocks/>
              </p:cNvSpPr>
              <p:nvPr/>
            </p:nvSpPr>
            <p:spPr bwMode="auto">
              <a:xfrm>
                <a:off x="229" y="522"/>
                <a:ext cx="4" cy="12"/>
              </a:xfrm>
              <a:custGeom>
                <a:avLst/>
                <a:gdLst>
                  <a:gd name="T0" fmla="*/ 4 w 4"/>
                  <a:gd name="T1" fmla="*/ 3 h 12"/>
                  <a:gd name="T2" fmla="*/ 4 w 4"/>
                  <a:gd name="T3" fmla="*/ 8 h 12"/>
                  <a:gd name="T4" fmla="*/ 3 w 4"/>
                  <a:gd name="T5" fmla="*/ 8 h 12"/>
                  <a:gd name="T6" fmla="*/ 3 w 4"/>
                  <a:gd name="T7" fmla="*/ 12 h 12"/>
                  <a:gd name="T8" fmla="*/ 3 w 4"/>
                  <a:gd name="T9" fmla="*/ 12 h 12"/>
                  <a:gd name="T10" fmla="*/ 3 w 4"/>
                  <a:gd name="T11" fmla="*/ 8 h 12"/>
                  <a:gd name="T12" fmla="*/ 0 w 4"/>
                  <a:gd name="T13" fmla="*/ 4 h 12"/>
                  <a:gd name="T14" fmla="*/ 0 w 4"/>
                  <a:gd name="T15" fmla="*/ 0 h 12"/>
                  <a:gd name="T16" fmla="*/ 0 w 4"/>
                  <a:gd name="T17" fmla="*/ 0 h 12"/>
                  <a:gd name="T18" fmla="*/ 4 w 4"/>
                  <a:gd name="T19" fmla="*/ 3 h 12"/>
                  <a:gd name="T20" fmla="*/ 4 w 4"/>
                  <a:gd name="T21" fmla="*/ 3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" h="12">
                    <a:moveTo>
                      <a:pt x="4" y="3"/>
                    </a:moveTo>
                    <a:lnTo>
                      <a:pt x="4" y="8"/>
                    </a:lnTo>
                    <a:lnTo>
                      <a:pt x="3" y="8"/>
                    </a:lnTo>
                    <a:lnTo>
                      <a:pt x="3" y="12"/>
                    </a:lnTo>
                    <a:lnTo>
                      <a:pt x="3" y="8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6" name="Freeform 108"/>
              <p:cNvSpPr>
                <a:spLocks/>
              </p:cNvSpPr>
              <p:nvPr/>
            </p:nvSpPr>
            <p:spPr bwMode="auto">
              <a:xfrm>
                <a:off x="229" y="526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0 w 3"/>
                  <a:gd name="T3" fmla="*/ 0 h 8"/>
                  <a:gd name="T4" fmla="*/ 3 w 3"/>
                  <a:gd name="T5" fmla="*/ 4 h 8"/>
                  <a:gd name="T6" fmla="*/ 3 w 3"/>
                  <a:gd name="T7" fmla="*/ 8 h 8"/>
                  <a:gd name="T8" fmla="*/ 0 w 3"/>
                  <a:gd name="T9" fmla="*/ 8 h 8"/>
                  <a:gd name="T10" fmla="*/ 0 w 3"/>
                  <a:gd name="T11" fmla="*/ 0 h 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8">
                    <a:moveTo>
                      <a:pt x="0" y="0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3" y="8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7" name="Freeform 109"/>
              <p:cNvSpPr>
                <a:spLocks/>
              </p:cNvSpPr>
              <p:nvPr/>
            </p:nvSpPr>
            <p:spPr bwMode="auto">
              <a:xfrm>
                <a:off x="169" y="450"/>
                <a:ext cx="60" cy="72"/>
              </a:xfrm>
              <a:custGeom>
                <a:avLst/>
                <a:gdLst>
                  <a:gd name="T0" fmla="*/ 60 w 60"/>
                  <a:gd name="T1" fmla="*/ 16 h 72"/>
                  <a:gd name="T2" fmla="*/ 60 w 60"/>
                  <a:gd name="T3" fmla="*/ 72 h 72"/>
                  <a:gd name="T4" fmla="*/ 60 w 60"/>
                  <a:gd name="T5" fmla="*/ 72 h 72"/>
                  <a:gd name="T6" fmla="*/ 49 w 60"/>
                  <a:gd name="T7" fmla="*/ 68 h 72"/>
                  <a:gd name="T8" fmla="*/ 49 w 60"/>
                  <a:gd name="T9" fmla="*/ 68 h 72"/>
                  <a:gd name="T10" fmla="*/ 41 w 60"/>
                  <a:gd name="T11" fmla="*/ 65 h 72"/>
                  <a:gd name="T12" fmla="*/ 29 w 60"/>
                  <a:gd name="T13" fmla="*/ 65 h 72"/>
                  <a:gd name="T14" fmla="*/ 29 w 60"/>
                  <a:gd name="T15" fmla="*/ 65 h 72"/>
                  <a:gd name="T16" fmla="*/ 17 w 60"/>
                  <a:gd name="T17" fmla="*/ 65 h 72"/>
                  <a:gd name="T18" fmla="*/ 6 w 60"/>
                  <a:gd name="T19" fmla="*/ 68 h 72"/>
                  <a:gd name="T20" fmla="*/ 6 w 60"/>
                  <a:gd name="T21" fmla="*/ 68 h 72"/>
                  <a:gd name="T22" fmla="*/ 0 w 60"/>
                  <a:gd name="T23" fmla="*/ 70 h 72"/>
                  <a:gd name="T24" fmla="*/ 0 w 60"/>
                  <a:gd name="T25" fmla="*/ 10 h 72"/>
                  <a:gd name="T26" fmla="*/ 0 w 60"/>
                  <a:gd name="T27" fmla="*/ 10 h 72"/>
                  <a:gd name="T28" fmla="*/ 1 w 60"/>
                  <a:gd name="T29" fmla="*/ 7 h 72"/>
                  <a:gd name="T30" fmla="*/ 1 w 60"/>
                  <a:gd name="T31" fmla="*/ 7 h 72"/>
                  <a:gd name="T32" fmla="*/ 7 w 60"/>
                  <a:gd name="T33" fmla="*/ 4 h 72"/>
                  <a:gd name="T34" fmla="*/ 13 w 60"/>
                  <a:gd name="T35" fmla="*/ 3 h 72"/>
                  <a:gd name="T36" fmla="*/ 13 w 60"/>
                  <a:gd name="T37" fmla="*/ 3 h 72"/>
                  <a:gd name="T38" fmla="*/ 21 w 60"/>
                  <a:gd name="T39" fmla="*/ 2 h 72"/>
                  <a:gd name="T40" fmla="*/ 29 w 60"/>
                  <a:gd name="T41" fmla="*/ 0 h 72"/>
                  <a:gd name="T42" fmla="*/ 29 w 60"/>
                  <a:gd name="T43" fmla="*/ 0 h 72"/>
                  <a:gd name="T44" fmla="*/ 42 w 60"/>
                  <a:gd name="T45" fmla="*/ 2 h 72"/>
                  <a:gd name="T46" fmla="*/ 52 w 60"/>
                  <a:gd name="T47" fmla="*/ 4 h 72"/>
                  <a:gd name="T48" fmla="*/ 52 w 60"/>
                  <a:gd name="T49" fmla="*/ 4 h 72"/>
                  <a:gd name="T50" fmla="*/ 57 w 60"/>
                  <a:gd name="T51" fmla="*/ 9 h 72"/>
                  <a:gd name="T52" fmla="*/ 57 w 60"/>
                  <a:gd name="T53" fmla="*/ 9 h 72"/>
                  <a:gd name="T54" fmla="*/ 59 w 60"/>
                  <a:gd name="T55" fmla="*/ 11 h 72"/>
                  <a:gd name="T56" fmla="*/ 59 w 60"/>
                  <a:gd name="T57" fmla="*/ 16 h 72"/>
                  <a:gd name="T58" fmla="*/ 60 w 60"/>
                  <a:gd name="T59" fmla="*/ 16 h 72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60" h="72">
                    <a:moveTo>
                      <a:pt x="60" y="16"/>
                    </a:moveTo>
                    <a:lnTo>
                      <a:pt x="60" y="72"/>
                    </a:lnTo>
                    <a:lnTo>
                      <a:pt x="49" y="68"/>
                    </a:lnTo>
                    <a:lnTo>
                      <a:pt x="41" y="65"/>
                    </a:lnTo>
                    <a:lnTo>
                      <a:pt x="29" y="65"/>
                    </a:lnTo>
                    <a:lnTo>
                      <a:pt x="17" y="65"/>
                    </a:lnTo>
                    <a:lnTo>
                      <a:pt x="6" y="68"/>
                    </a:lnTo>
                    <a:lnTo>
                      <a:pt x="0" y="70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7" y="4"/>
                    </a:lnTo>
                    <a:lnTo>
                      <a:pt x="13" y="3"/>
                    </a:lnTo>
                    <a:lnTo>
                      <a:pt x="21" y="2"/>
                    </a:lnTo>
                    <a:lnTo>
                      <a:pt x="29" y="0"/>
                    </a:lnTo>
                    <a:lnTo>
                      <a:pt x="42" y="2"/>
                    </a:lnTo>
                    <a:lnTo>
                      <a:pt x="52" y="4"/>
                    </a:lnTo>
                    <a:lnTo>
                      <a:pt x="57" y="9"/>
                    </a:lnTo>
                    <a:lnTo>
                      <a:pt x="59" y="11"/>
                    </a:lnTo>
                    <a:lnTo>
                      <a:pt x="59" y="16"/>
                    </a:lnTo>
                    <a:lnTo>
                      <a:pt x="60" y="16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8" name="Freeform 110"/>
              <p:cNvSpPr>
                <a:spLocks/>
              </p:cNvSpPr>
              <p:nvPr/>
            </p:nvSpPr>
            <p:spPr bwMode="auto">
              <a:xfrm>
                <a:off x="134" y="321"/>
                <a:ext cx="60" cy="55"/>
              </a:xfrm>
              <a:custGeom>
                <a:avLst/>
                <a:gdLst>
                  <a:gd name="T0" fmla="*/ 60 w 60"/>
                  <a:gd name="T1" fmla="*/ 27 h 55"/>
                  <a:gd name="T2" fmla="*/ 60 w 60"/>
                  <a:gd name="T3" fmla="*/ 55 h 55"/>
                  <a:gd name="T4" fmla="*/ 31 w 60"/>
                  <a:gd name="T5" fmla="*/ 41 h 55"/>
                  <a:gd name="T6" fmla="*/ 0 w 60"/>
                  <a:gd name="T7" fmla="*/ 27 h 55"/>
                  <a:gd name="T8" fmla="*/ 31 w 60"/>
                  <a:gd name="T9" fmla="*/ 14 h 55"/>
                  <a:gd name="T10" fmla="*/ 60 w 60"/>
                  <a:gd name="T11" fmla="*/ 0 h 55"/>
                  <a:gd name="T12" fmla="*/ 60 w 60"/>
                  <a:gd name="T13" fmla="*/ 27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5">
                    <a:moveTo>
                      <a:pt x="60" y="27"/>
                    </a:moveTo>
                    <a:lnTo>
                      <a:pt x="60" y="55"/>
                    </a:lnTo>
                    <a:lnTo>
                      <a:pt x="31" y="41"/>
                    </a:lnTo>
                    <a:lnTo>
                      <a:pt x="0" y="27"/>
                    </a:lnTo>
                    <a:lnTo>
                      <a:pt x="31" y="14"/>
                    </a:lnTo>
                    <a:lnTo>
                      <a:pt x="60" y="0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59" name="Freeform 111"/>
              <p:cNvSpPr>
                <a:spLocks/>
              </p:cNvSpPr>
              <p:nvPr/>
            </p:nvSpPr>
            <p:spPr bwMode="auto">
              <a:xfrm>
                <a:off x="169" y="519"/>
                <a:ext cx="69" cy="20"/>
              </a:xfrm>
              <a:custGeom>
                <a:avLst/>
                <a:gdLst>
                  <a:gd name="T0" fmla="*/ 64 w 69"/>
                  <a:gd name="T1" fmla="*/ 15 h 20"/>
                  <a:gd name="T2" fmla="*/ 67 w 69"/>
                  <a:gd name="T3" fmla="*/ 15 h 20"/>
                  <a:gd name="T4" fmla="*/ 69 w 69"/>
                  <a:gd name="T5" fmla="*/ 15 h 20"/>
                  <a:gd name="T6" fmla="*/ 69 w 69"/>
                  <a:gd name="T7" fmla="*/ 20 h 20"/>
                  <a:gd name="T8" fmla="*/ 64 w 69"/>
                  <a:gd name="T9" fmla="*/ 20 h 20"/>
                  <a:gd name="T10" fmla="*/ 59 w 69"/>
                  <a:gd name="T11" fmla="*/ 20 h 20"/>
                  <a:gd name="T12" fmla="*/ 59 w 69"/>
                  <a:gd name="T13" fmla="*/ 15 h 20"/>
                  <a:gd name="T14" fmla="*/ 59 w 69"/>
                  <a:gd name="T15" fmla="*/ 15 h 20"/>
                  <a:gd name="T16" fmla="*/ 57 w 69"/>
                  <a:gd name="T17" fmla="*/ 11 h 20"/>
                  <a:gd name="T18" fmla="*/ 57 w 69"/>
                  <a:gd name="T19" fmla="*/ 11 h 20"/>
                  <a:gd name="T20" fmla="*/ 52 w 69"/>
                  <a:gd name="T21" fmla="*/ 8 h 20"/>
                  <a:gd name="T22" fmla="*/ 52 w 69"/>
                  <a:gd name="T23" fmla="*/ 8 h 20"/>
                  <a:gd name="T24" fmla="*/ 42 w 69"/>
                  <a:gd name="T25" fmla="*/ 4 h 20"/>
                  <a:gd name="T26" fmla="*/ 29 w 69"/>
                  <a:gd name="T27" fmla="*/ 4 h 20"/>
                  <a:gd name="T28" fmla="*/ 29 w 69"/>
                  <a:gd name="T29" fmla="*/ 4 h 20"/>
                  <a:gd name="T30" fmla="*/ 21 w 69"/>
                  <a:gd name="T31" fmla="*/ 4 h 20"/>
                  <a:gd name="T32" fmla="*/ 13 w 69"/>
                  <a:gd name="T33" fmla="*/ 6 h 20"/>
                  <a:gd name="T34" fmla="*/ 13 w 69"/>
                  <a:gd name="T35" fmla="*/ 6 h 20"/>
                  <a:gd name="T36" fmla="*/ 7 w 69"/>
                  <a:gd name="T37" fmla="*/ 8 h 20"/>
                  <a:gd name="T38" fmla="*/ 1 w 69"/>
                  <a:gd name="T39" fmla="*/ 10 h 20"/>
                  <a:gd name="T40" fmla="*/ 1 w 69"/>
                  <a:gd name="T41" fmla="*/ 10 h 20"/>
                  <a:gd name="T42" fmla="*/ 0 w 69"/>
                  <a:gd name="T43" fmla="*/ 13 h 20"/>
                  <a:gd name="T44" fmla="*/ 0 w 69"/>
                  <a:gd name="T45" fmla="*/ 7 h 20"/>
                  <a:gd name="T46" fmla="*/ 0 w 69"/>
                  <a:gd name="T47" fmla="*/ 7 h 20"/>
                  <a:gd name="T48" fmla="*/ 6 w 69"/>
                  <a:gd name="T49" fmla="*/ 4 h 20"/>
                  <a:gd name="T50" fmla="*/ 13 w 69"/>
                  <a:gd name="T51" fmla="*/ 1 h 20"/>
                  <a:gd name="T52" fmla="*/ 20 w 69"/>
                  <a:gd name="T53" fmla="*/ 0 h 20"/>
                  <a:gd name="T54" fmla="*/ 29 w 69"/>
                  <a:gd name="T55" fmla="*/ 0 h 20"/>
                  <a:gd name="T56" fmla="*/ 29 w 69"/>
                  <a:gd name="T57" fmla="*/ 0 h 20"/>
                  <a:gd name="T58" fmla="*/ 39 w 69"/>
                  <a:gd name="T59" fmla="*/ 0 h 20"/>
                  <a:gd name="T60" fmla="*/ 48 w 69"/>
                  <a:gd name="T61" fmla="*/ 1 h 20"/>
                  <a:gd name="T62" fmla="*/ 55 w 69"/>
                  <a:gd name="T63" fmla="*/ 4 h 20"/>
                  <a:gd name="T64" fmla="*/ 60 w 69"/>
                  <a:gd name="T65" fmla="*/ 7 h 20"/>
                  <a:gd name="T66" fmla="*/ 60 w 69"/>
                  <a:gd name="T67" fmla="*/ 15 h 20"/>
                  <a:gd name="T68" fmla="*/ 63 w 69"/>
                  <a:gd name="T69" fmla="*/ 15 h 20"/>
                  <a:gd name="T70" fmla="*/ 64 w 69"/>
                  <a:gd name="T71" fmla="*/ 15 h 2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69" h="20">
                    <a:moveTo>
                      <a:pt x="64" y="15"/>
                    </a:moveTo>
                    <a:lnTo>
                      <a:pt x="67" y="15"/>
                    </a:lnTo>
                    <a:lnTo>
                      <a:pt x="69" y="15"/>
                    </a:lnTo>
                    <a:lnTo>
                      <a:pt x="69" y="20"/>
                    </a:lnTo>
                    <a:lnTo>
                      <a:pt x="64" y="20"/>
                    </a:lnTo>
                    <a:lnTo>
                      <a:pt x="59" y="20"/>
                    </a:lnTo>
                    <a:lnTo>
                      <a:pt x="59" y="15"/>
                    </a:lnTo>
                    <a:lnTo>
                      <a:pt x="57" y="11"/>
                    </a:lnTo>
                    <a:lnTo>
                      <a:pt x="52" y="8"/>
                    </a:lnTo>
                    <a:lnTo>
                      <a:pt x="42" y="4"/>
                    </a:lnTo>
                    <a:lnTo>
                      <a:pt x="29" y="4"/>
                    </a:lnTo>
                    <a:lnTo>
                      <a:pt x="21" y="4"/>
                    </a:lnTo>
                    <a:lnTo>
                      <a:pt x="13" y="6"/>
                    </a:lnTo>
                    <a:lnTo>
                      <a:pt x="7" y="8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7"/>
                    </a:lnTo>
                    <a:lnTo>
                      <a:pt x="6" y="4"/>
                    </a:lnTo>
                    <a:lnTo>
                      <a:pt x="13" y="1"/>
                    </a:lnTo>
                    <a:lnTo>
                      <a:pt x="20" y="0"/>
                    </a:lnTo>
                    <a:lnTo>
                      <a:pt x="29" y="0"/>
                    </a:lnTo>
                    <a:lnTo>
                      <a:pt x="39" y="0"/>
                    </a:lnTo>
                    <a:lnTo>
                      <a:pt x="48" y="1"/>
                    </a:lnTo>
                    <a:lnTo>
                      <a:pt x="55" y="4"/>
                    </a:lnTo>
                    <a:lnTo>
                      <a:pt x="60" y="7"/>
                    </a:lnTo>
                    <a:lnTo>
                      <a:pt x="60" y="15"/>
                    </a:lnTo>
                    <a:lnTo>
                      <a:pt x="63" y="15"/>
                    </a:lnTo>
                    <a:lnTo>
                      <a:pt x="64" y="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0" name="Freeform 112"/>
              <p:cNvSpPr>
                <a:spLocks/>
              </p:cNvSpPr>
              <p:nvPr/>
            </p:nvSpPr>
            <p:spPr bwMode="auto">
              <a:xfrm>
                <a:off x="169" y="515"/>
                <a:ext cx="60" cy="11"/>
              </a:xfrm>
              <a:custGeom>
                <a:avLst/>
                <a:gdLst>
                  <a:gd name="T0" fmla="*/ 60 w 60"/>
                  <a:gd name="T1" fmla="*/ 7 h 11"/>
                  <a:gd name="T2" fmla="*/ 60 w 60"/>
                  <a:gd name="T3" fmla="*/ 11 h 11"/>
                  <a:gd name="T4" fmla="*/ 60 w 60"/>
                  <a:gd name="T5" fmla="*/ 11 h 11"/>
                  <a:gd name="T6" fmla="*/ 55 w 60"/>
                  <a:gd name="T7" fmla="*/ 8 h 11"/>
                  <a:gd name="T8" fmla="*/ 48 w 60"/>
                  <a:gd name="T9" fmla="*/ 5 h 11"/>
                  <a:gd name="T10" fmla="*/ 39 w 60"/>
                  <a:gd name="T11" fmla="*/ 4 h 11"/>
                  <a:gd name="T12" fmla="*/ 29 w 60"/>
                  <a:gd name="T13" fmla="*/ 4 h 11"/>
                  <a:gd name="T14" fmla="*/ 29 w 60"/>
                  <a:gd name="T15" fmla="*/ 4 h 11"/>
                  <a:gd name="T16" fmla="*/ 20 w 60"/>
                  <a:gd name="T17" fmla="*/ 4 h 11"/>
                  <a:gd name="T18" fmla="*/ 13 w 60"/>
                  <a:gd name="T19" fmla="*/ 5 h 11"/>
                  <a:gd name="T20" fmla="*/ 6 w 60"/>
                  <a:gd name="T21" fmla="*/ 8 h 11"/>
                  <a:gd name="T22" fmla="*/ 0 w 60"/>
                  <a:gd name="T23" fmla="*/ 11 h 11"/>
                  <a:gd name="T24" fmla="*/ 0 w 60"/>
                  <a:gd name="T25" fmla="*/ 5 h 11"/>
                  <a:gd name="T26" fmla="*/ 0 w 60"/>
                  <a:gd name="T27" fmla="*/ 5 h 11"/>
                  <a:gd name="T28" fmla="*/ 6 w 60"/>
                  <a:gd name="T29" fmla="*/ 3 h 11"/>
                  <a:gd name="T30" fmla="*/ 6 w 60"/>
                  <a:gd name="T31" fmla="*/ 3 h 11"/>
                  <a:gd name="T32" fmla="*/ 17 w 60"/>
                  <a:gd name="T33" fmla="*/ 0 h 11"/>
                  <a:gd name="T34" fmla="*/ 29 w 60"/>
                  <a:gd name="T35" fmla="*/ 0 h 11"/>
                  <a:gd name="T36" fmla="*/ 29 w 60"/>
                  <a:gd name="T37" fmla="*/ 0 h 11"/>
                  <a:gd name="T38" fmla="*/ 41 w 60"/>
                  <a:gd name="T39" fmla="*/ 0 h 11"/>
                  <a:gd name="T40" fmla="*/ 49 w 60"/>
                  <a:gd name="T41" fmla="*/ 3 h 11"/>
                  <a:gd name="T42" fmla="*/ 49 w 60"/>
                  <a:gd name="T43" fmla="*/ 3 h 11"/>
                  <a:gd name="T44" fmla="*/ 60 w 60"/>
                  <a:gd name="T45" fmla="*/ 7 h 11"/>
                  <a:gd name="T46" fmla="*/ 60 w 60"/>
                  <a:gd name="T47" fmla="*/ 7 h 1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60" h="11">
                    <a:moveTo>
                      <a:pt x="60" y="7"/>
                    </a:moveTo>
                    <a:lnTo>
                      <a:pt x="60" y="11"/>
                    </a:lnTo>
                    <a:lnTo>
                      <a:pt x="55" y="8"/>
                    </a:lnTo>
                    <a:lnTo>
                      <a:pt x="48" y="5"/>
                    </a:lnTo>
                    <a:lnTo>
                      <a:pt x="39" y="4"/>
                    </a:lnTo>
                    <a:lnTo>
                      <a:pt x="29" y="4"/>
                    </a:lnTo>
                    <a:lnTo>
                      <a:pt x="20" y="4"/>
                    </a:lnTo>
                    <a:lnTo>
                      <a:pt x="13" y="5"/>
                    </a:lnTo>
                    <a:lnTo>
                      <a:pt x="6" y="8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6" y="3"/>
                    </a:lnTo>
                    <a:lnTo>
                      <a:pt x="17" y="0"/>
                    </a:lnTo>
                    <a:lnTo>
                      <a:pt x="29" y="0"/>
                    </a:lnTo>
                    <a:lnTo>
                      <a:pt x="41" y="0"/>
                    </a:lnTo>
                    <a:lnTo>
                      <a:pt x="49" y="3"/>
                    </a:lnTo>
                    <a:lnTo>
                      <a:pt x="6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1" name="Freeform 113"/>
              <p:cNvSpPr>
                <a:spLocks/>
              </p:cNvSpPr>
              <p:nvPr/>
            </p:nvSpPr>
            <p:spPr bwMode="auto">
              <a:xfrm>
                <a:off x="166" y="446"/>
                <a:ext cx="67" cy="79"/>
              </a:xfrm>
              <a:custGeom>
                <a:avLst/>
                <a:gdLst>
                  <a:gd name="T0" fmla="*/ 1 w 67"/>
                  <a:gd name="T1" fmla="*/ 13 h 79"/>
                  <a:gd name="T2" fmla="*/ 1 w 67"/>
                  <a:gd name="T3" fmla="*/ 13 h 79"/>
                  <a:gd name="T4" fmla="*/ 1 w 67"/>
                  <a:gd name="T5" fmla="*/ 11 h 79"/>
                  <a:gd name="T6" fmla="*/ 1 w 67"/>
                  <a:gd name="T7" fmla="*/ 11 h 79"/>
                  <a:gd name="T8" fmla="*/ 1 w 67"/>
                  <a:gd name="T9" fmla="*/ 11 h 79"/>
                  <a:gd name="T10" fmla="*/ 1 w 67"/>
                  <a:gd name="T11" fmla="*/ 11 h 79"/>
                  <a:gd name="T12" fmla="*/ 0 w 67"/>
                  <a:gd name="T13" fmla="*/ 10 h 79"/>
                  <a:gd name="T14" fmla="*/ 0 w 67"/>
                  <a:gd name="T15" fmla="*/ 10 h 79"/>
                  <a:gd name="T16" fmla="*/ 6 w 67"/>
                  <a:gd name="T17" fmla="*/ 6 h 79"/>
                  <a:gd name="T18" fmla="*/ 13 w 67"/>
                  <a:gd name="T19" fmla="*/ 3 h 79"/>
                  <a:gd name="T20" fmla="*/ 23 w 67"/>
                  <a:gd name="T21" fmla="*/ 1 h 79"/>
                  <a:gd name="T22" fmla="*/ 32 w 67"/>
                  <a:gd name="T23" fmla="*/ 0 h 79"/>
                  <a:gd name="T24" fmla="*/ 32 w 67"/>
                  <a:gd name="T25" fmla="*/ 0 h 79"/>
                  <a:gd name="T26" fmla="*/ 45 w 67"/>
                  <a:gd name="T27" fmla="*/ 1 h 79"/>
                  <a:gd name="T28" fmla="*/ 56 w 67"/>
                  <a:gd name="T29" fmla="*/ 4 h 79"/>
                  <a:gd name="T30" fmla="*/ 60 w 67"/>
                  <a:gd name="T31" fmla="*/ 7 h 79"/>
                  <a:gd name="T32" fmla="*/ 63 w 67"/>
                  <a:gd name="T33" fmla="*/ 10 h 79"/>
                  <a:gd name="T34" fmla="*/ 66 w 67"/>
                  <a:gd name="T35" fmla="*/ 13 h 79"/>
                  <a:gd name="T36" fmla="*/ 66 w 67"/>
                  <a:gd name="T37" fmla="*/ 15 h 79"/>
                  <a:gd name="T38" fmla="*/ 67 w 67"/>
                  <a:gd name="T39" fmla="*/ 15 h 79"/>
                  <a:gd name="T40" fmla="*/ 67 w 67"/>
                  <a:gd name="T41" fmla="*/ 79 h 79"/>
                  <a:gd name="T42" fmla="*/ 67 w 67"/>
                  <a:gd name="T43" fmla="*/ 79 h 79"/>
                  <a:gd name="T44" fmla="*/ 63 w 67"/>
                  <a:gd name="T45" fmla="*/ 76 h 79"/>
                  <a:gd name="T46" fmla="*/ 63 w 67"/>
                  <a:gd name="T47" fmla="*/ 20 h 79"/>
                  <a:gd name="T48" fmla="*/ 62 w 67"/>
                  <a:gd name="T49" fmla="*/ 20 h 79"/>
                  <a:gd name="T50" fmla="*/ 62 w 67"/>
                  <a:gd name="T51" fmla="*/ 15 h 79"/>
                  <a:gd name="T52" fmla="*/ 62 w 67"/>
                  <a:gd name="T53" fmla="*/ 15 h 79"/>
                  <a:gd name="T54" fmla="*/ 60 w 67"/>
                  <a:gd name="T55" fmla="*/ 13 h 79"/>
                  <a:gd name="T56" fmla="*/ 60 w 67"/>
                  <a:gd name="T57" fmla="*/ 13 h 79"/>
                  <a:gd name="T58" fmla="*/ 55 w 67"/>
                  <a:gd name="T59" fmla="*/ 8 h 79"/>
                  <a:gd name="T60" fmla="*/ 55 w 67"/>
                  <a:gd name="T61" fmla="*/ 8 h 79"/>
                  <a:gd name="T62" fmla="*/ 45 w 67"/>
                  <a:gd name="T63" fmla="*/ 6 h 79"/>
                  <a:gd name="T64" fmla="*/ 32 w 67"/>
                  <a:gd name="T65" fmla="*/ 4 h 79"/>
                  <a:gd name="T66" fmla="*/ 32 w 67"/>
                  <a:gd name="T67" fmla="*/ 4 h 79"/>
                  <a:gd name="T68" fmla="*/ 24 w 67"/>
                  <a:gd name="T69" fmla="*/ 6 h 79"/>
                  <a:gd name="T70" fmla="*/ 16 w 67"/>
                  <a:gd name="T71" fmla="*/ 7 h 79"/>
                  <a:gd name="T72" fmla="*/ 16 w 67"/>
                  <a:gd name="T73" fmla="*/ 7 h 79"/>
                  <a:gd name="T74" fmla="*/ 10 w 67"/>
                  <a:gd name="T75" fmla="*/ 8 h 79"/>
                  <a:gd name="T76" fmla="*/ 4 w 67"/>
                  <a:gd name="T77" fmla="*/ 11 h 79"/>
                  <a:gd name="T78" fmla="*/ 4 w 67"/>
                  <a:gd name="T79" fmla="*/ 11 h 79"/>
                  <a:gd name="T80" fmla="*/ 3 w 67"/>
                  <a:gd name="T81" fmla="*/ 14 h 79"/>
                  <a:gd name="T82" fmla="*/ 3 w 67"/>
                  <a:gd name="T83" fmla="*/ 13 h 79"/>
                  <a:gd name="T84" fmla="*/ 1 w 67"/>
                  <a:gd name="T85" fmla="*/ 13 h 7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67" h="79">
                    <a:moveTo>
                      <a:pt x="1" y="13"/>
                    </a:moveTo>
                    <a:lnTo>
                      <a:pt x="1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6" y="6"/>
                    </a:lnTo>
                    <a:lnTo>
                      <a:pt x="13" y="3"/>
                    </a:lnTo>
                    <a:lnTo>
                      <a:pt x="23" y="1"/>
                    </a:lnTo>
                    <a:lnTo>
                      <a:pt x="32" y="0"/>
                    </a:lnTo>
                    <a:lnTo>
                      <a:pt x="45" y="1"/>
                    </a:lnTo>
                    <a:lnTo>
                      <a:pt x="56" y="4"/>
                    </a:lnTo>
                    <a:lnTo>
                      <a:pt x="60" y="7"/>
                    </a:lnTo>
                    <a:lnTo>
                      <a:pt x="63" y="10"/>
                    </a:lnTo>
                    <a:lnTo>
                      <a:pt x="66" y="13"/>
                    </a:lnTo>
                    <a:lnTo>
                      <a:pt x="66" y="15"/>
                    </a:lnTo>
                    <a:lnTo>
                      <a:pt x="67" y="15"/>
                    </a:lnTo>
                    <a:lnTo>
                      <a:pt x="67" y="79"/>
                    </a:lnTo>
                    <a:lnTo>
                      <a:pt x="63" y="76"/>
                    </a:lnTo>
                    <a:lnTo>
                      <a:pt x="63" y="20"/>
                    </a:lnTo>
                    <a:lnTo>
                      <a:pt x="62" y="20"/>
                    </a:lnTo>
                    <a:lnTo>
                      <a:pt x="62" y="15"/>
                    </a:lnTo>
                    <a:lnTo>
                      <a:pt x="60" y="13"/>
                    </a:lnTo>
                    <a:lnTo>
                      <a:pt x="55" y="8"/>
                    </a:lnTo>
                    <a:lnTo>
                      <a:pt x="45" y="6"/>
                    </a:lnTo>
                    <a:lnTo>
                      <a:pt x="32" y="4"/>
                    </a:lnTo>
                    <a:lnTo>
                      <a:pt x="24" y="6"/>
                    </a:lnTo>
                    <a:lnTo>
                      <a:pt x="16" y="7"/>
                    </a:lnTo>
                    <a:lnTo>
                      <a:pt x="10" y="8"/>
                    </a:lnTo>
                    <a:lnTo>
                      <a:pt x="4" y="11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2" name="Freeform 114"/>
              <p:cNvSpPr>
                <a:spLocks/>
              </p:cNvSpPr>
              <p:nvPr/>
            </p:nvSpPr>
            <p:spPr bwMode="auto">
              <a:xfrm>
                <a:off x="167" y="520"/>
                <a:ext cx="2" cy="6"/>
              </a:xfrm>
              <a:custGeom>
                <a:avLst/>
                <a:gdLst>
                  <a:gd name="T0" fmla="*/ 2 w 2"/>
                  <a:gd name="T1" fmla="*/ 0 h 6"/>
                  <a:gd name="T2" fmla="*/ 2 w 2"/>
                  <a:gd name="T3" fmla="*/ 6 h 6"/>
                  <a:gd name="T4" fmla="*/ 2 w 2"/>
                  <a:gd name="T5" fmla="*/ 6 h 6"/>
                  <a:gd name="T6" fmla="*/ 0 w 2"/>
                  <a:gd name="T7" fmla="*/ 6 h 6"/>
                  <a:gd name="T8" fmla="*/ 0 w 2"/>
                  <a:gd name="T9" fmla="*/ 2 h 6"/>
                  <a:gd name="T10" fmla="*/ 0 w 2"/>
                  <a:gd name="T11" fmla="*/ 2 h 6"/>
                  <a:gd name="T12" fmla="*/ 2 w 2"/>
                  <a:gd name="T13" fmla="*/ 0 h 6"/>
                  <a:gd name="T14" fmla="*/ 2 w 2"/>
                  <a:gd name="T15" fmla="*/ 0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lnTo>
                      <a:pt x="2" y="6"/>
                    </a:lnTo>
                    <a:lnTo>
                      <a:pt x="0" y="6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3" name="Freeform 115"/>
              <p:cNvSpPr>
                <a:spLocks/>
              </p:cNvSpPr>
              <p:nvPr/>
            </p:nvSpPr>
            <p:spPr bwMode="auto">
              <a:xfrm>
                <a:off x="167" y="460"/>
                <a:ext cx="2" cy="62"/>
              </a:xfrm>
              <a:custGeom>
                <a:avLst/>
                <a:gdLst>
                  <a:gd name="T0" fmla="*/ 2 w 2"/>
                  <a:gd name="T1" fmla="*/ 0 h 62"/>
                  <a:gd name="T2" fmla="*/ 2 w 2"/>
                  <a:gd name="T3" fmla="*/ 60 h 62"/>
                  <a:gd name="T4" fmla="*/ 2 w 2"/>
                  <a:gd name="T5" fmla="*/ 60 h 62"/>
                  <a:gd name="T6" fmla="*/ 0 w 2"/>
                  <a:gd name="T7" fmla="*/ 62 h 62"/>
                  <a:gd name="T8" fmla="*/ 0 w 2"/>
                  <a:gd name="T9" fmla="*/ 1 h 62"/>
                  <a:gd name="T10" fmla="*/ 0 w 2"/>
                  <a:gd name="T11" fmla="*/ 1 h 62"/>
                  <a:gd name="T12" fmla="*/ 0 w 2"/>
                  <a:gd name="T13" fmla="*/ 1 h 62"/>
                  <a:gd name="T14" fmla="*/ 2 w 2"/>
                  <a:gd name="T15" fmla="*/ 0 h 62"/>
                  <a:gd name="T16" fmla="*/ 2 w 2"/>
                  <a:gd name="T17" fmla="*/ 0 h 62"/>
                  <a:gd name="T18" fmla="*/ 2 w 2"/>
                  <a:gd name="T19" fmla="*/ 0 h 62"/>
                  <a:gd name="T20" fmla="*/ 2 w 2"/>
                  <a:gd name="T21" fmla="*/ 0 h 62"/>
                  <a:gd name="T22" fmla="*/ 2 w 2"/>
                  <a:gd name="T23" fmla="*/ 0 h 6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62">
                    <a:moveTo>
                      <a:pt x="2" y="0"/>
                    </a:moveTo>
                    <a:lnTo>
                      <a:pt x="2" y="60"/>
                    </a:lnTo>
                    <a:lnTo>
                      <a:pt x="0" y="6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4" name="Freeform 116"/>
              <p:cNvSpPr>
                <a:spLocks/>
              </p:cNvSpPr>
              <p:nvPr/>
            </p:nvSpPr>
            <p:spPr bwMode="auto">
              <a:xfrm>
                <a:off x="167" y="459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1 h 1"/>
                  <a:gd name="T10" fmla="*/ 2 w 2"/>
                  <a:gd name="T11" fmla="*/ 1 h 1"/>
                  <a:gd name="T12" fmla="*/ 2 w 2"/>
                  <a:gd name="T13" fmla="*/ 1 h 1"/>
                  <a:gd name="T14" fmla="*/ 0 w 2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5" name="Freeform 117"/>
              <p:cNvSpPr>
                <a:spLocks/>
              </p:cNvSpPr>
              <p:nvPr/>
            </p:nvSpPr>
            <p:spPr bwMode="auto">
              <a:xfrm>
                <a:off x="167" y="526"/>
                <a:ext cx="2" cy="7"/>
              </a:xfrm>
              <a:custGeom>
                <a:avLst/>
                <a:gdLst>
                  <a:gd name="T0" fmla="*/ 2 w 2"/>
                  <a:gd name="T1" fmla="*/ 0 h 7"/>
                  <a:gd name="T2" fmla="*/ 2 w 2"/>
                  <a:gd name="T3" fmla="*/ 6 h 7"/>
                  <a:gd name="T4" fmla="*/ 2 w 2"/>
                  <a:gd name="T5" fmla="*/ 7 h 7"/>
                  <a:gd name="T6" fmla="*/ 0 w 2"/>
                  <a:gd name="T7" fmla="*/ 7 h 7"/>
                  <a:gd name="T8" fmla="*/ 0 w 2"/>
                  <a:gd name="T9" fmla="*/ 0 h 7"/>
                  <a:gd name="T10" fmla="*/ 0 w 2"/>
                  <a:gd name="T11" fmla="*/ 0 h 7"/>
                  <a:gd name="T12" fmla="*/ 2 w 2"/>
                  <a:gd name="T13" fmla="*/ 0 h 7"/>
                  <a:gd name="T14" fmla="*/ 2 w 2"/>
                  <a:gd name="T15" fmla="*/ 0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7">
                    <a:moveTo>
                      <a:pt x="2" y="0"/>
                    </a:moveTo>
                    <a:lnTo>
                      <a:pt x="2" y="6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6" name="Freeform 118"/>
              <p:cNvSpPr>
                <a:spLocks/>
              </p:cNvSpPr>
              <p:nvPr/>
            </p:nvSpPr>
            <p:spPr bwMode="auto">
              <a:xfrm>
                <a:off x="167" y="460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0 w 2"/>
                  <a:gd name="T3" fmla="*/ 0 w 2"/>
                  <a:gd name="T4" fmla="*/ 0 w 2"/>
                  <a:gd name="T5" fmla="*/ 2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7" name="Freeform 119"/>
              <p:cNvSpPr>
                <a:spLocks/>
              </p:cNvSpPr>
              <p:nvPr/>
            </p:nvSpPr>
            <p:spPr bwMode="auto">
              <a:xfrm>
                <a:off x="167" y="460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0 w 2"/>
                  <a:gd name="T7" fmla="*/ 0 h 1"/>
                  <a:gd name="T8" fmla="*/ 2 w 2"/>
                  <a:gd name="T9" fmla="*/ 0 h 1"/>
                  <a:gd name="T10" fmla="*/ 0 w 2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68" name="Rectangle 120"/>
              <p:cNvSpPr>
                <a:spLocks noChangeArrowheads="1"/>
              </p:cNvSpPr>
              <p:nvPr/>
            </p:nvSpPr>
            <p:spPr bwMode="auto">
              <a:xfrm>
                <a:off x="167" y="533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4269" name="Picture 121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" y="4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70" name="Rectangle 122"/>
              <p:cNvSpPr>
                <a:spLocks noChangeArrowheads="1"/>
              </p:cNvSpPr>
              <p:nvPr/>
            </p:nvSpPr>
            <p:spPr bwMode="auto">
              <a:xfrm>
                <a:off x="167" y="533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71" name="Freeform 123"/>
              <p:cNvSpPr>
                <a:spLocks/>
              </p:cNvSpPr>
              <p:nvPr/>
            </p:nvSpPr>
            <p:spPr bwMode="auto">
              <a:xfrm>
                <a:off x="167" y="526"/>
                <a:ext cx="0" cy="7"/>
              </a:xfrm>
              <a:custGeom>
                <a:avLst/>
                <a:gdLst>
                  <a:gd name="T0" fmla="*/ 0 h 7"/>
                  <a:gd name="T1" fmla="*/ 7 h 7"/>
                  <a:gd name="T2" fmla="*/ 7 h 7"/>
                  <a:gd name="T3" fmla="*/ 7 h 7"/>
                  <a:gd name="T4" fmla="*/ 7 h 7"/>
                  <a:gd name="T5" fmla="*/ 7 h 7"/>
                  <a:gd name="T6" fmla="*/ 4 h 7"/>
                  <a:gd name="T7" fmla="*/ 1 h 7"/>
                  <a:gd name="T8" fmla="*/ 1 h 7"/>
                  <a:gd name="T9" fmla="*/ 0 h 7"/>
                  <a:gd name="T10" fmla="*/ 0 h 7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</a:gdLst>
                <a:ahLst/>
                <a:cxnLst>
                  <a:cxn ang="T11">
                    <a:pos x="0" y="T0"/>
                  </a:cxn>
                  <a:cxn ang="T12">
                    <a:pos x="0" y="T1"/>
                  </a:cxn>
                  <a:cxn ang="T13">
                    <a:pos x="0" y="T2"/>
                  </a:cxn>
                  <a:cxn ang="T14">
                    <a:pos x="0" y="T3"/>
                  </a:cxn>
                  <a:cxn ang="T15">
                    <a:pos x="0" y="T4"/>
                  </a:cxn>
                  <a:cxn ang="T16">
                    <a:pos x="0" y="T5"/>
                  </a:cxn>
                  <a:cxn ang="T17">
                    <a:pos x="0" y="T6"/>
                  </a:cxn>
                  <a:cxn ang="T18">
                    <a:pos x="0" y="T7"/>
                  </a:cxn>
                  <a:cxn ang="T19">
                    <a:pos x="0" y="T8"/>
                  </a:cxn>
                  <a:cxn ang="T20">
                    <a:pos x="0" y="T9"/>
                  </a:cxn>
                  <a:cxn ang="T21">
                    <a:pos x="0" y="T10"/>
                  </a:cxn>
                </a:cxnLst>
                <a:rect l="0" t="0" r="r" b="b"/>
                <a:pathLst>
                  <a:path h="7">
                    <a:moveTo>
                      <a:pt x="0" y="0"/>
                    </a:moveTo>
                    <a:lnTo>
                      <a:pt x="0" y="7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2" name="Freeform 124"/>
              <p:cNvSpPr>
                <a:spLocks/>
              </p:cNvSpPr>
              <p:nvPr/>
            </p:nvSpPr>
            <p:spPr bwMode="auto">
              <a:xfrm>
                <a:off x="167" y="522"/>
                <a:ext cx="0" cy="5"/>
              </a:xfrm>
              <a:custGeom>
                <a:avLst/>
                <a:gdLst>
                  <a:gd name="T0" fmla="*/ 0 h 5"/>
                  <a:gd name="T1" fmla="*/ 4 h 5"/>
                  <a:gd name="T2" fmla="*/ 4 h 5"/>
                  <a:gd name="T3" fmla="*/ 5 h 5"/>
                  <a:gd name="T4" fmla="*/ 0 h 5"/>
                  <a:gd name="T5" fmla="*/ 0 h 5"/>
                  <a:gd name="T6" fmla="*/ 0 h 5"/>
                  <a:gd name="T7" fmla="*/ 0 h 5"/>
                  <a:gd name="T8" fmla="*/ 0 h 5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0" y="T0"/>
                  </a:cxn>
                  <a:cxn ang="T10">
                    <a:pos x="0" y="T1"/>
                  </a:cxn>
                  <a:cxn ang="T11">
                    <a:pos x="0" y="T2"/>
                  </a:cxn>
                  <a:cxn ang="T12">
                    <a:pos x="0" y="T3"/>
                  </a:cxn>
                  <a:cxn ang="T13">
                    <a:pos x="0" y="T4"/>
                  </a:cxn>
                  <a:cxn ang="T14">
                    <a:pos x="0" y="T5"/>
                  </a:cxn>
                  <a:cxn ang="T15">
                    <a:pos x="0" y="T6"/>
                  </a:cxn>
                  <a:cxn ang="T16">
                    <a:pos x="0" y="T7"/>
                  </a:cxn>
                  <a:cxn ang="T17">
                    <a:pos x="0" y="T8"/>
                  </a:cxn>
                </a:cxnLst>
                <a:rect l="0" t="0" r="r" b="b"/>
                <a:pathLst>
                  <a:path h="5">
                    <a:moveTo>
                      <a:pt x="0" y="0"/>
                    </a:moveTo>
                    <a:lnTo>
                      <a:pt x="0" y="4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3" name="Freeform 125"/>
              <p:cNvSpPr>
                <a:spLocks/>
              </p:cNvSpPr>
              <p:nvPr/>
            </p:nvSpPr>
            <p:spPr bwMode="auto">
              <a:xfrm>
                <a:off x="167" y="461"/>
                <a:ext cx="0" cy="61"/>
              </a:xfrm>
              <a:custGeom>
                <a:avLst/>
                <a:gdLst>
                  <a:gd name="T0" fmla="*/ 0 h 61"/>
                  <a:gd name="T1" fmla="*/ 61 h 61"/>
                  <a:gd name="T2" fmla="*/ 61 h 61"/>
                  <a:gd name="T3" fmla="*/ 61 h 61"/>
                  <a:gd name="T4" fmla="*/ 0 h 61"/>
                  <a:gd name="T5" fmla="*/ 0 h 61"/>
                  <a:gd name="T6" fmla="*/ 0 h 61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</a:gdLst>
                <a:ahLst/>
                <a:cxnLst>
                  <a:cxn ang="T7">
                    <a:pos x="0" y="T0"/>
                  </a:cxn>
                  <a:cxn ang="T8">
                    <a:pos x="0" y="T1"/>
                  </a:cxn>
                  <a:cxn ang="T9">
                    <a:pos x="0" y="T2"/>
                  </a:cxn>
                  <a:cxn ang="T10">
                    <a:pos x="0" y="T3"/>
                  </a:cxn>
                  <a:cxn ang="T11">
                    <a:pos x="0" y="T4"/>
                  </a:cxn>
                  <a:cxn ang="T12">
                    <a:pos x="0" y="T5"/>
                  </a:cxn>
                  <a:cxn ang="T13">
                    <a:pos x="0" y="T6"/>
                  </a:cxn>
                </a:cxnLst>
                <a:rect l="0" t="0" r="r" b="b"/>
                <a:pathLst>
                  <a:path h="61">
                    <a:moveTo>
                      <a:pt x="0" y="0"/>
                    </a:moveTo>
                    <a:lnTo>
                      <a:pt x="0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4" name="Freeform 126"/>
              <p:cNvSpPr>
                <a:spLocks/>
              </p:cNvSpPr>
              <p:nvPr/>
            </p:nvSpPr>
            <p:spPr bwMode="auto">
              <a:xfrm>
                <a:off x="167" y="460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5" name="Freeform 127"/>
              <p:cNvSpPr>
                <a:spLocks/>
              </p:cNvSpPr>
              <p:nvPr/>
            </p:nvSpPr>
            <p:spPr bwMode="auto">
              <a:xfrm>
                <a:off x="167" y="461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6" name="Freeform 128"/>
              <p:cNvSpPr>
                <a:spLocks/>
              </p:cNvSpPr>
              <p:nvPr/>
            </p:nvSpPr>
            <p:spPr bwMode="auto">
              <a:xfrm>
                <a:off x="167" y="460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0 h 1"/>
                  <a:gd name="T3" fmla="*/ 1 h 1"/>
                  <a:gd name="T4" fmla="*/ 1 h 1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7" name="Freeform 129"/>
              <p:cNvSpPr>
                <a:spLocks/>
              </p:cNvSpPr>
              <p:nvPr/>
            </p:nvSpPr>
            <p:spPr bwMode="auto">
              <a:xfrm>
                <a:off x="165" y="530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2 h 2"/>
                  <a:gd name="T12" fmla="*/ 0 w 2"/>
                  <a:gd name="T13" fmla="*/ 2 h 2"/>
                  <a:gd name="T14" fmla="*/ 2 w 2"/>
                  <a:gd name="T15" fmla="*/ 0 h 2"/>
                  <a:gd name="T16" fmla="*/ 2 w 2"/>
                  <a:gd name="T17" fmla="*/ 0 h 2"/>
                  <a:gd name="T18" fmla="*/ 2 w 2"/>
                  <a:gd name="T19" fmla="*/ 0 h 2"/>
                  <a:gd name="T20" fmla="*/ 2 w 2"/>
                  <a:gd name="T21" fmla="*/ 0 h 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8" name="Freeform 130"/>
              <p:cNvSpPr>
                <a:spLocks/>
              </p:cNvSpPr>
              <p:nvPr/>
            </p:nvSpPr>
            <p:spPr bwMode="auto">
              <a:xfrm>
                <a:off x="166" y="527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1 w 1"/>
                  <a:gd name="T5" fmla="*/ 3 h 3"/>
                  <a:gd name="T6" fmla="*/ 1 w 1"/>
                  <a:gd name="T7" fmla="*/ 3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0 h 3"/>
                  <a:gd name="T14" fmla="*/ 1 w 1"/>
                  <a:gd name="T15" fmla="*/ 3 h 3"/>
                  <a:gd name="T16" fmla="*/ 1 w 1"/>
                  <a:gd name="T17" fmla="*/ 3 h 3"/>
                  <a:gd name="T18" fmla="*/ 1 w 1"/>
                  <a:gd name="T19" fmla="*/ 3 h 3"/>
                  <a:gd name="T20" fmla="*/ 1 w 1"/>
                  <a:gd name="T21" fmla="*/ 3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79" name="Freeform 131"/>
              <p:cNvSpPr>
                <a:spLocks/>
              </p:cNvSpPr>
              <p:nvPr/>
            </p:nvSpPr>
            <p:spPr bwMode="auto">
              <a:xfrm>
                <a:off x="165" y="461"/>
                <a:ext cx="2" cy="64"/>
              </a:xfrm>
              <a:custGeom>
                <a:avLst/>
                <a:gdLst>
                  <a:gd name="T0" fmla="*/ 2 w 2"/>
                  <a:gd name="T1" fmla="*/ 0 h 64"/>
                  <a:gd name="T2" fmla="*/ 2 w 2"/>
                  <a:gd name="T3" fmla="*/ 61 h 64"/>
                  <a:gd name="T4" fmla="*/ 2 w 2"/>
                  <a:gd name="T5" fmla="*/ 61 h 64"/>
                  <a:gd name="T6" fmla="*/ 2 w 2"/>
                  <a:gd name="T7" fmla="*/ 61 h 64"/>
                  <a:gd name="T8" fmla="*/ 1 w 2"/>
                  <a:gd name="T9" fmla="*/ 62 h 64"/>
                  <a:gd name="T10" fmla="*/ 1 w 2"/>
                  <a:gd name="T11" fmla="*/ 62 h 64"/>
                  <a:gd name="T12" fmla="*/ 0 w 2"/>
                  <a:gd name="T13" fmla="*/ 64 h 64"/>
                  <a:gd name="T14" fmla="*/ 0 w 2"/>
                  <a:gd name="T15" fmla="*/ 0 h 64"/>
                  <a:gd name="T16" fmla="*/ 2 w 2"/>
                  <a:gd name="T17" fmla="*/ 0 h 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64">
                    <a:moveTo>
                      <a:pt x="2" y="0"/>
                    </a:moveTo>
                    <a:lnTo>
                      <a:pt x="2" y="61"/>
                    </a:lnTo>
                    <a:lnTo>
                      <a:pt x="1" y="62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0" name="Freeform 132"/>
              <p:cNvSpPr>
                <a:spLocks/>
              </p:cNvSpPr>
              <p:nvPr/>
            </p:nvSpPr>
            <p:spPr bwMode="auto">
              <a:xfrm>
                <a:off x="165" y="459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2 w 2"/>
                  <a:gd name="T7" fmla="*/ 1 h 1"/>
                  <a:gd name="T8" fmla="*/ 2 w 2"/>
                  <a:gd name="T9" fmla="*/ 0 h 1"/>
                  <a:gd name="T10" fmla="*/ 0 w 2"/>
                  <a:gd name="T11" fmla="*/ 0 h 1"/>
                  <a:gd name="T12" fmla="*/ 0 w 2"/>
                  <a:gd name="T13" fmla="*/ 0 h 1"/>
                  <a:gd name="T14" fmla="*/ 0 w 2"/>
                  <a:gd name="T15" fmla="*/ 0 h 1"/>
                  <a:gd name="T16" fmla="*/ 0 w 2"/>
                  <a:gd name="T17" fmla="*/ 0 h 1"/>
                  <a:gd name="T18" fmla="*/ 0 w 2"/>
                  <a:gd name="T19" fmla="*/ 0 h 1"/>
                  <a:gd name="T20" fmla="*/ 2 w 2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1" name="Freeform 133"/>
              <p:cNvSpPr>
                <a:spLocks/>
              </p:cNvSpPr>
              <p:nvPr/>
            </p:nvSpPr>
            <p:spPr bwMode="auto">
              <a:xfrm>
                <a:off x="165" y="459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0 h 1"/>
                  <a:gd name="T4" fmla="*/ 2 w 2"/>
                  <a:gd name="T5" fmla="*/ 0 h 1"/>
                  <a:gd name="T6" fmla="*/ 2 w 2"/>
                  <a:gd name="T7" fmla="*/ 1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2" name="Rectangle 134"/>
              <p:cNvSpPr>
                <a:spLocks noChangeArrowheads="1"/>
              </p:cNvSpPr>
              <p:nvPr/>
            </p:nvSpPr>
            <p:spPr bwMode="auto">
              <a:xfrm>
                <a:off x="165" y="461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83" name="Freeform 135"/>
              <p:cNvSpPr>
                <a:spLocks/>
              </p:cNvSpPr>
              <p:nvPr/>
            </p:nvSpPr>
            <p:spPr bwMode="auto">
              <a:xfrm>
                <a:off x="165" y="522"/>
                <a:ext cx="2" cy="5"/>
              </a:xfrm>
              <a:custGeom>
                <a:avLst/>
                <a:gdLst>
                  <a:gd name="T0" fmla="*/ 1 w 2"/>
                  <a:gd name="T1" fmla="*/ 1 h 5"/>
                  <a:gd name="T2" fmla="*/ 1 w 2"/>
                  <a:gd name="T3" fmla="*/ 1 h 5"/>
                  <a:gd name="T4" fmla="*/ 2 w 2"/>
                  <a:gd name="T5" fmla="*/ 0 h 5"/>
                  <a:gd name="T6" fmla="*/ 2 w 2"/>
                  <a:gd name="T7" fmla="*/ 5 h 5"/>
                  <a:gd name="T8" fmla="*/ 2 w 2"/>
                  <a:gd name="T9" fmla="*/ 5 h 5"/>
                  <a:gd name="T10" fmla="*/ 1 w 2"/>
                  <a:gd name="T11" fmla="*/ 5 h 5"/>
                  <a:gd name="T12" fmla="*/ 1 w 2"/>
                  <a:gd name="T13" fmla="*/ 5 h 5"/>
                  <a:gd name="T14" fmla="*/ 0 w 2"/>
                  <a:gd name="T15" fmla="*/ 3 h 5"/>
                  <a:gd name="T16" fmla="*/ 0 w 2"/>
                  <a:gd name="T17" fmla="*/ 3 h 5"/>
                  <a:gd name="T18" fmla="*/ 0 w 2"/>
                  <a:gd name="T19" fmla="*/ 3 h 5"/>
                  <a:gd name="T20" fmla="*/ 1 w 2"/>
                  <a:gd name="T21" fmla="*/ 1 h 5"/>
                  <a:gd name="T22" fmla="*/ 1 w 2"/>
                  <a:gd name="T23" fmla="*/ 1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5">
                    <a:moveTo>
                      <a:pt x="1" y="1"/>
                    </a:moveTo>
                    <a:lnTo>
                      <a:pt x="1" y="1"/>
                    </a:lnTo>
                    <a:lnTo>
                      <a:pt x="2" y="0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4" name="Freeform 136"/>
              <p:cNvSpPr>
                <a:spLocks/>
              </p:cNvSpPr>
              <p:nvPr/>
            </p:nvSpPr>
            <p:spPr bwMode="auto">
              <a:xfrm>
                <a:off x="165" y="53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2 h 3"/>
                  <a:gd name="T10" fmla="*/ 2 w 2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5" name="Freeform 137"/>
              <p:cNvSpPr>
                <a:spLocks/>
              </p:cNvSpPr>
              <p:nvPr/>
            </p:nvSpPr>
            <p:spPr bwMode="auto">
              <a:xfrm>
                <a:off x="165" y="45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2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6" name="Freeform 138"/>
              <p:cNvSpPr>
                <a:spLocks/>
              </p:cNvSpPr>
              <p:nvPr/>
            </p:nvSpPr>
            <p:spPr bwMode="auto">
              <a:xfrm>
                <a:off x="165" y="530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0 w 2"/>
                  <a:gd name="T7" fmla="*/ 2 h 2"/>
                  <a:gd name="T8" fmla="*/ 0 w 2"/>
                  <a:gd name="T9" fmla="*/ 2 h 2"/>
                  <a:gd name="T10" fmla="*/ 2 w 2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7" name="Freeform 139"/>
              <p:cNvSpPr>
                <a:spLocks/>
              </p:cNvSpPr>
              <p:nvPr/>
            </p:nvSpPr>
            <p:spPr bwMode="auto">
              <a:xfrm>
                <a:off x="163" y="442"/>
                <a:ext cx="73" cy="19"/>
              </a:xfrm>
              <a:custGeom>
                <a:avLst/>
                <a:gdLst>
                  <a:gd name="T0" fmla="*/ 3 w 73"/>
                  <a:gd name="T1" fmla="*/ 14 h 19"/>
                  <a:gd name="T2" fmla="*/ 3 w 73"/>
                  <a:gd name="T3" fmla="*/ 14 h 19"/>
                  <a:gd name="T4" fmla="*/ 0 w 73"/>
                  <a:gd name="T5" fmla="*/ 11 h 19"/>
                  <a:gd name="T6" fmla="*/ 0 w 73"/>
                  <a:gd name="T7" fmla="*/ 11 h 19"/>
                  <a:gd name="T8" fmla="*/ 3 w 73"/>
                  <a:gd name="T9" fmla="*/ 8 h 19"/>
                  <a:gd name="T10" fmla="*/ 3 w 73"/>
                  <a:gd name="T11" fmla="*/ 8 h 19"/>
                  <a:gd name="T12" fmla="*/ 12 w 73"/>
                  <a:gd name="T13" fmla="*/ 4 h 19"/>
                  <a:gd name="T14" fmla="*/ 12 w 73"/>
                  <a:gd name="T15" fmla="*/ 4 h 19"/>
                  <a:gd name="T16" fmla="*/ 23 w 73"/>
                  <a:gd name="T17" fmla="*/ 1 h 19"/>
                  <a:gd name="T18" fmla="*/ 35 w 73"/>
                  <a:gd name="T19" fmla="*/ 0 h 19"/>
                  <a:gd name="T20" fmla="*/ 35 w 73"/>
                  <a:gd name="T21" fmla="*/ 0 h 19"/>
                  <a:gd name="T22" fmla="*/ 47 w 73"/>
                  <a:gd name="T23" fmla="*/ 1 h 19"/>
                  <a:gd name="T24" fmla="*/ 55 w 73"/>
                  <a:gd name="T25" fmla="*/ 3 h 19"/>
                  <a:gd name="T26" fmla="*/ 55 w 73"/>
                  <a:gd name="T27" fmla="*/ 3 h 19"/>
                  <a:gd name="T28" fmla="*/ 63 w 73"/>
                  <a:gd name="T29" fmla="*/ 7 h 19"/>
                  <a:gd name="T30" fmla="*/ 70 w 73"/>
                  <a:gd name="T31" fmla="*/ 11 h 19"/>
                  <a:gd name="T32" fmla="*/ 70 w 73"/>
                  <a:gd name="T33" fmla="*/ 11 h 19"/>
                  <a:gd name="T34" fmla="*/ 73 w 73"/>
                  <a:gd name="T35" fmla="*/ 15 h 19"/>
                  <a:gd name="T36" fmla="*/ 69 w 73"/>
                  <a:gd name="T37" fmla="*/ 15 h 19"/>
                  <a:gd name="T38" fmla="*/ 69 w 73"/>
                  <a:gd name="T39" fmla="*/ 19 h 19"/>
                  <a:gd name="T40" fmla="*/ 69 w 73"/>
                  <a:gd name="T41" fmla="*/ 19 h 19"/>
                  <a:gd name="T42" fmla="*/ 69 w 73"/>
                  <a:gd name="T43" fmla="*/ 17 h 19"/>
                  <a:gd name="T44" fmla="*/ 66 w 73"/>
                  <a:gd name="T45" fmla="*/ 14 h 19"/>
                  <a:gd name="T46" fmla="*/ 63 w 73"/>
                  <a:gd name="T47" fmla="*/ 11 h 19"/>
                  <a:gd name="T48" fmla="*/ 59 w 73"/>
                  <a:gd name="T49" fmla="*/ 8 h 19"/>
                  <a:gd name="T50" fmla="*/ 48 w 73"/>
                  <a:gd name="T51" fmla="*/ 5 h 19"/>
                  <a:gd name="T52" fmla="*/ 35 w 73"/>
                  <a:gd name="T53" fmla="*/ 4 h 19"/>
                  <a:gd name="T54" fmla="*/ 35 w 73"/>
                  <a:gd name="T55" fmla="*/ 4 h 19"/>
                  <a:gd name="T56" fmla="*/ 26 w 73"/>
                  <a:gd name="T57" fmla="*/ 5 h 19"/>
                  <a:gd name="T58" fmla="*/ 16 w 73"/>
                  <a:gd name="T59" fmla="*/ 7 h 19"/>
                  <a:gd name="T60" fmla="*/ 9 w 73"/>
                  <a:gd name="T61" fmla="*/ 10 h 19"/>
                  <a:gd name="T62" fmla="*/ 3 w 73"/>
                  <a:gd name="T63" fmla="*/ 14 h 19"/>
                  <a:gd name="T64" fmla="*/ 3 w 73"/>
                  <a:gd name="T65" fmla="*/ 14 h 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3" h="19">
                    <a:moveTo>
                      <a:pt x="3" y="14"/>
                    </a:moveTo>
                    <a:lnTo>
                      <a:pt x="3" y="14"/>
                    </a:lnTo>
                    <a:lnTo>
                      <a:pt x="0" y="11"/>
                    </a:lnTo>
                    <a:lnTo>
                      <a:pt x="3" y="8"/>
                    </a:lnTo>
                    <a:lnTo>
                      <a:pt x="12" y="4"/>
                    </a:lnTo>
                    <a:lnTo>
                      <a:pt x="23" y="1"/>
                    </a:lnTo>
                    <a:lnTo>
                      <a:pt x="35" y="0"/>
                    </a:lnTo>
                    <a:lnTo>
                      <a:pt x="47" y="1"/>
                    </a:lnTo>
                    <a:lnTo>
                      <a:pt x="55" y="3"/>
                    </a:lnTo>
                    <a:lnTo>
                      <a:pt x="63" y="7"/>
                    </a:lnTo>
                    <a:lnTo>
                      <a:pt x="70" y="11"/>
                    </a:lnTo>
                    <a:lnTo>
                      <a:pt x="73" y="15"/>
                    </a:lnTo>
                    <a:lnTo>
                      <a:pt x="69" y="15"/>
                    </a:lnTo>
                    <a:lnTo>
                      <a:pt x="69" y="19"/>
                    </a:lnTo>
                    <a:lnTo>
                      <a:pt x="69" y="17"/>
                    </a:lnTo>
                    <a:lnTo>
                      <a:pt x="66" y="14"/>
                    </a:lnTo>
                    <a:lnTo>
                      <a:pt x="63" y="11"/>
                    </a:lnTo>
                    <a:lnTo>
                      <a:pt x="59" y="8"/>
                    </a:lnTo>
                    <a:lnTo>
                      <a:pt x="48" y="5"/>
                    </a:lnTo>
                    <a:lnTo>
                      <a:pt x="35" y="4"/>
                    </a:lnTo>
                    <a:lnTo>
                      <a:pt x="26" y="5"/>
                    </a:lnTo>
                    <a:lnTo>
                      <a:pt x="16" y="7"/>
                    </a:lnTo>
                    <a:lnTo>
                      <a:pt x="9" y="1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8" name="Freeform 140"/>
              <p:cNvSpPr>
                <a:spLocks/>
              </p:cNvSpPr>
              <p:nvPr/>
            </p:nvSpPr>
            <p:spPr bwMode="auto">
              <a:xfrm>
                <a:off x="165" y="456"/>
                <a:ext cx="2" cy="3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2 w 2"/>
                  <a:gd name="T5" fmla="*/ 1 h 3"/>
                  <a:gd name="T6" fmla="*/ 0 w 2"/>
                  <a:gd name="T7" fmla="*/ 3 h 3"/>
                  <a:gd name="T8" fmla="*/ 0 w 2"/>
                  <a:gd name="T9" fmla="*/ 3 h 3"/>
                  <a:gd name="T10" fmla="*/ 1 w 2"/>
                  <a:gd name="T11" fmla="*/ 0 h 3"/>
                  <a:gd name="T12" fmla="*/ 1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1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89" name="Freeform 141"/>
              <p:cNvSpPr>
                <a:spLocks/>
              </p:cNvSpPr>
              <p:nvPr/>
            </p:nvSpPr>
            <p:spPr bwMode="auto">
              <a:xfrm>
                <a:off x="165" y="459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0" name="Freeform 142"/>
              <p:cNvSpPr>
                <a:spLocks/>
              </p:cNvSpPr>
              <p:nvPr/>
            </p:nvSpPr>
            <p:spPr bwMode="auto">
              <a:xfrm>
                <a:off x="165" y="45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0 h 2"/>
                  <a:gd name="T8" fmla="*/ 0 w 2"/>
                  <a:gd name="T9" fmla="*/ 2 h 2"/>
                  <a:gd name="T10" fmla="*/ 0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w 2"/>
                  <a:gd name="T17" fmla="*/ 2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1" name="Freeform 143"/>
              <p:cNvSpPr>
                <a:spLocks/>
              </p:cNvSpPr>
              <p:nvPr/>
            </p:nvSpPr>
            <p:spPr bwMode="auto">
              <a:xfrm>
                <a:off x="165" y="527"/>
                <a:ext cx="2" cy="5"/>
              </a:xfrm>
              <a:custGeom>
                <a:avLst/>
                <a:gdLst>
                  <a:gd name="T0" fmla="*/ 0 w 2"/>
                  <a:gd name="T1" fmla="*/ 5 h 5"/>
                  <a:gd name="T2" fmla="*/ 0 w 2"/>
                  <a:gd name="T3" fmla="*/ 5 h 5"/>
                  <a:gd name="T4" fmla="*/ 1 w 2"/>
                  <a:gd name="T5" fmla="*/ 0 h 5"/>
                  <a:gd name="T6" fmla="*/ 1 w 2"/>
                  <a:gd name="T7" fmla="*/ 0 h 5"/>
                  <a:gd name="T8" fmla="*/ 2 w 2"/>
                  <a:gd name="T9" fmla="*/ 3 h 5"/>
                  <a:gd name="T10" fmla="*/ 0 w 2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">
                    <a:moveTo>
                      <a:pt x="0" y="5"/>
                    </a:moveTo>
                    <a:lnTo>
                      <a:pt x="0" y="5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2" name="Rectangle 144"/>
              <p:cNvSpPr>
                <a:spLocks noChangeArrowheads="1"/>
              </p:cNvSpPr>
              <p:nvPr/>
            </p:nvSpPr>
            <p:spPr bwMode="auto">
              <a:xfrm>
                <a:off x="165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93" name="Freeform 145"/>
              <p:cNvSpPr>
                <a:spLocks/>
              </p:cNvSpPr>
              <p:nvPr/>
            </p:nvSpPr>
            <p:spPr bwMode="auto">
              <a:xfrm>
                <a:off x="165" y="525"/>
                <a:ext cx="1" cy="7"/>
              </a:xfrm>
              <a:custGeom>
                <a:avLst/>
                <a:gdLst>
                  <a:gd name="T0" fmla="*/ 1 w 1"/>
                  <a:gd name="T1" fmla="*/ 2 h 7"/>
                  <a:gd name="T2" fmla="*/ 1 w 1"/>
                  <a:gd name="T3" fmla="*/ 2 h 7"/>
                  <a:gd name="T4" fmla="*/ 0 w 1"/>
                  <a:gd name="T5" fmla="*/ 7 h 7"/>
                  <a:gd name="T6" fmla="*/ 0 w 1"/>
                  <a:gd name="T7" fmla="*/ 7 h 7"/>
                  <a:gd name="T8" fmla="*/ 0 w 1"/>
                  <a:gd name="T9" fmla="*/ 7 h 7"/>
                  <a:gd name="T10" fmla="*/ 0 w 1"/>
                  <a:gd name="T11" fmla="*/ 0 h 7"/>
                  <a:gd name="T12" fmla="*/ 0 w 1"/>
                  <a:gd name="T13" fmla="*/ 0 h 7"/>
                  <a:gd name="T14" fmla="*/ 1 w 1"/>
                  <a:gd name="T15" fmla="*/ 2 h 7"/>
                  <a:gd name="T16" fmla="*/ 1 w 1"/>
                  <a:gd name="T17" fmla="*/ 2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" h="7">
                    <a:moveTo>
                      <a:pt x="1" y="2"/>
                    </a:moveTo>
                    <a:lnTo>
                      <a:pt x="1" y="2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4" name="Freeform 146"/>
              <p:cNvSpPr>
                <a:spLocks/>
              </p:cNvSpPr>
              <p:nvPr/>
            </p:nvSpPr>
            <p:spPr bwMode="auto">
              <a:xfrm>
                <a:off x="163" y="532"/>
                <a:ext cx="4" cy="1"/>
              </a:xfrm>
              <a:custGeom>
                <a:avLst/>
                <a:gdLst>
                  <a:gd name="T0" fmla="*/ 0 w 4"/>
                  <a:gd name="T1" fmla="*/ 1 h 1"/>
                  <a:gd name="T2" fmla="*/ 0 w 4"/>
                  <a:gd name="T3" fmla="*/ 1 h 1"/>
                  <a:gd name="T4" fmla="*/ 2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4 w 4"/>
                  <a:gd name="T11" fmla="*/ 1 h 1"/>
                  <a:gd name="T12" fmla="*/ 4 w 4"/>
                  <a:gd name="T13" fmla="*/ 1 h 1"/>
                  <a:gd name="T14" fmla="*/ 4 w 4"/>
                  <a:gd name="T15" fmla="*/ 1 h 1"/>
                  <a:gd name="T16" fmla="*/ 4 w 4"/>
                  <a:gd name="T17" fmla="*/ 1 h 1"/>
                  <a:gd name="T18" fmla="*/ 0 w 4"/>
                  <a:gd name="T19" fmla="*/ 1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5" name="Freeform 147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2 w 2"/>
                  <a:gd name="T3" fmla="*/ 2 w 2"/>
                  <a:gd name="T4" fmla="*/ 0 w 2"/>
                  <a:gd name="T5" fmla="*/ 0 w 2"/>
                  <a:gd name="T6" fmla="*/ 0 w 2"/>
                  <a:gd name="T7" fmla="*/ 0 w 2"/>
                  <a:gd name="T8" fmla="*/ 0 w 2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T0" y="0"/>
                  </a:cxn>
                  <a:cxn ang="T10">
                    <a:pos x="T1" y="0"/>
                  </a:cxn>
                  <a:cxn ang="T11">
                    <a:pos x="T2" y="0"/>
                  </a:cxn>
                  <a:cxn ang="T12">
                    <a:pos x="T3" y="0"/>
                  </a:cxn>
                  <a:cxn ang="T13">
                    <a:pos x="T4" y="0"/>
                  </a:cxn>
                  <a:cxn ang="T14">
                    <a:pos x="T5" y="0"/>
                  </a:cxn>
                  <a:cxn ang="T15">
                    <a:pos x="T6" y="0"/>
                  </a:cxn>
                  <a:cxn ang="T16">
                    <a:pos x="T7" y="0"/>
                  </a:cxn>
                  <a:cxn ang="T17">
                    <a:pos x="T8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6" name="Freeform 148"/>
              <p:cNvSpPr>
                <a:spLocks/>
              </p:cNvSpPr>
              <p:nvPr/>
            </p:nvSpPr>
            <p:spPr bwMode="auto">
              <a:xfrm>
                <a:off x="165" y="459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1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0 w 2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97" name="Rectangle 149"/>
              <p:cNvSpPr>
                <a:spLocks noChangeArrowheads="1"/>
              </p:cNvSpPr>
              <p:nvPr/>
            </p:nvSpPr>
            <p:spPr bwMode="auto">
              <a:xfrm>
                <a:off x="165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98" name="Rectangle 150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299" name="Freeform 151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2 w 2"/>
                  <a:gd name="T3" fmla="*/ 2 w 2"/>
                  <a:gd name="T4" fmla="*/ 0 w 2"/>
                  <a:gd name="T5" fmla="*/ 2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0" name="Rectangle 152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01" name="Rectangle 153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02" name="Freeform 154"/>
              <p:cNvSpPr>
                <a:spLocks/>
              </p:cNvSpPr>
              <p:nvPr/>
            </p:nvSpPr>
            <p:spPr bwMode="auto">
              <a:xfrm>
                <a:off x="163" y="532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2 w 2"/>
                  <a:gd name="T3" fmla="*/ 0 w 2"/>
                  <a:gd name="T4" fmla="*/ 2 w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T0" y="0"/>
                  </a:cxn>
                  <a:cxn ang="T6">
                    <a:pos x="T1" y="0"/>
                  </a:cxn>
                  <a:cxn ang="T7">
                    <a:pos x="T2" y="0"/>
                  </a:cxn>
                  <a:cxn ang="T8">
                    <a:pos x="T3" y="0"/>
                  </a:cxn>
                  <a:cxn ang="T9">
                    <a:pos x="T4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3" name="Freeform 155"/>
              <p:cNvSpPr>
                <a:spLocks/>
              </p:cNvSpPr>
              <p:nvPr/>
            </p:nvSpPr>
            <p:spPr bwMode="auto">
              <a:xfrm>
                <a:off x="163" y="525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2 w 2"/>
                  <a:gd name="T3" fmla="*/ 0 w 2"/>
                  <a:gd name="T4" fmla="*/ 0 w 2"/>
                  <a:gd name="T5" fmla="*/ 0 w 2"/>
                  <a:gd name="T6" fmla="*/ 0 w 2"/>
                  <a:gd name="T7" fmla="*/ 2 w 2"/>
                  <a:gd name="T8" fmla="*/ 2 w 2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T0" y="0"/>
                  </a:cxn>
                  <a:cxn ang="T10">
                    <a:pos x="T1" y="0"/>
                  </a:cxn>
                  <a:cxn ang="T11">
                    <a:pos x="T2" y="0"/>
                  </a:cxn>
                  <a:cxn ang="T12">
                    <a:pos x="T3" y="0"/>
                  </a:cxn>
                  <a:cxn ang="T13">
                    <a:pos x="T4" y="0"/>
                  </a:cxn>
                  <a:cxn ang="T14">
                    <a:pos x="T5" y="0"/>
                  </a:cxn>
                  <a:cxn ang="T15">
                    <a:pos x="T6" y="0"/>
                  </a:cxn>
                  <a:cxn ang="T16">
                    <a:pos x="T7" y="0"/>
                  </a:cxn>
                  <a:cxn ang="T17">
                    <a:pos x="T8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4" name="Freeform 156"/>
              <p:cNvSpPr>
                <a:spLocks/>
              </p:cNvSpPr>
              <p:nvPr/>
            </p:nvSpPr>
            <p:spPr bwMode="auto">
              <a:xfrm>
                <a:off x="163" y="461"/>
                <a:ext cx="2" cy="64"/>
              </a:xfrm>
              <a:custGeom>
                <a:avLst/>
                <a:gdLst>
                  <a:gd name="T0" fmla="*/ 2 w 2"/>
                  <a:gd name="T1" fmla="*/ 0 h 64"/>
                  <a:gd name="T2" fmla="*/ 2 w 2"/>
                  <a:gd name="T3" fmla="*/ 64 h 64"/>
                  <a:gd name="T4" fmla="*/ 2 w 2"/>
                  <a:gd name="T5" fmla="*/ 64 h 64"/>
                  <a:gd name="T6" fmla="*/ 0 w 2"/>
                  <a:gd name="T7" fmla="*/ 64 h 64"/>
                  <a:gd name="T8" fmla="*/ 0 w 2"/>
                  <a:gd name="T9" fmla="*/ 0 h 64"/>
                  <a:gd name="T10" fmla="*/ 2 w 2"/>
                  <a:gd name="T11" fmla="*/ 0 h 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64">
                    <a:moveTo>
                      <a:pt x="2" y="0"/>
                    </a:moveTo>
                    <a:lnTo>
                      <a:pt x="2" y="6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5" name="Freeform 157"/>
              <p:cNvSpPr>
                <a:spLocks/>
              </p:cNvSpPr>
              <p:nvPr/>
            </p:nvSpPr>
            <p:spPr bwMode="auto">
              <a:xfrm>
                <a:off x="163" y="459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2 w 2"/>
                  <a:gd name="T11" fmla="*/ 1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6" name="Freeform 158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2 w 2"/>
                  <a:gd name="T3" fmla="*/ 2 w 2"/>
                  <a:gd name="T4" fmla="*/ 0 w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T0" y="0"/>
                  </a:cxn>
                  <a:cxn ang="T6">
                    <a:pos x="T1" y="0"/>
                  </a:cxn>
                  <a:cxn ang="T7">
                    <a:pos x="T2" y="0"/>
                  </a:cxn>
                  <a:cxn ang="T8">
                    <a:pos x="T3" y="0"/>
                  </a:cxn>
                  <a:cxn ang="T9">
                    <a:pos x="T4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7" name="Rectangle 159"/>
              <p:cNvSpPr>
                <a:spLocks noChangeArrowheads="1"/>
              </p:cNvSpPr>
              <p:nvPr/>
            </p:nvSpPr>
            <p:spPr bwMode="auto">
              <a:xfrm>
                <a:off x="163" y="461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08" name="Freeform 160"/>
              <p:cNvSpPr>
                <a:spLocks/>
              </p:cNvSpPr>
              <p:nvPr/>
            </p:nvSpPr>
            <p:spPr bwMode="auto">
              <a:xfrm>
                <a:off x="163" y="525"/>
                <a:ext cx="2" cy="7"/>
              </a:xfrm>
              <a:custGeom>
                <a:avLst/>
                <a:gdLst>
                  <a:gd name="T0" fmla="*/ 2 w 2"/>
                  <a:gd name="T1" fmla="*/ 0 h 7"/>
                  <a:gd name="T2" fmla="*/ 2 w 2"/>
                  <a:gd name="T3" fmla="*/ 7 h 7"/>
                  <a:gd name="T4" fmla="*/ 0 w 2"/>
                  <a:gd name="T5" fmla="*/ 7 h 7"/>
                  <a:gd name="T6" fmla="*/ 0 w 2"/>
                  <a:gd name="T7" fmla="*/ 7 h 7"/>
                  <a:gd name="T8" fmla="*/ 0 w 2"/>
                  <a:gd name="T9" fmla="*/ 0 h 7"/>
                  <a:gd name="T10" fmla="*/ 0 w 2"/>
                  <a:gd name="T11" fmla="*/ 0 h 7"/>
                  <a:gd name="T12" fmla="*/ 2 w 2"/>
                  <a:gd name="T13" fmla="*/ 0 h 7"/>
                  <a:gd name="T14" fmla="*/ 2 w 2"/>
                  <a:gd name="T15" fmla="*/ 0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7">
                    <a:moveTo>
                      <a:pt x="2" y="0"/>
                    </a:moveTo>
                    <a:lnTo>
                      <a:pt x="2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09" name="Rectangle 161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10" name="Rectangle 162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11" name="Freeform 163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2 w 2"/>
                  <a:gd name="T3" fmla="*/ 2 w 2"/>
                  <a:gd name="T4" fmla="*/ 0 w 2"/>
                  <a:gd name="T5" fmla="*/ 0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2" name="Rectangle 164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13" name="Rectangle 165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14" name="Freeform 166"/>
              <p:cNvSpPr>
                <a:spLocks/>
              </p:cNvSpPr>
              <p:nvPr/>
            </p:nvSpPr>
            <p:spPr bwMode="auto">
              <a:xfrm>
                <a:off x="163" y="532"/>
                <a:ext cx="2" cy="0"/>
              </a:xfrm>
              <a:custGeom>
                <a:avLst/>
                <a:gdLst>
                  <a:gd name="T0" fmla="*/ 2 w 2"/>
                  <a:gd name="T1" fmla="*/ 0 w 2"/>
                  <a:gd name="T2" fmla="*/ 0 w 2"/>
                  <a:gd name="T3" fmla="*/ 0 w 2"/>
                  <a:gd name="T4" fmla="*/ 2 w 2"/>
                  <a:gd name="T5" fmla="*/ 2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5" name="Freeform 167"/>
              <p:cNvSpPr>
                <a:spLocks/>
              </p:cNvSpPr>
              <p:nvPr/>
            </p:nvSpPr>
            <p:spPr bwMode="auto">
              <a:xfrm>
                <a:off x="163" y="532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0 w 2"/>
                  <a:gd name="T5" fmla="*/ 1 h 1"/>
                  <a:gd name="T6" fmla="*/ 0 w 2"/>
                  <a:gd name="T7" fmla="*/ 0 h 1"/>
                  <a:gd name="T8" fmla="*/ 2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6" name="Freeform 168"/>
              <p:cNvSpPr>
                <a:spLocks/>
              </p:cNvSpPr>
              <p:nvPr/>
            </p:nvSpPr>
            <p:spPr bwMode="auto">
              <a:xfrm>
                <a:off x="163" y="532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0 w 2"/>
                  <a:gd name="T3" fmla="*/ 0 w 2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T0" y="0"/>
                  </a:cxn>
                  <a:cxn ang="T5">
                    <a:pos x="T1" y="0"/>
                  </a:cxn>
                  <a:cxn ang="T6">
                    <a:pos x="T2" y="0"/>
                  </a:cxn>
                  <a:cxn ang="T7">
                    <a:pos x="T3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7" name="Rectangle 169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2" name="Freeform 170"/>
              <p:cNvSpPr>
                <a:spLocks/>
              </p:cNvSpPr>
              <p:nvPr/>
            </p:nvSpPr>
            <p:spPr bwMode="auto">
              <a:xfrm>
                <a:off x="163" y="459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19" name="Rectangle 171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20" name="Freeform 172"/>
              <p:cNvSpPr>
                <a:spLocks/>
              </p:cNvSpPr>
              <p:nvPr/>
            </p:nvSpPr>
            <p:spPr bwMode="auto">
              <a:xfrm>
                <a:off x="162" y="453"/>
                <a:ext cx="4" cy="6"/>
              </a:xfrm>
              <a:custGeom>
                <a:avLst/>
                <a:gdLst>
                  <a:gd name="T0" fmla="*/ 1 w 4"/>
                  <a:gd name="T1" fmla="*/ 6 h 6"/>
                  <a:gd name="T2" fmla="*/ 1 w 4"/>
                  <a:gd name="T3" fmla="*/ 6 h 6"/>
                  <a:gd name="T4" fmla="*/ 0 w 4"/>
                  <a:gd name="T5" fmla="*/ 3 h 6"/>
                  <a:gd name="T6" fmla="*/ 0 w 4"/>
                  <a:gd name="T7" fmla="*/ 3 h 6"/>
                  <a:gd name="T8" fmla="*/ 1 w 4"/>
                  <a:gd name="T9" fmla="*/ 0 h 6"/>
                  <a:gd name="T10" fmla="*/ 1 w 4"/>
                  <a:gd name="T11" fmla="*/ 0 h 6"/>
                  <a:gd name="T12" fmla="*/ 4 w 4"/>
                  <a:gd name="T13" fmla="*/ 3 h 6"/>
                  <a:gd name="T14" fmla="*/ 4 w 4"/>
                  <a:gd name="T15" fmla="*/ 3 h 6"/>
                  <a:gd name="T16" fmla="*/ 3 w 4"/>
                  <a:gd name="T17" fmla="*/ 6 h 6"/>
                  <a:gd name="T18" fmla="*/ 1 w 4"/>
                  <a:gd name="T19" fmla="*/ 6 h 6"/>
                  <a:gd name="T20" fmla="*/ 1 w 4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" h="6">
                    <a:moveTo>
                      <a:pt x="1" y="6"/>
                    </a:moveTo>
                    <a:lnTo>
                      <a:pt x="1" y="6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4" y="3"/>
                    </a:lnTo>
                    <a:lnTo>
                      <a:pt x="3" y="6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1" name="Freeform 173"/>
              <p:cNvSpPr>
                <a:spLocks/>
              </p:cNvSpPr>
              <p:nvPr/>
            </p:nvSpPr>
            <p:spPr bwMode="auto">
              <a:xfrm>
                <a:off x="163" y="532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0 h 1"/>
                  <a:gd name="T4" fmla="*/ 0 h 1"/>
                  <a:gd name="T5" fmla="*/ 1 h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2" name="Rectangle 174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23" name="Rectangle 175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24" name="Rectangle 176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25" name="Freeform 177"/>
              <p:cNvSpPr>
                <a:spLocks/>
              </p:cNvSpPr>
              <p:nvPr/>
            </p:nvSpPr>
            <p:spPr bwMode="auto">
              <a:xfrm>
                <a:off x="163" y="525"/>
                <a:ext cx="0" cy="7"/>
              </a:xfrm>
              <a:custGeom>
                <a:avLst/>
                <a:gdLst>
                  <a:gd name="T0" fmla="*/ 7 h 7"/>
                  <a:gd name="T1" fmla="*/ 0 h 7"/>
                  <a:gd name="T2" fmla="*/ 0 h 7"/>
                  <a:gd name="T3" fmla="*/ 0 h 7"/>
                  <a:gd name="T4" fmla="*/ 7 h 7"/>
                  <a:gd name="T5" fmla="*/ 7 h 7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7">
                    <a:moveTo>
                      <a:pt x="0" y="7"/>
                    </a:move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6" name="Freeform 178"/>
              <p:cNvSpPr>
                <a:spLocks/>
              </p:cNvSpPr>
              <p:nvPr/>
            </p:nvSpPr>
            <p:spPr bwMode="auto">
              <a:xfrm>
                <a:off x="163" y="459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7" name="Rectangle 179"/>
              <p:cNvSpPr>
                <a:spLocks noChangeArrowheads="1"/>
              </p:cNvSpPr>
              <p:nvPr/>
            </p:nvSpPr>
            <p:spPr bwMode="auto">
              <a:xfrm>
                <a:off x="163" y="461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28" name="Freeform 180"/>
              <p:cNvSpPr>
                <a:spLocks/>
              </p:cNvSpPr>
              <p:nvPr/>
            </p:nvSpPr>
            <p:spPr bwMode="auto">
              <a:xfrm>
                <a:off x="163" y="532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29" name="Freeform 181"/>
              <p:cNvSpPr>
                <a:spLocks/>
              </p:cNvSpPr>
              <p:nvPr/>
            </p:nvSpPr>
            <p:spPr bwMode="auto">
              <a:xfrm>
                <a:off x="163" y="532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0" name="Freeform 182"/>
              <p:cNvSpPr>
                <a:spLocks/>
              </p:cNvSpPr>
              <p:nvPr/>
            </p:nvSpPr>
            <p:spPr bwMode="auto">
              <a:xfrm>
                <a:off x="159" y="533"/>
                <a:ext cx="8" cy="1"/>
              </a:xfrm>
              <a:custGeom>
                <a:avLst/>
                <a:gdLst>
                  <a:gd name="T0" fmla="*/ 0 w 8"/>
                  <a:gd name="T1" fmla="*/ 0 h 1"/>
                  <a:gd name="T2" fmla="*/ 4 w 8"/>
                  <a:gd name="T3" fmla="*/ 0 h 1"/>
                  <a:gd name="T4" fmla="*/ 8 w 8"/>
                  <a:gd name="T5" fmla="*/ 0 h 1"/>
                  <a:gd name="T6" fmla="*/ 8 w 8"/>
                  <a:gd name="T7" fmla="*/ 1 h 1"/>
                  <a:gd name="T8" fmla="*/ 8 w 8"/>
                  <a:gd name="T9" fmla="*/ 1 h 1"/>
                  <a:gd name="T10" fmla="*/ 0 w 8"/>
                  <a:gd name="T11" fmla="*/ 1 h 1"/>
                  <a:gd name="T12" fmla="*/ 0 w 8"/>
                  <a:gd name="T13" fmla="*/ 1 h 1"/>
                  <a:gd name="T14" fmla="*/ 0 w 8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" h="1">
                    <a:moveTo>
                      <a:pt x="0" y="0"/>
                    </a:moveTo>
                    <a:lnTo>
                      <a:pt x="4" y="0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1" name="Freeform 183"/>
              <p:cNvSpPr>
                <a:spLocks/>
              </p:cNvSpPr>
              <p:nvPr/>
            </p:nvSpPr>
            <p:spPr bwMode="auto">
              <a:xfrm>
                <a:off x="163" y="461"/>
                <a:ext cx="0" cy="64"/>
              </a:xfrm>
              <a:custGeom>
                <a:avLst/>
                <a:gdLst>
                  <a:gd name="T0" fmla="*/ 0 h 64"/>
                  <a:gd name="T1" fmla="*/ 0 h 64"/>
                  <a:gd name="T2" fmla="*/ 64 h 64"/>
                  <a:gd name="T3" fmla="*/ 64 h 64"/>
                  <a:gd name="T4" fmla="*/ 64 h 64"/>
                  <a:gd name="T5" fmla="*/ 64 h 64"/>
                  <a:gd name="T6" fmla="*/ 64 h 64"/>
                  <a:gd name="T7" fmla="*/ 0 h 64"/>
                  <a:gd name="T8" fmla="*/ 0 h 64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0" y="T0"/>
                  </a:cxn>
                  <a:cxn ang="T10">
                    <a:pos x="0" y="T1"/>
                  </a:cxn>
                  <a:cxn ang="T11">
                    <a:pos x="0" y="T2"/>
                  </a:cxn>
                  <a:cxn ang="T12">
                    <a:pos x="0" y="T3"/>
                  </a:cxn>
                  <a:cxn ang="T13">
                    <a:pos x="0" y="T4"/>
                  </a:cxn>
                  <a:cxn ang="T14">
                    <a:pos x="0" y="T5"/>
                  </a:cxn>
                  <a:cxn ang="T15">
                    <a:pos x="0" y="T6"/>
                  </a:cxn>
                  <a:cxn ang="T16">
                    <a:pos x="0" y="T7"/>
                  </a:cxn>
                  <a:cxn ang="T17">
                    <a:pos x="0" y="T8"/>
                  </a:cxn>
                </a:cxnLst>
                <a:rect l="0" t="0" r="r" b="b"/>
                <a:pathLst>
                  <a:path h="64">
                    <a:moveTo>
                      <a:pt x="0" y="0"/>
                    </a:moveTo>
                    <a:lnTo>
                      <a:pt x="0" y="0"/>
                    </a:lnTo>
                    <a:lnTo>
                      <a:pt x="0" y="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2" name="Freeform 184"/>
              <p:cNvSpPr>
                <a:spLocks/>
              </p:cNvSpPr>
              <p:nvPr/>
            </p:nvSpPr>
            <p:spPr bwMode="auto">
              <a:xfrm>
                <a:off x="163" y="525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3" name="Rectangle 185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34" name="Freeform 186"/>
              <p:cNvSpPr>
                <a:spLocks/>
              </p:cNvSpPr>
              <p:nvPr/>
            </p:nvSpPr>
            <p:spPr bwMode="auto">
              <a:xfrm>
                <a:off x="163" y="459"/>
                <a:ext cx="0" cy="2"/>
              </a:xfrm>
              <a:custGeom>
                <a:avLst/>
                <a:gdLst>
                  <a:gd name="T0" fmla="*/ 0 h 2"/>
                  <a:gd name="T1" fmla="*/ 0 h 2"/>
                  <a:gd name="T2" fmla="*/ 2 h 2"/>
                  <a:gd name="T3" fmla="*/ 2 h 2"/>
                  <a:gd name="T4" fmla="*/ 2 h 2"/>
                  <a:gd name="T5" fmla="*/ 2 h 2"/>
                  <a:gd name="T6" fmla="*/ 2 h 2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</a:gdLst>
                <a:ahLst/>
                <a:cxnLst>
                  <a:cxn ang="T8">
                    <a:pos x="0" y="T0"/>
                  </a:cxn>
                  <a:cxn ang="T9">
                    <a:pos x="0" y="T1"/>
                  </a:cxn>
                  <a:cxn ang="T10">
                    <a:pos x="0" y="T2"/>
                  </a:cxn>
                  <a:cxn ang="T11">
                    <a:pos x="0" y="T3"/>
                  </a:cxn>
                  <a:cxn ang="T12">
                    <a:pos x="0" y="T4"/>
                  </a:cxn>
                  <a:cxn ang="T13">
                    <a:pos x="0" y="T5"/>
                  </a:cxn>
                  <a:cxn ang="T14">
                    <a:pos x="0" y="T6"/>
                  </a:cxn>
                  <a:cxn ang="T15">
                    <a:pos x="0" y="T7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5" name="Rectangle 187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36" name="Rectangle 188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37" name="Freeform 189"/>
              <p:cNvSpPr>
                <a:spLocks/>
              </p:cNvSpPr>
              <p:nvPr/>
            </p:nvSpPr>
            <p:spPr bwMode="auto">
              <a:xfrm>
                <a:off x="159" y="532"/>
                <a:ext cx="4" cy="1"/>
              </a:xfrm>
              <a:custGeom>
                <a:avLst/>
                <a:gdLst>
                  <a:gd name="T0" fmla="*/ 1 w 4"/>
                  <a:gd name="T1" fmla="*/ 1 h 1"/>
                  <a:gd name="T2" fmla="*/ 4 w 4"/>
                  <a:gd name="T3" fmla="*/ 0 h 1"/>
                  <a:gd name="T4" fmla="*/ 4 w 4"/>
                  <a:gd name="T5" fmla="*/ 0 h 1"/>
                  <a:gd name="T6" fmla="*/ 4 w 4"/>
                  <a:gd name="T7" fmla="*/ 1 h 1"/>
                  <a:gd name="T8" fmla="*/ 0 w 4"/>
                  <a:gd name="T9" fmla="*/ 1 h 1"/>
                  <a:gd name="T10" fmla="*/ 0 w 4"/>
                  <a:gd name="T11" fmla="*/ 1 h 1"/>
                  <a:gd name="T12" fmla="*/ 1 w 4"/>
                  <a:gd name="T13" fmla="*/ 1 h 1"/>
                  <a:gd name="T14" fmla="*/ 1 w 4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" h="1">
                    <a:moveTo>
                      <a:pt x="1" y="1"/>
                    </a:moveTo>
                    <a:lnTo>
                      <a:pt x="4" y="0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8" name="Freeform 190"/>
              <p:cNvSpPr>
                <a:spLocks/>
              </p:cNvSpPr>
              <p:nvPr/>
            </p:nvSpPr>
            <p:spPr bwMode="auto">
              <a:xfrm>
                <a:off x="163" y="459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0" y="T0"/>
                  </a:cxn>
                  <a:cxn ang="T5">
                    <a:pos x="0" y="T1"/>
                  </a:cxn>
                  <a:cxn ang="T6">
                    <a:pos x="0" y="T2"/>
                  </a:cxn>
                  <a:cxn ang="T7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39" name="Rectangle 191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40" name="Freeform 192"/>
              <p:cNvSpPr>
                <a:spLocks/>
              </p:cNvSpPr>
              <p:nvPr/>
            </p:nvSpPr>
            <p:spPr bwMode="auto">
              <a:xfrm>
                <a:off x="163" y="530"/>
                <a:ext cx="0" cy="2"/>
              </a:xfrm>
              <a:custGeom>
                <a:avLst/>
                <a:gdLst>
                  <a:gd name="T0" fmla="*/ 2 h 2"/>
                  <a:gd name="T1" fmla="*/ 2 h 2"/>
                  <a:gd name="T2" fmla="*/ 2 h 2"/>
                  <a:gd name="T3" fmla="*/ 2 h 2"/>
                  <a:gd name="T4" fmla="*/ 0 h 2"/>
                  <a:gd name="T5" fmla="*/ 2 h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1" name="Freeform 193"/>
              <p:cNvSpPr>
                <a:spLocks/>
              </p:cNvSpPr>
              <p:nvPr/>
            </p:nvSpPr>
            <p:spPr bwMode="auto">
              <a:xfrm>
                <a:off x="162" y="525"/>
                <a:ext cx="1" cy="7"/>
              </a:xfrm>
              <a:custGeom>
                <a:avLst/>
                <a:gdLst>
                  <a:gd name="T0" fmla="*/ 1 w 1"/>
                  <a:gd name="T1" fmla="*/ 5 h 7"/>
                  <a:gd name="T2" fmla="*/ 1 w 1"/>
                  <a:gd name="T3" fmla="*/ 5 h 7"/>
                  <a:gd name="T4" fmla="*/ 0 w 1"/>
                  <a:gd name="T5" fmla="*/ 2 h 7"/>
                  <a:gd name="T6" fmla="*/ 0 w 1"/>
                  <a:gd name="T7" fmla="*/ 2 h 7"/>
                  <a:gd name="T8" fmla="*/ 0 w 1"/>
                  <a:gd name="T9" fmla="*/ 2 h 7"/>
                  <a:gd name="T10" fmla="*/ 0 w 1"/>
                  <a:gd name="T11" fmla="*/ 2 h 7"/>
                  <a:gd name="T12" fmla="*/ 1 w 1"/>
                  <a:gd name="T13" fmla="*/ 0 h 7"/>
                  <a:gd name="T14" fmla="*/ 1 w 1"/>
                  <a:gd name="T15" fmla="*/ 7 h 7"/>
                  <a:gd name="T16" fmla="*/ 1 w 1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" h="7">
                    <a:moveTo>
                      <a:pt x="1" y="5"/>
                    </a:moveTo>
                    <a:lnTo>
                      <a:pt x="1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7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2" name="Freeform 194"/>
              <p:cNvSpPr>
                <a:spLocks/>
              </p:cNvSpPr>
              <p:nvPr/>
            </p:nvSpPr>
            <p:spPr bwMode="auto">
              <a:xfrm>
                <a:off x="160" y="459"/>
                <a:ext cx="3" cy="2"/>
              </a:xfrm>
              <a:custGeom>
                <a:avLst/>
                <a:gdLst>
                  <a:gd name="T0" fmla="*/ 2 w 3"/>
                  <a:gd name="T1" fmla="*/ 1 h 2"/>
                  <a:gd name="T2" fmla="*/ 3 w 3"/>
                  <a:gd name="T3" fmla="*/ 1 h 2"/>
                  <a:gd name="T4" fmla="*/ 3 w 3"/>
                  <a:gd name="T5" fmla="*/ 0 h 2"/>
                  <a:gd name="T6" fmla="*/ 3 w 3"/>
                  <a:gd name="T7" fmla="*/ 2 h 2"/>
                  <a:gd name="T8" fmla="*/ 0 w 3"/>
                  <a:gd name="T9" fmla="*/ 2 h 2"/>
                  <a:gd name="T10" fmla="*/ 0 w 3"/>
                  <a:gd name="T11" fmla="*/ 1 h 2"/>
                  <a:gd name="T12" fmla="*/ 2 w 3"/>
                  <a:gd name="T13" fmla="*/ 1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2" y="1"/>
                    </a:moveTo>
                    <a:lnTo>
                      <a:pt x="3" y="1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3" name="Freeform 195"/>
              <p:cNvSpPr>
                <a:spLocks/>
              </p:cNvSpPr>
              <p:nvPr/>
            </p:nvSpPr>
            <p:spPr bwMode="auto">
              <a:xfrm>
                <a:off x="160" y="461"/>
                <a:ext cx="3" cy="64"/>
              </a:xfrm>
              <a:custGeom>
                <a:avLst/>
                <a:gdLst>
                  <a:gd name="T0" fmla="*/ 0 w 3"/>
                  <a:gd name="T1" fmla="*/ 0 h 64"/>
                  <a:gd name="T2" fmla="*/ 3 w 3"/>
                  <a:gd name="T3" fmla="*/ 0 h 64"/>
                  <a:gd name="T4" fmla="*/ 3 w 3"/>
                  <a:gd name="T5" fmla="*/ 64 h 64"/>
                  <a:gd name="T6" fmla="*/ 3 w 3"/>
                  <a:gd name="T7" fmla="*/ 64 h 64"/>
                  <a:gd name="T8" fmla="*/ 2 w 3"/>
                  <a:gd name="T9" fmla="*/ 62 h 64"/>
                  <a:gd name="T10" fmla="*/ 2 w 3"/>
                  <a:gd name="T11" fmla="*/ 62 h 64"/>
                  <a:gd name="T12" fmla="*/ 0 w 3"/>
                  <a:gd name="T13" fmla="*/ 61 h 64"/>
                  <a:gd name="T14" fmla="*/ 0 w 3"/>
                  <a:gd name="T15" fmla="*/ 0 h 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64">
                    <a:moveTo>
                      <a:pt x="0" y="0"/>
                    </a:moveTo>
                    <a:lnTo>
                      <a:pt x="3" y="0"/>
                    </a:lnTo>
                    <a:lnTo>
                      <a:pt x="3" y="64"/>
                    </a:lnTo>
                    <a:lnTo>
                      <a:pt x="2" y="62"/>
                    </a:lnTo>
                    <a:lnTo>
                      <a:pt x="0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4" name="Freeform 196"/>
              <p:cNvSpPr>
                <a:spLocks/>
              </p:cNvSpPr>
              <p:nvPr/>
            </p:nvSpPr>
            <p:spPr bwMode="auto">
              <a:xfrm>
                <a:off x="160" y="530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2 h 2"/>
                  <a:gd name="T12" fmla="*/ 3 w 3"/>
                  <a:gd name="T13" fmla="*/ 2 h 2"/>
                  <a:gd name="T14" fmla="*/ 3 w 3"/>
                  <a:gd name="T15" fmla="*/ 2 h 2"/>
                  <a:gd name="T16" fmla="*/ 3 w 3"/>
                  <a:gd name="T17" fmla="*/ 2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5" name="Rectangle 197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4346" name="Freeform 198"/>
              <p:cNvSpPr>
                <a:spLocks/>
              </p:cNvSpPr>
              <p:nvPr/>
            </p:nvSpPr>
            <p:spPr bwMode="auto">
              <a:xfrm>
                <a:off x="160" y="530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0 h 2"/>
                  <a:gd name="T4" fmla="*/ 3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7" name="Freeform 199"/>
              <p:cNvSpPr>
                <a:spLocks/>
              </p:cNvSpPr>
              <p:nvPr/>
            </p:nvSpPr>
            <p:spPr bwMode="auto">
              <a:xfrm>
                <a:off x="162" y="459"/>
                <a:ext cx="1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  <a:gd name="T4" fmla="*/ 0 w 1"/>
                  <a:gd name="T5" fmla="*/ 1 w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8" name="Freeform 200"/>
              <p:cNvSpPr>
                <a:spLocks/>
              </p:cNvSpPr>
              <p:nvPr/>
            </p:nvSpPr>
            <p:spPr bwMode="auto">
              <a:xfrm>
                <a:off x="160" y="459"/>
                <a:ext cx="3" cy="0"/>
              </a:xfrm>
              <a:custGeom>
                <a:avLst/>
                <a:gdLst>
                  <a:gd name="T0" fmla="*/ 3 w 3"/>
                  <a:gd name="T1" fmla="*/ 0 w 3"/>
                  <a:gd name="T2" fmla="*/ 0 w 3"/>
                  <a:gd name="T3" fmla="*/ 0 w 3"/>
                  <a:gd name="T4" fmla="*/ 2 w 3"/>
                  <a:gd name="T5" fmla="*/ 3 w 3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3">
                    <a:moveTo>
                      <a:pt x="3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49" name="Freeform 201"/>
              <p:cNvSpPr>
                <a:spLocks/>
              </p:cNvSpPr>
              <p:nvPr/>
            </p:nvSpPr>
            <p:spPr bwMode="auto">
              <a:xfrm>
                <a:off x="160" y="461"/>
                <a:ext cx="3" cy="0"/>
              </a:xfrm>
              <a:custGeom>
                <a:avLst/>
                <a:gdLst>
                  <a:gd name="T0" fmla="*/ 0 w 3"/>
                  <a:gd name="T1" fmla="*/ 0 w 3"/>
                  <a:gd name="T2" fmla="*/ 3 w 3"/>
                  <a:gd name="T3" fmla="*/ 0 w 3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T0" y="0"/>
                  </a:cxn>
                  <a:cxn ang="T5">
                    <a:pos x="T1" y="0"/>
                  </a:cxn>
                  <a:cxn ang="T6">
                    <a:pos x="T2" y="0"/>
                  </a:cxn>
                  <a:cxn ang="T7">
                    <a:pos x="T3" y="0"/>
                  </a:cxn>
                </a:cxnLst>
                <a:rect l="0" t="0" r="r" b="b"/>
                <a:pathLst>
                  <a:path w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0" name="Freeform 202"/>
              <p:cNvSpPr>
                <a:spLocks/>
              </p:cNvSpPr>
              <p:nvPr/>
            </p:nvSpPr>
            <p:spPr bwMode="auto">
              <a:xfrm>
                <a:off x="160" y="456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3 h 3"/>
                  <a:gd name="T6" fmla="*/ 2 w 3"/>
                  <a:gd name="T7" fmla="*/ 3 h 3"/>
                  <a:gd name="T8" fmla="*/ 0 w 3"/>
                  <a:gd name="T9" fmla="*/ 1 h 3"/>
                  <a:gd name="T10" fmla="*/ 0 w 3"/>
                  <a:gd name="T11" fmla="*/ 1 h 3"/>
                  <a:gd name="T12" fmla="*/ 2 w 3"/>
                  <a:gd name="T13" fmla="*/ 0 h 3"/>
                  <a:gd name="T14" fmla="*/ 2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1" name="Freeform 203"/>
              <p:cNvSpPr>
                <a:spLocks/>
              </p:cNvSpPr>
              <p:nvPr/>
            </p:nvSpPr>
            <p:spPr bwMode="auto">
              <a:xfrm>
                <a:off x="160" y="522"/>
                <a:ext cx="3" cy="5"/>
              </a:xfrm>
              <a:custGeom>
                <a:avLst/>
                <a:gdLst>
                  <a:gd name="T0" fmla="*/ 3 w 3"/>
                  <a:gd name="T1" fmla="*/ 3 h 5"/>
                  <a:gd name="T2" fmla="*/ 3 w 3"/>
                  <a:gd name="T3" fmla="*/ 3 h 5"/>
                  <a:gd name="T4" fmla="*/ 2 w 3"/>
                  <a:gd name="T5" fmla="*/ 5 h 5"/>
                  <a:gd name="T6" fmla="*/ 2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w 3"/>
                  <a:gd name="T13" fmla="*/ 0 h 5"/>
                  <a:gd name="T14" fmla="*/ 2 w 3"/>
                  <a:gd name="T15" fmla="*/ 1 h 5"/>
                  <a:gd name="T16" fmla="*/ 2 w 3"/>
                  <a:gd name="T17" fmla="*/ 1 h 5"/>
                  <a:gd name="T18" fmla="*/ 3 w 3"/>
                  <a:gd name="T19" fmla="*/ 3 h 5"/>
                  <a:gd name="T20" fmla="*/ 3 w 3"/>
                  <a:gd name="T21" fmla="*/ 3 h 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5">
                    <a:moveTo>
                      <a:pt x="3" y="3"/>
                    </a:moveTo>
                    <a:lnTo>
                      <a:pt x="3" y="3"/>
                    </a:lnTo>
                    <a:lnTo>
                      <a:pt x="2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52" name="Freeform 204"/>
              <p:cNvSpPr>
                <a:spLocks/>
              </p:cNvSpPr>
              <p:nvPr/>
            </p:nvSpPr>
            <p:spPr bwMode="auto">
              <a:xfrm>
                <a:off x="162" y="460"/>
                <a:ext cx="1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3">
                    <a:pos x="T0" y="0"/>
                  </a:cxn>
                  <a:cxn ang="T4">
                    <a:pos x="T1" y="0"/>
                  </a:cxn>
                  <a:cxn ang="T5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111" name="Freeform 206"/>
            <p:cNvSpPr>
              <a:spLocks/>
            </p:cNvSpPr>
            <p:nvPr/>
          </p:nvSpPr>
          <p:spPr bwMode="auto">
            <a:xfrm>
              <a:off x="160" y="527"/>
              <a:ext cx="3" cy="3"/>
            </a:xfrm>
            <a:custGeom>
              <a:avLst/>
              <a:gdLst>
                <a:gd name="T0" fmla="*/ 2 w 3"/>
                <a:gd name="T1" fmla="*/ 0 h 3"/>
                <a:gd name="T2" fmla="*/ 2 w 3"/>
                <a:gd name="T3" fmla="*/ 0 h 3"/>
                <a:gd name="T4" fmla="*/ 3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2 w 3"/>
                <a:gd name="T11" fmla="*/ 0 h 3"/>
                <a:gd name="T12" fmla="*/ 2 w 3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2" y="0"/>
                  </a:lnTo>
                  <a:lnTo>
                    <a:pt x="3" y="3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2" name="Rectangle 207"/>
            <p:cNvSpPr>
              <a:spLocks noChangeArrowheads="1"/>
            </p:cNvSpPr>
            <p:nvPr/>
          </p:nvSpPr>
          <p:spPr bwMode="auto">
            <a:xfrm>
              <a:off x="160" y="460"/>
              <a:ext cx="2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13" name="Freeform 208"/>
            <p:cNvSpPr>
              <a:spLocks/>
            </p:cNvSpPr>
            <p:nvPr/>
          </p:nvSpPr>
          <p:spPr bwMode="auto">
            <a:xfrm>
              <a:off x="160" y="459"/>
              <a:ext cx="3" cy="1"/>
            </a:xfrm>
            <a:custGeom>
              <a:avLst/>
              <a:gdLst>
                <a:gd name="T0" fmla="*/ 3 w 3"/>
                <a:gd name="T1" fmla="*/ 1 h 1"/>
                <a:gd name="T2" fmla="*/ 2 w 3"/>
                <a:gd name="T3" fmla="*/ 1 h 1"/>
                <a:gd name="T4" fmla="*/ 0 w 3"/>
                <a:gd name="T5" fmla="*/ 1 h 1"/>
                <a:gd name="T6" fmla="*/ 0 w 3"/>
                <a:gd name="T7" fmla="*/ 0 h 1"/>
                <a:gd name="T8" fmla="*/ 3 w 3"/>
                <a:gd name="T9" fmla="*/ 0 h 1"/>
                <a:gd name="T10" fmla="*/ 3 w 3"/>
                <a:gd name="T11" fmla="*/ 0 h 1"/>
                <a:gd name="T12" fmla="*/ 3 w 3"/>
                <a:gd name="T13" fmla="*/ 1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4" name="Freeform 209"/>
            <p:cNvSpPr>
              <a:spLocks/>
            </p:cNvSpPr>
            <p:nvPr/>
          </p:nvSpPr>
          <p:spPr bwMode="auto">
            <a:xfrm>
              <a:off x="160" y="530"/>
              <a:ext cx="3" cy="3"/>
            </a:xfrm>
            <a:custGeom>
              <a:avLst/>
              <a:gdLst>
                <a:gd name="T0" fmla="*/ 3 w 3"/>
                <a:gd name="T1" fmla="*/ 2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0 h 3"/>
                <a:gd name="T8" fmla="*/ 0 w 3"/>
                <a:gd name="T9" fmla="*/ 2 h 3"/>
                <a:gd name="T10" fmla="*/ 3 w 3"/>
                <a:gd name="T11" fmla="*/ 2 h 3"/>
                <a:gd name="T12" fmla="*/ 3 w 3"/>
                <a:gd name="T13" fmla="*/ 2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5" name="Freeform 210"/>
            <p:cNvSpPr>
              <a:spLocks/>
            </p:cNvSpPr>
            <p:nvPr/>
          </p:nvSpPr>
          <p:spPr bwMode="auto">
            <a:xfrm>
              <a:off x="160" y="527"/>
              <a:ext cx="2" cy="3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0 h 3"/>
                <a:gd name="T4" fmla="*/ 2 w 2"/>
                <a:gd name="T5" fmla="*/ 0 h 3"/>
                <a:gd name="T6" fmla="*/ 2 w 2"/>
                <a:gd name="T7" fmla="*/ 0 h 3"/>
                <a:gd name="T8" fmla="*/ 2 w 2"/>
                <a:gd name="T9" fmla="*/ 0 h 3"/>
                <a:gd name="T10" fmla="*/ 2 w 2"/>
                <a:gd name="T11" fmla="*/ 0 h 3"/>
                <a:gd name="T12" fmla="*/ 0 w 2"/>
                <a:gd name="T13" fmla="*/ 3 h 3"/>
                <a:gd name="T14" fmla="*/ 0 w 2"/>
                <a:gd name="T15" fmla="*/ 3 h 3"/>
                <a:gd name="T16" fmla="*/ 0 w 2"/>
                <a:gd name="T17" fmla="*/ 3 h 3"/>
                <a:gd name="T18" fmla="*/ 0 w 2"/>
                <a:gd name="T19" fmla="*/ 3 h 3"/>
                <a:gd name="T20" fmla="*/ 0 w 2"/>
                <a:gd name="T21" fmla="*/ 3 h 3"/>
                <a:gd name="T22" fmla="*/ 0 w 2"/>
                <a:gd name="T23" fmla="*/ 0 h 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6" name="Freeform 211"/>
            <p:cNvSpPr>
              <a:spLocks/>
            </p:cNvSpPr>
            <p:nvPr/>
          </p:nvSpPr>
          <p:spPr bwMode="auto">
            <a:xfrm>
              <a:off x="159" y="522"/>
              <a:ext cx="1" cy="5"/>
            </a:xfrm>
            <a:custGeom>
              <a:avLst/>
              <a:gdLst>
                <a:gd name="T0" fmla="*/ 1 w 1"/>
                <a:gd name="T1" fmla="*/ 0 h 5"/>
                <a:gd name="T2" fmla="*/ 1 w 1"/>
                <a:gd name="T3" fmla="*/ 5 h 5"/>
                <a:gd name="T4" fmla="*/ 1 w 1"/>
                <a:gd name="T5" fmla="*/ 5 h 5"/>
                <a:gd name="T6" fmla="*/ 0 w 1"/>
                <a:gd name="T7" fmla="*/ 4 h 5"/>
                <a:gd name="T8" fmla="*/ 0 w 1"/>
                <a:gd name="T9" fmla="*/ 0 h 5"/>
                <a:gd name="T10" fmla="*/ 0 w 1"/>
                <a:gd name="T11" fmla="*/ 0 h 5"/>
                <a:gd name="T12" fmla="*/ 1 w 1"/>
                <a:gd name="T13" fmla="*/ 0 h 5"/>
                <a:gd name="T14" fmla="*/ 1 w 1"/>
                <a:gd name="T15" fmla="*/ 0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5">
                  <a:moveTo>
                    <a:pt x="1" y="0"/>
                  </a:moveTo>
                  <a:lnTo>
                    <a:pt x="1" y="5"/>
                  </a:lnTo>
                  <a:lnTo>
                    <a:pt x="0" y="4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7" name="Freeform 212"/>
            <p:cNvSpPr>
              <a:spLocks/>
            </p:cNvSpPr>
            <p:nvPr/>
          </p:nvSpPr>
          <p:spPr bwMode="auto">
            <a:xfrm>
              <a:off x="159" y="460"/>
              <a:ext cx="1" cy="1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0 w 1"/>
                <a:gd name="T5" fmla="*/ 1 h 1"/>
                <a:gd name="T6" fmla="*/ 0 w 1"/>
                <a:gd name="T7" fmla="*/ 1 h 1"/>
                <a:gd name="T8" fmla="*/ 0 w 1"/>
                <a:gd name="T9" fmla="*/ 0 h 1"/>
                <a:gd name="T10" fmla="*/ 0 w 1"/>
                <a:gd name="T11" fmla="*/ 1 h 1"/>
                <a:gd name="T12" fmla="*/ 1 w 1"/>
                <a:gd name="T13" fmla="*/ 1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18" name="Rectangle 213"/>
            <p:cNvSpPr>
              <a:spLocks noChangeArrowheads="1"/>
            </p:cNvSpPr>
            <p:nvPr/>
          </p:nvSpPr>
          <p:spPr bwMode="auto">
            <a:xfrm>
              <a:off x="159" y="460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19" name="Rectangle 214"/>
            <p:cNvSpPr>
              <a:spLocks noChangeArrowheads="1"/>
            </p:cNvSpPr>
            <p:nvPr/>
          </p:nvSpPr>
          <p:spPr bwMode="auto">
            <a:xfrm>
              <a:off x="159" y="460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20" name="Freeform 215"/>
            <p:cNvSpPr>
              <a:spLocks/>
            </p:cNvSpPr>
            <p:nvPr/>
          </p:nvSpPr>
          <p:spPr bwMode="auto">
            <a:xfrm>
              <a:off x="159" y="459"/>
              <a:ext cx="4" cy="1"/>
            </a:xfrm>
            <a:custGeom>
              <a:avLst/>
              <a:gdLst>
                <a:gd name="T0" fmla="*/ 1 w 4"/>
                <a:gd name="T1" fmla="*/ 0 h 1"/>
                <a:gd name="T2" fmla="*/ 1 w 4"/>
                <a:gd name="T3" fmla="*/ 1 h 1"/>
                <a:gd name="T4" fmla="*/ 0 w 4"/>
                <a:gd name="T5" fmla="*/ 1 h 1"/>
                <a:gd name="T6" fmla="*/ 1 w 4"/>
                <a:gd name="T7" fmla="*/ 0 h 1"/>
                <a:gd name="T8" fmla="*/ 1 w 4"/>
                <a:gd name="T9" fmla="*/ 0 h 1"/>
                <a:gd name="T10" fmla="*/ 4 w 4"/>
                <a:gd name="T11" fmla="*/ 0 h 1"/>
                <a:gd name="T12" fmla="*/ 4 w 4"/>
                <a:gd name="T13" fmla="*/ 0 h 1"/>
                <a:gd name="T14" fmla="*/ 4 w 4"/>
                <a:gd name="T15" fmla="*/ 0 h 1"/>
                <a:gd name="T16" fmla="*/ 4 w 4"/>
                <a:gd name="T17" fmla="*/ 0 h 1"/>
                <a:gd name="T18" fmla="*/ 1 w 4"/>
                <a:gd name="T19" fmla="*/ 0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" h="1">
                  <a:moveTo>
                    <a:pt x="1" y="0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1" name="Freeform 216"/>
            <p:cNvSpPr>
              <a:spLocks/>
            </p:cNvSpPr>
            <p:nvPr/>
          </p:nvSpPr>
          <p:spPr bwMode="auto">
            <a:xfrm>
              <a:off x="159" y="461"/>
              <a:ext cx="1" cy="61"/>
            </a:xfrm>
            <a:custGeom>
              <a:avLst/>
              <a:gdLst>
                <a:gd name="T0" fmla="*/ 1 w 1"/>
                <a:gd name="T1" fmla="*/ 0 h 61"/>
                <a:gd name="T2" fmla="*/ 1 w 1"/>
                <a:gd name="T3" fmla="*/ 61 h 61"/>
                <a:gd name="T4" fmla="*/ 1 w 1"/>
                <a:gd name="T5" fmla="*/ 61 h 61"/>
                <a:gd name="T6" fmla="*/ 0 w 1"/>
                <a:gd name="T7" fmla="*/ 61 h 61"/>
                <a:gd name="T8" fmla="*/ 0 w 1"/>
                <a:gd name="T9" fmla="*/ 0 h 61"/>
                <a:gd name="T10" fmla="*/ 1 w 1"/>
                <a:gd name="T11" fmla="*/ 0 h 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61">
                  <a:moveTo>
                    <a:pt x="1" y="0"/>
                  </a:moveTo>
                  <a:lnTo>
                    <a:pt x="1" y="61"/>
                  </a:lnTo>
                  <a:lnTo>
                    <a:pt x="0" y="6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2" name="Freeform 217"/>
            <p:cNvSpPr>
              <a:spLocks/>
            </p:cNvSpPr>
            <p:nvPr/>
          </p:nvSpPr>
          <p:spPr bwMode="auto">
            <a:xfrm>
              <a:off x="159" y="459"/>
              <a:ext cx="1" cy="1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  <a:gd name="T4" fmla="*/ 0 w 1"/>
                <a:gd name="T5" fmla="*/ 1 h 1"/>
                <a:gd name="T6" fmla="*/ 0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1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3" name="Freeform 218"/>
            <p:cNvSpPr>
              <a:spLocks/>
            </p:cNvSpPr>
            <p:nvPr/>
          </p:nvSpPr>
          <p:spPr bwMode="auto">
            <a:xfrm>
              <a:off x="159" y="526"/>
              <a:ext cx="1" cy="7"/>
            </a:xfrm>
            <a:custGeom>
              <a:avLst/>
              <a:gdLst>
                <a:gd name="T0" fmla="*/ 1 w 1"/>
                <a:gd name="T1" fmla="*/ 1 h 7"/>
                <a:gd name="T2" fmla="*/ 1 w 1"/>
                <a:gd name="T3" fmla="*/ 4 h 7"/>
                <a:gd name="T4" fmla="*/ 1 w 1"/>
                <a:gd name="T5" fmla="*/ 4 h 7"/>
                <a:gd name="T6" fmla="*/ 1 w 1"/>
                <a:gd name="T7" fmla="*/ 7 h 7"/>
                <a:gd name="T8" fmla="*/ 0 w 1"/>
                <a:gd name="T9" fmla="*/ 7 h 7"/>
                <a:gd name="T10" fmla="*/ 0 w 1"/>
                <a:gd name="T11" fmla="*/ 0 h 7"/>
                <a:gd name="T12" fmla="*/ 0 w 1"/>
                <a:gd name="T13" fmla="*/ 0 h 7"/>
                <a:gd name="T14" fmla="*/ 1 w 1"/>
                <a:gd name="T15" fmla="*/ 1 h 7"/>
                <a:gd name="T16" fmla="*/ 1 w 1"/>
                <a:gd name="T17" fmla="*/ 1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" h="7">
                  <a:moveTo>
                    <a:pt x="1" y="1"/>
                  </a:moveTo>
                  <a:lnTo>
                    <a:pt x="1" y="4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4" name="Freeform 219"/>
            <p:cNvSpPr>
              <a:spLocks/>
            </p:cNvSpPr>
            <p:nvPr/>
          </p:nvSpPr>
          <p:spPr bwMode="auto">
            <a:xfrm>
              <a:off x="159" y="533"/>
              <a:ext cx="1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1 w 1"/>
                <a:gd name="T4" fmla="*/ 0 w 1"/>
                <a:gd name="T5" fmla="*/ 0 w 1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6">
                  <a:pos x="T0" y="0"/>
                </a:cxn>
                <a:cxn ang="T7">
                  <a:pos x="T1" y="0"/>
                </a:cxn>
                <a:cxn ang="T8">
                  <a:pos x="T2" y="0"/>
                </a:cxn>
                <a:cxn ang="T9">
                  <a:pos x="T3" y="0"/>
                </a:cxn>
                <a:cxn ang="T10">
                  <a:pos x="T4" y="0"/>
                </a:cxn>
                <a:cxn ang="T11">
                  <a:pos x="T5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5" name="Rectangle 220"/>
            <p:cNvSpPr>
              <a:spLocks noChangeArrowheads="1"/>
            </p:cNvSpPr>
            <p:nvPr/>
          </p:nvSpPr>
          <p:spPr bwMode="auto">
            <a:xfrm>
              <a:off x="159" y="533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26" name="Freeform 221"/>
            <p:cNvSpPr>
              <a:spLocks/>
            </p:cNvSpPr>
            <p:nvPr/>
          </p:nvSpPr>
          <p:spPr bwMode="auto">
            <a:xfrm>
              <a:off x="159" y="520"/>
              <a:ext cx="0" cy="6"/>
            </a:xfrm>
            <a:custGeom>
              <a:avLst/>
              <a:gdLst>
                <a:gd name="T0" fmla="*/ 2 h 6"/>
                <a:gd name="T1" fmla="*/ 6 h 6"/>
                <a:gd name="T2" fmla="*/ 6 h 6"/>
                <a:gd name="T3" fmla="*/ 6 h 6"/>
                <a:gd name="T4" fmla="*/ 6 h 6"/>
                <a:gd name="T5" fmla="*/ 0 h 6"/>
                <a:gd name="T6" fmla="*/ 0 h 6"/>
                <a:gd name="T7" fmla="*/ 2 h 6"/>
                <a:gd name="T8" fmla="*/ 2 h 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0" r="r" b="b"/>
              <a:pathLst>
                <a:path h="6">
                  <a:moveTo>
                    <a:pt x="0" y="2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7" name="Freeform 222"/>
            <p:cNvSpPr>
              <a:spLocks/>
            </p:cNvSpPr>
            <p:nvPr/>
          </p:nvSpPr>
          <p:spPr bwMode="auto">
            <a:xfrm>
              <a:off x="159" y="460"/>
              <a:ext cx="0" cy="62"/>
            </a:xfrm>
            <a:custGeom>
              <a:avLst/>
              <a:gdLst>
                <a:gd name="T0" fmla="*/ 1 h 62"/>
                <a:gd name="T1" fmla="*/ 62 h 62"/>
                <a:gd name="T2" fmla="*/ 62 h 62"/>
                <a:gd name="T3" fmla="*/ 60 h 62"/>
                <a:gd name="T4" fmla="*/ 0 h 62"/>
                <a:gd name="T5" fmla="*/ 0 h 62"/>
                <a:gd name="T6" fmla="*/ 0 h 62"/>
                <a:gd name="T7" fmla="*/ 0 h 62"/>
                <a:gd name="T8" fmla="*/ 0 h 62"/>
                <a:gd name="T9" fmla="*/ 1 h 62"/>
                <a:gd name="T10" fmla="*/ 1 h 62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</a:gdLst>
              <a:ahLst/>
              <a:cxnLst>
                <a:cxn ang="T11">
                  <a:pos x="0" y="T0"/>
                </a:cxn>
                <a:cxn ang="T12">
                  <a:pos x="0" y="T1"/>
                </a:cxn>
                <a:cxn ang="T13">
                  <a:pos x="0" y="T2"/>
                </a:cxn>
                <a:cxn ang="T14">
                  <a:pos x="0" y="T3"/>
                </a:cxn>
                <a:cxn ang="T15">
                  <a:pos x="0" y="T4"/>
                </a:cxn>
                <a:cxn ang="T16">
                  <a:pos x="0" y="T5"/>
                </a:cxn>
                <a:cxn ang="T17">
                  <a:pos x="0" y="T6"/>
                </a:cxn>
                <a:cxn ang="T18">
                  <a:pos x="0" y="T7"/>
                </a:cxn>
                <a:cxn ang="T19">
                  <a:pos x="0" y="T8"/>
                </a:cxn>
                <a:cxn ang="T20">
                  <a:pos x="0" y="T9"/>
                </a:cxn>
                <a:cxn ang="T21">
                  <a:pos x="0" y="T10"/>
                </a:cxn>
              </a:cxnLst>
              <a:rect l="0" t="0" r="r" b="b"/>
              <a:pathLst>
                <a:path h="62">
                  <a:moveTo>
                    <a:pt x="0" y="1"/>
                  </a:moveTo>
                  <a:lnTo>
                    <a:pt x="0" y="62"/>
                  </a:lnTo>
                  <a:lnTo>
                    <a:pt x="0" y="6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8" name="Freeform 223"/>
            <p:cNvSpPr>
              <a:spLocks/>
            </p:cNvSpPr>
            <p:nvPr/>
          </p:nvSpPr>
          <p:spPr bwMode="auto">
            <a:xfrm>
              <a:off x="159" y="526"/>
              <a:ext cx="0" cy="7"/>
            </a:xfrm>
            <a:custGeom>
              <a:avLst/>
              <a:gdLst>
                <a:gd name="T0" fmla="*/ 0 h 7"/>
                <a:gd name="T1" fmla="*/ 7 h 7"/>
                <a:gd name="T2" fmla="*/ 7 h 7"/>
                <a:gd name="T3" fmla="*/ 6 h 7"/>
                <a:gd name="T4" fmla="*/ 0 h 7"/>
                <a:gd name="T5" fmla="*/ 0 h 7"/>
                <a:gd name="T6" fmla="*/ 0 h 7"/>
                <a:gd name="T7" fmla="*/ 0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</a:gdLst>
              <a:ahLst/>
              <a:cxnLst>
                <a:cxn ang="T8">
                  <a:pos x="0" y="T0"/>
                </a:cxn>
                <a:cxn ang="T9">
                  <a:pos x="0" y="T1"/>
                </a:cxn>
                <a:cxn ang="T10">
                  <a:pos x="0" y="T2"/>
                </a:cxn>
                <a:cxn ang="T11">
                  <a:pos x="0" y="T3"/>
                </a:cxn>
                <a:cxn ang="T12">
                  <a:pos x="0" y="T4"/>
                </a:cxn>
                <a:cxn ang="T13">
                  <a:pos x="0" y="T5"/>
                </a:cxn>
                <a:cxn ang="T14">
                  <a:pos x="0" y="T6"/>
                </a:cxn>
                <a:cxn ang="T15">
                  <a:pos x="0" y="T7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7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29" name="Freeform 224"/>
            <p:cNvSpPr>
              <a:spLocks/>
            </p:cNvSpPr>
            <p:nvPr/>
          </p:nvSpPr>
          <p:spPr bwMode="auto">
            <a:xfrm>
              <a:off x="99" y="450"/>
              <a:ext cx="60" cy="72"/>
            </a:xfrm>
            <a:custGeom>
              <a:avLst/>
              <a:gdLst>
                <a:gd name="T0" fmla="*/ 60 w 60"/>
                <a:gd name="T1" fmla="*/ 10 h 72"/>
                <a:gd name="T2" fmla="*/ 60 w 60"/>
                <a:gd name="T3" fmla="*/ 70 h 72"/>
                <a:gd name="T4" fmla="*/ 60 w 60"/>
                <a:gd name="T5" fmla="*/ 70 h 72"/>
                <a:gd name="T6" fmla="*/ 54 w 60"/>
                <a:gd name="T7" fmla="*/ 69 h 72"/>
                <a:gd name="T8" fmla="*/ 49 w 60"/>
                <a:gd name="T9" fmla="*/ 66 h 72"/>
                <a:gd name="T10" fmla="*/ 49 w 60"/>
                <a:gd name="T11" fmla="*/ 66 h 72"/>
                <a:gd name="T12" fmla="*/ 40 w 60"/>
                <a:gd name="T13" fmla="*/ 65 h 72"/>
                <a:gd name="T14" fmla="*/ 31 w 60"/>
                <a:gd name="T15" fmla="*/ 65 h 72"/>
                <a:gd name="T16" fmla="*/ 31 w 60"/>
                <a:gd name="T17" fmla="*/ 65 h 72"/>
                <a:gd name="T18" fmla="*/ 17 w 60"/>
                <a:gd name="T19" fmla="*/ 65 h 72"/>
                <a:gd name="T20" fmla="*/ 4 w 60"/>
                <a:gd name="T21" fmla="*/ 69 h 72"/>
                <a:gd name="T22" fmla="*/ 4 w 60"/>
                <a:gd name="T23" fmla="*/ 69 h 72"/>
                <a:gd name="T24" fmla="*/ 0 w 60"/>
                <a:gd name="T25" fmla="*/ 72 h 72"/>
                <a:gd name="T26" fmla="*/ 0 w 60"/>
                <a:gd name="T27" fmla="*/ 16 h 72"/>
                <a:gd name="T28" fmla="*/ 0 w 60"/>
                <a:gd name="T29" fmla="*/ 16 h 72"/>
                <a:gd name="T30" fmla="*/ 0 w 60"/>
                <a:gd name="T31" fmla="*/ 11 h 72"/>
                <a:gd name="T32" fmla="*/ 0 w 60"/>
                <a:gd name="T33" fmla="*/ 11 h 72"/>
                <a:gd name="T34" fmla="*/ 3 w 60"/>
                <a:gd name="T35" fmla="*/ 9 h 72"/>
                <a:gd name="T36" fmla="*/ 3 w 60"/>
                <a:gd name="T37" fmla="*/ 9 h 72"/>
                <a:gd name="T38" fmla="*/ 5 w 60"/>
                <a:gd name="T39" fmla="*/ 6 h 72"/>
                <a:gd name="T40" fmla="*/ 12 w 60"/>
                <a:gd name="T41" fmla="*/ 3 h 72"/>
                <a:gd name="T42" fmla="*/ 12 w 60"/>
                <a:gd name="T43" fmla="*/ 3 h 72"/>
                <a:gd name="T44" fmla="*/ 21 w 60"/>
                <a:gd name="T45" fmla="*/ 2 h 72"/>
                <a:gd name="T46" fmla="*/ 31 w 60"/>
                <a:gd name="T47" fmla="*/ 0 h 72"/>
                <a:gd name="T48" fmla="*/ 31 w 60"/>
                <a:gd name="T49" fmla="*/ 0 h 72"/>
                <a:gd name="T50" fmla="*/ 42 w 60"/>
                <a:gd name="T51" fmla="*/ 2 h 72"/>
                <a:gd name="T52" fmla="*/ 52 w 60"/>
                <a:gd name="T53" fmla="*/ 4 h 72"/>
                <a:gd name="T54" fmla="*/ 52 w 60"/>
                <a:gd name="T55" fmla="*/ 4 h 72"/>
                <a:gd name="T56" fmla="*/ 57 w 60"/>
                <a:gd name="T57" fmla="*/ 7 h 72"/>
                <a:gd name="T58" fmla="*/ 57 w 60"/>
                <a:gd name="T59" fmla="*/ 7 h 72"/>
                <a:gd name="T60" fmla="*/ 60 w 60"/>
                <a:gd name="T61" fmla="*/ 10 h 72"/>
                <a:gd name="T62" fmla="*/ 60 w 60"/>
                <a:gd name="T63" fmla="*/ 10 h 7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0" h="72">
                  <a:moveTo>
                    <a:pt x="60" y="10"/>
                  </a:moveTo>
                  <a:lnTo>
                    <a:pt x="60" y="70"/>
                  </a:lnTo>
                  <a:lnTo>
                    <a:pt x="54" y="69"/>
                  </a:lnTo>
                  <a:lnTo>
                    <a:pt x="49" y="66"/>
                  </a:lnTo>
                  <a:lnTo>
                    <a:pt x="40" y="65"/>
                  </a:lnTo>
                  <a:lnTo>
                    <a:pt x="31" y="65"/>
                  </a:lnTo>
                  <a:lnTo>
                    <a:pt x="17" y="65"/>
                  </a:lnTo>
                  <a:lnTo>
                    <a:pt x="4" y="69"/>
                  </a:lnTo>
                  <a:lnTo>
                    <a:pt x="0" y="7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3" y="9"/>
                  </a:lnTo>
                  <a:lnTo>
                    <a:pt x="5" y="6"/>
                  </a:lnTo>
                  <a:lnTo>
                    <a:pt x="12" y="3"/>
                  </a:lnTo>
                  <a:lnTo>
                    <a:pt x="21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4"/>
                  </a:lnTo>
                  <a:lnTo>
                    <a:pt x="57" y="7"/>
                  </a:lnTo>
                  <a:lnTo>
                    <a:pt x="60" y="10"/>
                  </a:lnTo>
                  <a:close/>
                </a:path>
              </a:pathLst>
            </a:custGeom>
            <a:solidFill>
              <a:srgbClr val="CBCB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0" name="Freeform 225"/>
            <p:cNvSpPr>
              <a:spLocks/>
            </p:cNvSpPr>
            <p:nvPr/>
          </p:nvSpPr>
          <p:spPr bwMode="auto">
            <a:xfrm>
              <a:off x="58" y="0"/>
              <a:ext cx="5644" cy="10"/>
            </a:xfrm>
            <a:custGeom>
              <a:avLst/>
              <a:gdLst>
                <a:gd name="T0" fmla="*/ 42 w 5644"/>
                <a:gd name="T1" fmla="*/ 0 h 10"/>
                <a:gd name="T2" fmla="*/ 5602 w 5644"/>
                <a:gd name="T3" fmla="*/ 0 h 10"/>
                <a:gd name="T4" fmla="*/ 5602 w 5644"/>
                <a:gd name="T5" fmla="*/ 0 h 10"/>
                <a:gd name="T6" fmla="*/ 5613 w 5644"/>
                <a:gd name="T7" fmla="*/ 1 h 10"/>
                <a:gd name="T8" fmla="*/ 5624 w 5644"/>
                <a:gd name="T9" fmla="*/ 3 h 10"/>
                <a:gd name="T10" fmla="*/ 5634 w 5644"/>
                <a:gd name="T11" fmla="*/ 6 h 10"/>
                <a:gd name="T12" fmla="*/ 5644 w 5644"/>
                <a:gd name="T13" fmla="*/ 10 h 10"/>
                <a:gd name="T14" fmla="*/ 5644 w 5644"/>
                <a:gd name="T15" fmla="*/ 10 h 10"/>
                <a:gd name="T16" fmla="*/ 5606 w 5644"/>
                <a:gd name="T17" fmla="*/ 6 h 10"/>
                <a:gd name="T18" fmla="*/ 5561 w 5644"/>
                <a:gd name="T19" fmla="*/ 4 h 10"/>
                <a:gd name="T20" fmla="*/ 80 w 5644"/>
                <a:gd name="T21" fmla="*/ 4 h 10"/>
                <a:gd name="T22" fmla="*/ 80 w 5644"/>
                <a:gd name="T23" fmla="*/ 4 h 10"/>
                <a:gd name="T24" fmla="*/ 38 w 5644"/>
                <a:gd name="T25" fmla="*/ 6 h 10"/>
                <a:gd name="T26" fmla="*/ 0 w 5644"/>
                <a:gd name="T27" fmla="*/ 8 h 10"/>
                <a:gd name="T28" fmla="*/ 0 w 5644"/>
                <a:gd name="T29" fmla="*/ 8 h 10"/>
                <a:gd name="T30" fmla="*/ 10 w 5644"/>
                <a:gd name="T31" fmla="*/ 6 h 10"/>
                <a:gd name="T32" fmla="*/ 21 w 5644"/>
                <a:gd name="T33" fmla="*/ 3 h 10"/>
                <a:gd name="T34" fmla="*/ 31 w 5644"/>
                <a:gd name="T35" fmla="*/ 1 h 10"/>
                <a:gd name="T36" fmla="*/ 42 w 5644"/>
                <a:gd name="T37" fmla="*/ 0 h 10"/>
                <a:gd name="T38" fmla="*/ 42 w 5644"/>
                <a:gd name="T39" fmla="*/ 0 h 1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644" h="10">
                  <a:moveTo>
                    <a:pt x="42" y="0"/>
                  </a:moveTo>
                  <a:lnTo>
                    <a:pt x="5602" y="0"/>
                  </a:lnTo>
                  <a:lnTo>
                    <a:pt x="5613" y="1"/>
                  </a:lnTo>
                  <a:lnTo>
                    <a:pt x="5624" y="3"/>
                  </a:lnTo>
                  <a:lnTo>
                    <a:pt x="5634" y="6"/>
                  </a:lnTo>
                  <a:lnTo>
                    <a:pt x="5644" y="10"/>
                  </a:lnTo>
                  <a:lnTo>
                    <a:pt x="5606" y="6"/>
                  </a:lnTo>
                  <a:lnTo>
                    <a:pt x="5561" y="4"/>
                  </a:lnTo>
                  <a:lnTo>
                    <a:pt x="80" y="4"/>
                  </a:lnTo>
                  <a:lnTo>
                    <a:pt x="38" y="6"/>
                  </a:lnTo>
                  <a:lnTo>
                    <a:pt x="0" y="8"/>
                  </a:lnTo>
                  <a:lnTo>
                    <a:pt x="10" y="6"/>
                  </a:lnTo>
                  <a:lnTo>
                    <a:pt x="21" y="3"/>
                  </a:lnTo>
                  <a:lnTo>
                    <a:pt x="31" y="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1" name="Freeform 226"/>
            <p:cNvSpPr>
              <a:spLocks/>
            </p:cNvSpPr>
            <p:nvPr/>
          </p:nvSpPr>
          <p:spPr bwMode="auto">
            <a:xfrm>
              <a:off x="99" y="515"/>
              <a:ext cx="60" cy="11"/>
            </a:xfrm>
            <a:custGeom>
              <a:avLst/>
              <a:gdLst>
                <a:gd name="T0" fmla="*/ 60 w 60"/>
                <a:gd name="T1" fmla="*/ 5 h 11"/>
                <a:gd name="T2" fmla="*/ 60 w 60"/>
                <a:gd name="T3" fmla="*/ 11 h 11"/>
                <a:gd name="T4" fmla="*/ 60 w 60"/>
                <a:gd name="T5" fmla="*/ 11 h 11"/>
                <a:gd name="T6" fmla="*/ 54 w 60"/>
                <a:gd name="T7" fmla="*/ 8 h 11"/>
                <a:gd name="T8" fmla="*/ 47 w 60"/>
                <a:gd name="T9" fmla="*/ 5 h 11"/>
                <a:gd name="T10" fmla="*/ 39 w 60"/>
                <a:gd name="T11" fmla="*/ 4 h 11"/>
                <a:gd name="T12" fmla="*/ 31 w 60"/>
                <a:gd name="T13" fmla="*/ 4 h 11"/>
                <a:gd name="T14" fmla="*/ 31 w 60"/>
                <a:gd name="T15" fmla="*/ 4 h 11"/>
                <a:gd name="T16" fmla="*/ 21 w 60"/>
                <a:gd name="T17" fmla="*/ 4 h 11"/>
                <a:gd name="T18" fmla="*/ 12 w 60"/>
                <a:gd name="T19" fmla="*/ 5 h 11"/>
                <a:gd name="T20" fmla="*/ 5 w 60"/>
                <a:gd name="T21" fmla="*/ 8 h 11"/>
                <a:gd name="T22" fmla="*/ 0 w 60"/>
                <a:gd name="T23" fmla="*/ 11 h 11"/>
                <a:gd name="T24" fmla="*/ 0 w 60"/>
                <a:gd name="T25" fmla="*/ 7 h 11"/>
                <a:gd name="T26" fmla="*/ 0 w 60"/>
                <a:gd name="T27" fmla="*/ 7 h 11"/>
                <a:gd name="T28" fmla="*/ 4 w 60"/>
                <a:gd name="T29" fmla="*/ 4 h 11"/>
                <a:gd name="T30" fmla="*/ 4 w 60"/>
                <a:gd name="T31" fmla="*/ 4 h 11"/>
                <a:gd name="T32" fmla="*/ 17 w 60"/>
                <a:gd name="T33" fmla="*/ 0 h 11"/>
                <a:gd name="T34" fmla="*/ 31 w 60"/>
                <a:gd name="T35" fmla="*/ 0 h 11"/>
                <a:gd name="T36" fmla="*/ 31 w 60"/>
                <a:gd name="T37" fmla="*/ 0 h 11"/>
                <a:gd name="T38" fmla="*/ 40 w 60"/>
                <a:gd name="T39" fmla="*/ 0 h 11"/>
                <a:gd name="T40" fmla="*/ 49 w 60"/>
                <a:gd name="T41" fmla="*/ 1 h 11"/>
                <a:gd name="T42" fmla="*/ 49 w 60"/>
                <a:gd name="T43" fmla="*/ 1 h 11"/>
                <a:gd name="T44" fmla="*/ 54 w 60"/>
                <a:gd name="T45" fmla="*/ 4 h 11"/>
                <a:gd name="T46" fmla="*/ 60 w 60"/>
                <a:gd name="T47" fmla="*/ 5 h 11"/>
                <a:gd name="T48" fmla="*/ 60 w 60"/>
                <a:gd name="T49" fmla="*/ 5 h 1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0" h="11">
                  <a:moveTo>
                    <a:pt x="60" y="5"/>
                  </a:moveTo>
                  <a:lnTo>
                    <a:pt x="60" y="11"/>
                  </a:lnTo>
                  <a:lnTo>
                    <a:pt x="54" y="8"/>
                  </a:lnTo>
                  <a:lnTo>
                    <a:pt x="47" y="5"/>
                  </a:lnTo>
                  <a:lnTo>
                    <a:pt x="39" y="4"/>
                  </a:lnTo>
                  <a:lnTo>
                    <a:pt x="31" y="4"/>
                  </a:lnTo>
                  <a:lnTo>
                    <a:pt x="21" y="4"/>
                  </a:lnTo>
                  <a:lnTo>
                    <a:pt x="12" y="5"/>
                  </a:lnTo>
                  <a:lnTo>
                    <a:pt x="5" y="8"/>
                  </a:lnTo>
                  <a:lnTo>
                    <a:pt x="0" y="11"/>
                  </a:lnTo>
                  <a:lnTo>
                    <a:pt x="0" y="7"/>
                  </a:lnTo>
                  <a:lnTo>
                    <a:pt x="4" y="4"/>
                  </a:lnTo>
                  <a:lnTo>
                    <a:pt x="17" y="0"/>
                  </a:lnTo>
                  <a:lnTo>
                    <a:pt x="31" y="0"/>
                  </a:lnTo>
                  <a:lnTo>
                    <a:pt x="40" y="0"/>
                  </a:lnTo>
                  <a:lnTo>
                    <a:pt x="49" y="1"/>
                  </a:lnTo>
                  <a:lnTo>
                    <a:pt x="54" y="4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2" name="Freeform 227"/>
            <p:cNvSpPr>
              <a:spLocks/>
            </p:cNvSpPr>
            <p:nvPr/>
          </p:nvSpPr>
          <p:spPr bwMode="auto">
            <a:xfrm>
              <a:off x="99" y="519"/>
              <a:ext cx="60" cy="15"/>
            </a:xfrm>
            <a:custGeom>
              <a:avLst/>
              <a:gdLst>
                <a:gd name="T0" fmla="*/ 60 w 60"/>
                <a:gd name="T1" fmla="*/ 7 h 15"/>
                <a:gd name="T2" fmla="*/ 60 w 60"/>
                <a:gd name="T3" fmla="*/ 13 h 15"/>
                <a:gd name="T4" fmla="*/ 60 w 60"/>
                <a:gd name="T5" fmla="*/ 14 h 15"/>
                <a:gd name="T6" fmla="*/ 60 w 60"/>
                <a:gd name="T7" fmla="*/ 14 h 15"/>
                <a:gd name="T8" fmla="*/ 57 w 60"/>
                <a:gd name="T9" fmla="*/ 11 h 15"/>
                <a:gd name="T10" fmla="*/ 57 w 60"/>
                <a:gd name="T11" fmla="*/ 11 h 15"/>
                <a:gd name="T12" fmla="*/ 52 w 60"/>
                <a:gd name="T13" fmla="*/ 7 h 15"/>
                <a:gd name="T14" fmla="*/ 52 w 60"/>
                <a:gd name="T15" fmla="*/ 7 h 15"/>
                <a:gd name="T16" fmla="*/ 42 w 60"/>
                <a:gd name="T17" fmla="*/ 4 h 15"/>
                <a:gd name="T18" fmla="*/ 31 w 60"/>
                <a:gd name="T19" fmla="*/ 4 h 15"/>
                <a:gd name="T20" fmla="*/ 31 w 60"/>
                <a:gd name="T21" fmla="*/ 4 h 15"/>
                <a:gd name="T22" fmla="*/ 21 w 60"/>
                <a:gd name="T23" fmla="*/ 4 h 15"/>
                <a:gd name="T24" fmla="*/ 12 w 60"/>
                <a:gd name="T25" fmla="*/ 6 h 15"/>
                <a:gd name="T26" fmla="*/ 12 w 60"/>
                <a:gd name="T27" fmla="*/ 6 h 15"/>
                <a:gd name="T28" fmla="*/ 5 w 60"/>
                <a:gd name="T29" fmla="*/ 8 h 15"/>
                <a:gd name="T30" fmla="*/ 3 w 60"/>
                <a:gd name="T31" fmla="*/ 11 h 15"/>
                <a:gd name="T32" fmla="*/ 3 w 60"/>
                <a:gd name="T33" fmla="*/ 11 h 15"/>
                <a:gd name="T34" fmla="*/ 0 w 60"/>
                <a:gd name="T35" fmla="*/ 15 h 15"/>
                <a:gd name="T36" fmla="*/ 0 w 60"/>
                <a:gd name="T37" fmla="*/ 15 h 15"/>
                <a:gd name="T38" fmla="*/ 0 w 60"/>
                <a:gd name="T39" fmla="*/ 7 h 15"/>
                <a:gd name="T40" fmla="*/ 0 w 60"/>
                <a:gd name="T41" fmla="*/ 7 h 15"/>
                <a:gd name="T42" fmla="*/ 5 w 60"/>
                <a:gd name="T43" fmla="*/ 4 h 15"/>
                <a:gd name="T44" fmla="*/ 12 w 60"/>
                <a:gd name="T45" fmla="*/ 1 h 15"/>
                <a:gd name="T46" fmla="*/ 21 w 60"/>
                <a:gd name="T47" fmla="*/ 0 h 15"/>
                <a:gd name="T48" fmla="*/ 31 w 60"/>
                <a:gd name="T49" fmla="*/ 0 h 15"/>
                <a:gd name="T50" fmla="*/ 31 w 60"/>
                <a:gd name="T51" fmla="*/ 0 h 15"/>
                <a:gd name="T52" fmla="*/ 39 w 60"/>
                <a:gd name="T53" fmla="*/ 0 h 15"/>
                <a:gd name="T54" fmla="*/ 47 w 60"/>
                <a:gd name="T55" fmla="*/ 1 h 15"/>
                <a:gd name="T56" fmla="*/ 54 w 60"/>
                <a:gd name="T57" fmla="*/ 4 h 15"/>
                <a:gd name="T58" fmla="*/ 60 w 60"/>
                <a:gd name="T59" fmla="*/ 7 h 15"/>
                <a:gd name="T60" fmla="*/ 60 w 60"/>
                <a:gd name="T61" fmla="*/ 7 h 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0" h="15">
                  <a:moveTo>
                    <a:pt x="60" y="7"/>
                  </a:moveTo>
                  <a:lnTo>
                    <a:pt x="60" y="13"/>
                  </a:lnTo>
                  <a:lnTo>
                    <a:pt x="60" y="14"/>
                  </a:lnTo>
                  <a:lnTo>
                    <a:pt x="57" y="11"/>
                  </a:lnTo>
                  <a:lnTo>
                    <a:pt x="52" y="7"/>
                  </a:lnTo>
                  <a:lnTo>
                    <a:pt x="42" y="4"/>
                  </a:lnTo>
                  <a:lnTo>
                    <a:pt x="31" y="4"/>
                  </a:lnTo>
                  <a:lnTo>
                    <a:pt x="21" y="4"/>
                  </a:lnTo>
                  <a:lnTo>
                    <a:pt x="12" y="6"/>
                  </a:lnTo>
                  <a:lnTo>
                    <a:pt x="5" y="8"/>
                  </a:lnTo>
                  <a:lnTo>
                    <a:pt x="3" y="11"/>
                  </a:lnTo>
                  <a:lnTo>
                    <a:pt x="0" y="15"/>
                  </a:lnTo>
                  <a:lnTo>
                    <a:pt x="0" y="7"/>
                  </a:lnTo>
                  <a:lnTo>
                    <a:pt x="5" y="4"/>
                  </a:lnTo>
                  <a:lnTo>
                    <a:pt x="12" y="1"/>
                  </a:lnTo>
                  <a:lnTo>
                    <a:pt x="21" y="0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47" y="1"/>
                  </a:lnTo>
                  <a:lnTo>
                    <a:pt x="54" y="4"/>
                  </a:lnTo>
                  <a:lnTo>
                    <a:pt x="60" y="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3" name="Freeform 228"/>
            <p:cNvSpPr>
              <a:spLocks/>
            </p:cNvSpPr>
            <p:nvPr/>
          </p:nvSpPr>
          <p:spPr bwMode="auto">
            <a:xfrm>
              <a:off x="95" y="446"/>
              <a:ext cx="67" cy="20"/>
            </a:xfrm>
            <a:custGeom>
              <a:avLst/>
              <a:gdLst>
                <a:gd name="T0" fmla="*/ 65 w 67"/>
                <a:gd name="T1" fmla="*/ 11 h 20"/>
                <a:gd name="T2" fmla="*/ 67 w 67"/>
                <a:gd name="T3" fmla="*/ 13 h 20"/>
                <a:gd name="T4" fmla="*/ 65 w 67"/>
                <a:gd name="T5" fmla="*/ 13 h 20"/>
                <a:gd name="T6" fmla="*/ 65 w 67"/>
                <a:gd name="T7" fmla="*/ 13 h 20"/>
                <a:gd name="T8" fmla="*/ 65 w 67"/>
                <a:gd name="T9" fmla="*/ 13 h 20"/>
                <a:gd name="T10" fmla="*/ 64 w 67"/>
                <a:gd name="T11" fmla="*/ 13 h 20"/>
                <a:gd name="T12" fmla="*/ 64 w 67"/>
                <a:gd name="T13" fmla="*/ 14 h 20"/>
                <a:gd name="T14" fmla="*/ 64 w 67"/>
                <a:gd name="T15" fmla="*/ 14 h 20"/>
                <a:gd name="T16" fmla="*/ 61 w 67"/>
                <a:gd name="T17" fmla="*/ 11 h 20"/>
                <a:gd name="T18" fmla="*/ 61 w 67"/>
                <a:gd name="T19" fmla="*/ 11 h 20"/>
                <a:gd name="T20" fmla="*/ 56 w 67"/>
                <a:gd name="T21" fmla="*/ 8 h 20"/>
                <a:gd name="T22" fmla="*/ 56 w 67"/>
                <a:gd name="T23" fmla="*/ 8 h 20"/>
                <a:gd name="T24" fmla="*/ 46 w 67"/>
                <a:gd name="T25" fmla="*/ 6 h 20"/>
                <a:gd name="T26" fmla="*/ 35 w 67"/>
                <a:gd name="T27" fmla="*/ 4 h 20"/>
                <a:gd name="T28" fmla="*/ 35 w 67"/>
                <a:gd name="T29" fmla="*/ 4 h 20"/>
                <a:gd name="T30" fmla="*/ 25 w 67"/>
                <a:gd name="T31" fmla="*/ 6 h 20"/>
                <a:gd name="T32" fmla="*/ 16 w 67"/>
                <a:gd name="T33" fmla="*/ 7 h 20"/>
                <a:gd name="T34" fmla="*/ 16 w 67"/>
                <a:gd name="T35" fmla="*/ 7 h 20"/>
                <a:gd name="T36" fmla="*/ 9 w 67"/>
                <a:gd name="T37" fmla="*/ 10 h 20"/>
                <a:gd name="T38" fmla="*/ 7 w 67"/>
                <a:gd name="T39" fmla="*/ 13 h 20"/>
                <a:gd name="T40" fmla="*/ 7 w 67"/>
                <a:gd name="T41" fmla="*/ 13 h 20"/>
                <a:gd name="T42" fmla="*/ 4 w 67"/>
                <a:gd name="T43" fmla="*/ 15 h 20"/>
                <a:gd name="T44" fmla="*/ 4 w 67"/>
                <a:gd name="T45" fmla="*/ 20 h 20"/>
                <a:gd name="T46" fmla="*/ 4 w 67"/>
                <a:gd name="T47" fmla="*/ 20 h 20"/>
                <a:gd name="T48" fmla="*/ 4 w 67"/>
                <a:gd name="T49" fmla="*/ 15 h 20"/>
                <a:gd name="T50" fmla="*/ 0 w 67"/>
                <a:gd name="T51" fmla="*/ 15 h 20"/>
                <a:gd name="T52" fmla="*/ 0 w 67"/>
                <a:gd name="T53" fmla="*/ 15 h 20"/>
                <a:gd name="T54" fmla="*/ 1 w 67"/>
                <a:gd name="T55" fmla="*/ 13 h 20"/>
                <a:gd name="T56" fmla="*/ 2 w 67"/>
                <a:gd name="T57" fmla="*/ 10 h 20"/>
                <a:gd name="T58" fmla="*/ 7 w 67"/>
                <a:gd name="T59" fmla="*/ 7 h 20"/>
                <a:gd name="T60" fmla="*/ 11 w 67"/>
                <a:gd name="T61" fmla="*/ 4 h 20"/>
                <a:gd name="T62" fmla="*/ 21 w 67"/>
                <a:gd name="T63" fmla="*/ 1 h 20"/>
                <a:gd name="T64" fmla="*/ 35 w 67"/>
                <a:gd name="T65" fmla="*/ 0 h 20"/>
                <a:gd name="T66" fmla="*/ 35 w 67"/>
                <a:gd name="T67" fmla="*/ 0 h 20"/>
                <a:gd name="T68" fmla="*/ 44 w 67"/>
                <a:gd name="T69" fmla="*/ 1 h 20"/>
                <a:gd name="T70" fmla="*/ 54 w 67"/>
                <a:gd name="T71" fmla="*/ 3 h 20"/>
                <a:gd name="T72" fmla="*/ 61 w 67"/>
                <a:gd name="T73" fmla="*/ 6 h 20"/>
                <a:gd name="T74" fmla="*/ 67 w 67"/>
                <a:gd name="T75" fmla="*/ 10 h 20"/>
                <a:gd name="T76" fmla="*/ 67 w 67"/>
                <a:gd name="T77" fmla="*/ 10 h 20"/>
                <a:gd name="T78" fmla="*/ 65 w 67"/>
                <a:gd name="T79" fmla="*/ 11 h 20"/>
                <a:gd name="T80" fmla="*/ 65 w 67"/>
                <a:gd name="T81" fmla="*/ 11 h 2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67" h="20">
                  <a:moveTo>
                    <a:pt x="65" y="11"/>
                  </a:moveTo>
                  <a:lnTo>
                    <a:pt x="67" y="13"/>
                  </a:lnTo>
                  <a:lnTo>
                    <a:pt x="65" y="13"/>
                  </a:lnTo>
                  <a:lnTo>
                    <a:pt x="64" y="13"/>
                  </a:lnTo>
                  <a:lnTo>
                    <a:pt x="64" y="14"/>
                  </a:lnTo>
                  <a:lnTo>
                    <a:pt x="61" y="11"/>
                  </a:lnTo>
                  <a:lnTo>
                    <a:pt x="56" y="8"/>
                  </a:lnTo>
                  <a:lnTo>
                    <a:pt x="46" y="6"/>
                  </a:lnTo>
                  <a:lnTo>
                    <a:pt x="35" y="4"/>
                  </a:lnTo>
                  <a:lnTo>
                    <a:pt x="25" y="6"/>
                  </a:lnTo>
                  <a:lnTo>
                    <a:pt x="16" y="7"/>
                  </a:lnTo>
                  <a:lnTo>
                    <a:pt x="9" y="10"/>
                  </a:lnTo>
                  <a:lnTo>
                    <a:pt x="7" y="13"/>
                  </a:lnTo>
                  <a:lnTo>
                    <a:pt x="4" y="15"/>
                  </a:lnTo>
                  <a:lnTo>
                    <a:pt x="4" y="20"/>
                  </a:lnTo>
                  <a:lnTo>
                    <a:pt x="4" y="15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7" y="7"/>
                  </a:lnTo>
                  <a:lnTo>
                    <a:pt x="11" y="4"/>
                  </a:lnTo>
                  <a:lnTo>
                    <a:pt x="21" y="1"/>
                  </a:lnTo>
                  <a:lnTo>
                    <a:pt x="35" y="0"/>
                  </a:lnTo>
                  <a:lnTo>
                    <a:pt x="44" y="1"/>
                  </a:lnTo>
                  <a:lnTo>
                    <a:pt x="54" y="3"/>
                  </a:lnTo>
                  <a:lnTo>
                    <a:pt x="61" y="6"/>
                  </a:lnTo>
                  <a:lnTo>
                    <a:pt x="67" y="10"/>
                  </a:lnTo>
                  <a:lnTo>
                    <a:pt x="65" y="1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4" name="Freeform 229"/>
            <p:cNvSpPr>
              <a:spLocks/>
            </p:cNvSpPr>
            <p:nvPr/>
          </p:nvSpPr>
          <p:spPr bwMode="auto">
            <a:xfrm>
              <a:off x="95" y="526"/>
              <a:ext cx="4" cy="8"/>
            </a:xfrm>
            <a:custGeom>
              <a:avLst/>
              <a:gdLst>
                <a:gd name="T0" fmla="*/ 0 w 4"/>
                <a:gd name="T1" fmla="*/ 8 h 8"/>
                <a:gd name="T2" fmla="*/ 0 w 4"/>
                <a:gd name="T3" fmla="*/ 8 h 8"/>
                <a:gd name="T4" fmla="*/ 1 w 4"/>
                <a:gd name="T5" fmla="*/ 4 h 8"/>
                <a:gd name="T6" fmla="*/ 4 w 4"/>
                <a:gd name="T7" fmla="*/ 0 h 8"/>
                <a:gd name="T8" fmla="*/ 4 w 4"/>
                <a:gd name="T9" fmla="*/ 8 h 8"/>
                <a:gd name="T10" fmla="*/ 0 w 4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8">
                  <a:moveTo>
                    <a:pt x="0" y="8"/>
                  </a:moveTo>
                  <a:lnTo>
                    <a:pt x="0" y="8"/>
                  </a:lnTo>
                  <a:lnTo>
                    <a:pt x="1" y="4"/>
                  </a:lnTo>
                  <a:lnTo>
                    <a:pt x="4" y="0"/>
                  </a:lnTo>
                  <a:lnTo>
                    <a:pt x="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5" name="Freeform 230"/>
            <p:cNvSpPr>
              <a:spLocks/>
            </p:cNvSpPr>
            <p:nvPr/>
          </p:nvSpPr>
          <p:spPr bwMode="auto">
            <a:xfrm>
              <a:off x="95" y="466"/>
              <a:ext cx="4" cy="59"/>
            </a:xfrm>
            <a:custGeom>
              <a:avLst/>
              <a:gdLst>
                <a:gd name="T0" fmla="*/ 4 w 4"/>
                <a:gd name="T1" fmla="*/ 0 h 59"/>
                <a:gd name="T2" fmla="*/ 4 w 4"/>
                <a:gd name="T3" fmla="*/ 56 h 59"/>
                <a:gd name="T4" fmla="*/ 4 w 4"/>
                <a:gd name="T5" fmla="*/ 56 h 59"/>
                <a:gd name="T6" fmla="*/ 0 w 4"/>
                <a:gd name="T7" fmla="*/ 59 h 59"/>
                <a:gd name="T8" fmla="*/ 0 w 4"/>
                <a:gd name="T9" fmla="*/ 0 h 59"/>
                <a:gd name="T10" fmla="*/ 0 w 4"/>
                <a:gd name="T11" fmla="*/ 0 h 59"/>
                <a:gd name="T12" fmla="*/ 4 w 4"/>
                <a:gd name="T13" fmla="*/ 0 h 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59">
                  <a:moveTo>
                    <a:pt x="4" y="0"/>
                  </a:moveTo>
                  <a:lnTo>
                    <a:pt x="4" y="56"/>
                  </a:lnTo>
                  <a:lnTo>
                    <a:pt x="0" y="59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6" name="Freeform 231"/>
            <p:cNvSpPr>
              <a:spLocks/>
            </p:cNvSpPr>
            <p:nvPr/>
          </p:nvSpPr>
          <p:spPr bwMode="auto">
            <a:xfrm>
              <a:off x="95" y="461"/>
              <a:ext cx="4" cy="5"/>
            </a:xfrm>
            <a:custGeom>
              <a:avLst/>
              <a:gdLst>
                <a:gd name="T0" fmla="*/ 4 w 4"/>
                <a:gd name="T1" fmla="*/ 0 h 5"/>
                <a:gd name="T2" fmla="*/ 4 w 4"/>
                <a:gd name="T3" fmla="*/ 5 h 5"/>
                <a:gd name="T4" fmla="*/ 0 w 4"/>
                <a:gd name="T5" fmla="*/ 5 h 5"/>
                <a:gd name="T6" fmla="*/ 0 w 4"/>
                <a:gd name="T7" fmla="*/ 5 h 5"/>
                <a:gd name="T8" fmla="*/ 0 w 4"/>
                <a:gd name="T9" fmla="*/ 0 h 5"/>
                <a:gd name="T10" fmla="*/ 0 w 4"/>
                <a:gd name="T11" fmla="*/ 0 h 5"/>
                <a:gd name="T12" fmla="*/ 4 w 4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4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7" name="Freeform 232"/>
            <p:cNvSpPr>
              <a:spLocks/>
            </p:cNvSpPr>
            <p:nvPr/>
          </p:nvSpPr>
          <p:spPr bwMode="auto">
            <a:xfrm>
              <a:off x="92" y="442"/>
              <a:ext cx="71" cy="19"/>
            </a:xfrm>
            <a:custGeom>
              <a:avLst/>
              <a:gdLst>
                <a:gd name="T0" fmla="*/ 71 w 71"/>
                <a:gd name="T1" fmla="*/ 11 h 19"/>
                <a:gd name="T2" fmla="*/ 71 w 71"/>
                <a:gd name="T3" fmla="*/ 11 h 19"/>
                <a:gd name="T4" fmla="*/ 70 w 71"/>
                <a:gd name="T5" fmla="*/ 14 h 19"/>
                <a:gd name="T6" fmla="*/ 70 w 71"/>
                <a:gd name="T7" fmla="*/ 14 h 19"/>
                <a:gd name="T8" fmla="*/ 64 w 71"/>
                <a:gd name="T9" fmla="*/ 10 h 19"/>
                <a:gd name="T10" fmla="*/ 57 w 71"/>
                <a:gd name="T11" fmla="*/ 7 h 19"/>
                <a:gd name="T12" fmla="*/ 47 w 71"/>
                <a:gd name="T13" fmla="*/ 5 h 19"/>
                <a:gd name="T14" fmla="*/ 38 w 71"/>
                <a:gd name="T15" fmla="*/ 4 h 19"/>
                <a:gd name="T16" fmla="*/ 38 w 71"/>
                <a:gd name="T17" fmla="*/ 4 h 19"/>
                <a:gd name="T18" fmla="*/ 24 w 71"/>
                <a:gd name="T19" fmla="*/ 5 h 19"/>
                <a:gd name="T20" fmla="*/ 14 w 71"/>
                <a:gd name="T21" fmla="*/ 8 h 19"/>
                <a:gd name="T22" fmla="*/ 10 w 71"/>
                <a:gd name="T23" fmla="*/ 11 h 19"/>
                <a:gd name="T24" fmla="*/ 5 w 71"/>
                <a:gd name="T25" fmla="*/ 14 h 19"/>
                <a:gd name="T26" fmla="*/ 4 w 71"/>
                <a:gd name="T27" fmla="*/ 17 h 19"/>
                <a:gd name="T28" fmla="*/ 3 w 71"/>
                <a:gd name="T29" fmla="*/ 19 h 19"/>
                <a:gd name="T30" fmla="*/ 3 w 71"/>
                <a:gd name="T31" fmla="*/ 15 h 19"/>
                <a:gd name="T32" fmla="*/ 3 w 71"/>
                <a:gd name="T33" fmla="*/ 15 h 19"/>
                <a:gd name="T34" fmla="*/ 0 w 71"/>
                <a:gd name="T35" fmla="*/ 15 h 19"/>
                <a:gd name="T36" fmla="*/ 0 w 71"/>
                <a:gd name="T37" fmla="*/ 15 h 19"/>
                <a:gd name="T38" fmla="*/ 3 w 71"/>
                <a:gd name="T39" fmla="*/ 11 h 19"/>
                <a:gd name="T40" fmla="*/ 3 w 71"/>
                <a:gd name="T41" fmla="*/ 11 h 19"/>
                <a:gd name="T42" fmla="*/ 7 w 71"/>
                <a:gd name="T43" fmla="*/ 8 h 19"/>
                <a:gd name="T44" fmla="*/ 11 w 71"/>
                <a:gd name="T45" fmla="*/ 5 h 19"/>
                <a:gd name="T46" fmla="*/ 11 w 71"/>
                <a:gd name="T47" fmla="*/ 5 h 19"/>
                <a:gd name="T48" fmla="*/ 24 w 71"/>
                <a:gd name="T49" fmla="*/ 1 h 19"/>
                <a:gd name="T50" fmla="*/ 38 w 71"/>
                <a:gd name="T51" fmla="*/ 0 h 19"/>
                <a:gd name="T52" fmla="*/ 38 w 71"/>
                <a:gd name="T53" fmla="*/ 0 h 19"/>
                <a:gd name="T54" fmla="*/ 47 w 71"/>
                <a:gd name="T55" fmla="*/ 1 h 19"/>
                <a:gd name="T56" fmla="*/ 56 w 71"/>
                <a:gd name="T57" fmla="*/ 3 h 19"/>
                <a:gd name="T58" fmla="*/ 56 w 71"/>
                <a:gd name="T59" fmla="*/ 3 h 19"/>
                <a:gd name="T60" fmla="*/ 64 w 71"/>
                <a:gd name="T61" fmla="*/ 5 h 19"/>
                <a:gd name="T62" fmla="*/ 70 w 71"/>
                <a:gd name="T63" fmla="*/ 8 h 19"/>
                <a:gd name="T64" fmla="*/ 70 w 71"/>
                <a:gd name="T65" fmla="*/ 8 h 19"/>
                <a:gd name="T66" fmla="*/ 71 w 71"/>
                <a:gd name="T67" fmla="*/ 11 h 19"/>
                <a:gd name="T68" fmla="*/ 71 w 71"/>
                <a:gd name="T69" fmla="*/ 11 h 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1" h="19">
                  <a:moveTo>
                    <a:pt x="71" y="11"/>
                  </a:moveTo>
                  <a:lnTo>
                    <a:pt x="71" y="11"/>
                  </a:lnTo>
                  <a:lnTo>
                    <a:pt x="70" y="14"/>
                  </a:lnTo>
                  <a:lnTo>
                    <a:pt x="64" y="10"/>
                  </a:lnTo>
                  <a:lnTo>
                    <a:pt x="57" y="7"/>
                  </a:lnTo>
                  <a:lnTo>
                    <a:pt x="47" y="5"/>
                  </a:lnTo>
                  <a:lnTo>
                    <a:pt x="38" y="4"/>
                  </a:lnTo>
                  <a:lnTo>
                    <a:pt x="24" y="5"/>
                  </a:lnTo>
                  <a:lnTo>
                    <a:pt x="14" y="8"/>
                  </a:lnTo>
                  <a:lnTo>
                    <a:pt x="10" y="11"/>
                  </a:lnTo>
                  <a:lnTo>
                    <a:pt x="5" y="14"/>
                  </a:lnTo>
                  <a:lnTo>
                    <a:pt x="4" y="17"/>
                  </a:lnTo>
                  <a:lnTo>
                    <a:pt x="3" y="19"/>
                  </a:lnTo>
                  <a:lnTo>
                    <a:pt x="3" y="15"/>
                  </a:lnTo>
                  <a:lnTo>
                    <a:pt x="0" y="15"/>
                  </a:lnTo>
                  <a:lnTo>
                    <a:pt x="3" y="11"/>
                  </a:lnTo>
                  <a:lnTo>
                    <a:pt x="7" y="8"/>
                  </a:lnTo>
                  <a:lnTo>
                    <a:pt x="11" y="5"/>
                  </a:lnTo>
                  <a:lnTo>
                    <a:pt x="24" y="1"/>
                  </a:lnTo>
                  <a:lnTo>
                    <a:pt x="38" y="0"/>
                  </a:lnTo>
                  <a:lnTo>
                    <a:pt x="47" y="1"/>
                  </a:lnTo>
                  <a:lnTo>
                    <a:pt x="56" y="3"/>
                  </a:lnTo>
                  <a:lnTo>
                    <a:pt x="64" y="5"/>
                  </a:lnTo>
                  <a:lnTo>
                    <a:pt x="70" y="8"/>
                  </a:lnTo>
                  <a:lnTo>
                    <a:pt x="71" y="1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8" name="Freeform 233"/>
            <p:cNvSpPr>
              <a:spLocks/>
            </p:cNvSpPr>
            <p:nvPr/>
          </p:nvSpPr>
          <p:spPr bwMode="auto">
            <a:xfrm>
              <a:off x="95" y="522"/>
              <a:ext cx="4" cy="12"/>
            </a:xfrm>
            <a:custGeom>
              <a:avLst/>
              <a:gdLst>
                <a:gd name="T0" fmla="*/ 0 w 4"/>
                <a:gd name="T1" fmla="*/ 3 h 12"/>
                <a:gd name="T2" fmla="*/ 0 w 4"/>
                <a:gd name="T3" fmla="*/ 3 h 12"/>
                <a:gd name="T4" fmla="*/ 4 w 4"/>
                <a:gd name="T5" fmla="*/ 0 h 12"/>
                <a:gd name="T6" fmla="*/ 4 w 4"/>
                <a:gd name="T7" fmla="*/ 4 h 12"/>
                <a:gd name="T8" fmla="*/ 4 w 4"/>
                <a:gd name="T9" fmla="*/ 4 h 12"/>
                <a:gd name="T10" fmla="*/ 1 w 4"/>
                <a:gd name="T11" fmla="*/ 8 h 12"/>
                <a:gd name="T12" fmla="*/ 0 w 4"/>
                <a:gd name="T13" fmla="*/ 12 h 12"/>
                <a:gd name="T14" fmla="*/ 0 w 4"/>
                <a:gd name="T15" fmla="*/ 8 h 12"/>
                <a:gd name="T16" fmla="*/ 0 w 4"/>
                <a:gd name="T17" fmla="*/ 8 h 12"/>
                <a:gd name="T18" fmla="*/ 0 w 4"/>
                <a:gd name="T19" fmla="*/ 3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" h="12">
                  <a:moveTo>
                    <a:pt x="0" y="3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4" y="4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39" name="Rectangle 234"/>
            <p:cNvSpPr>
              <a:spLocks noChangeArrowheads="1"/>
            </p:cNvSpPr>
            <p:nvPr/>
          </p:nvSpPr>
          <p:spPr bwMode="auto">
            <a:xfrm>
              <a:off x="95" y="530"/>
              <a:ext cx="1" cy="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4140" name="Freeform 235"/>
            <p:cNvSpPr>
              <a:spLocks/>
            </p:cNvSpPr>
            <p:nvPr/>
          </p:nvSpPr>
          <p:spPr bwMode="auto">
            <a:xfrm>
              <a:off x="90" y="457"/>
              <a:ext cx="5" cy="4"/>
            </a:xfrm>
            <a:custGeom>
              <a:avLst/>
              <a:gdLst>
                <a:gd name="T0" fmla="*/ 5 w 5"/>
                <a:gd name="T1" fmla="*/ 0 h 4"/>
                <a:gd name="T2" fmla="*/ 5 w 5"/>
                <a:gd name="T3" fmla="*/ 4 h 4"/>
                <a:gd name="T4" fmla="*/ 5 w 5"/>
                <a:gd name="T5" fmla="*/ 4 h 4"/>
                <a:gd name="T6" fmla="*/ 0 w 5"/>
                <a:gd name="T7" fmla="*/ 4 h 4"/>
                <a:gd name="T8" fmla="*/ 0 w 5"/>
                <a:gd name="T9" fmla="*/ 4 h 4"/>
                <a:gd name="T10" fmla="*/ 2 w 5"/>
                <a:gd name="T11" fmla="*/ 0 h 4"/>
                <a:gd name="T12" fmla="*/ 5 w 5"/>
                <a:gd name="T13" fmla="*/ 0 h 4"/>
                <a:gd name="T14" fmla="*/ 5 w 5"/>
                <a:gd name="T15" fmla="*/ 0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lnTo>
                    <a:pt x="5" y="4"/>
                  </a:lnTo>
                  <a:lnTo>
                    <a:pt x="0" y="4"/>
                  </a:lnTo>
                  <a:lnTo>
                    <a:pt x="2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1" name="Freeform 236"/>
            <p:cNvSpPr>
              <a:spLocks/>
            </p:cNvSpPr>
            <p:nvPr/>
          </p:nvSpPr>
          <p:spPr bwMode="auto">
            <a:xfrm>
              <a:off x="90" y="525"/>
              <a:ext cx="5" cy="9"/>
            </a:xfrm>
            <a:custGeom>
              <a:avLst/>
              <a:gdLst>
                <a:gd name="T0" fmla="*/ 5 w 5"/>
                <a:gd name="T1" fmla="*/ 5 h 9"/>
                <a:gd name="T2" fmla="*/ 5 w 5"/>
                <a:gd name="T3" fmla="*/ 9 h 9"/>
                <a:gd name="T4" fmla="*/ 0 w 5"/>
                <a:gd name="T5" fmla="*/ 9 h 9"/>
                <a:gd name="T6" fmla="*/ 0 w 5"/>
                <a:gd name="T7" fmla="*/ 9 h 9"/>
                <a:gd name="T8" fmla="*/ 2 w 5"/>
                <a:gd name="T9" fmla="*/ 4 h 9"/>
                <a:gd name="T10" fmla="*/ 5 w 5"/>
                <a:gd name="T11" fmla="*/ 0 h 9"/>
                <a:gd name="T12" fmla="*/ 5 w 5"/>
                <a:gd name="T13" fmla="*/ 0 h 9"/>
                <a:gd name="T14" fmla="*/ 5 w 5"/>
                <a:gd name="T15" fmla="*/ 0 h 9"/>
                <a:gd name="T16" fmla="*/ 5 w 5"/>
                <a:gd name="T17" fmla="*/ 5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9">
                  <a:moveTo>
                    <a:pt x="5" y="5"/>
                  </a:moveTo>
                  <a:lnTo>
                    <a:pt x="5" y="9"/>
                  </a:lnTo>
                  <a:lnTo>
                    <a:pt x="0" y="9"/>
                  </a:lnTo>
                  <a:lnTo>
                    <a:pt x="2" y="4"/>
                  </a:lnTo>
                  <a:lnTo>
                    <a:pt x="5" y="0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2" name="Freeform 237"/>
            <p:cNvSpPr>
              <a:spLocks/>
            </p:cNvSpPr>
            <p:nvPr/>
          </p:nvSpPr>
          <p:spPr bwMode="auto">
            <a:xfrm>
              <a:off x="90" y="457"/>
              <a:ext cx="5" cy="77"/>
            </a:xfrm>
            <a:custGeom>
              <a:avLst/>
              <a:gdLst>
                <a:gd name="T0" fmla="*/ 5 w 5"/>
                <a:gd name="T1" fmla="*/ 4 h 77"/>
                <a:gd name="T2" fmla="*/ 5 w 5"/>
                <a:gd name="T3" fmla="*/ 9 h 77"/>
                <a:gd name="T4" fmla="*/ 5 w 5"/>
                <a:gd name="T5" fmla="*/ 68 h 77"/>
                <a:gd name="T6" fmla="*/ 5 w 5"/>
                <a:gd name="T7" fmla="*/ 68 h 77"/>
                <a:gd name="T8" fmla="*/ 5 w 5"/>
                <a:gd name="T9" fmla="*/ 68 h 77"/>
                <a:gd name="T10" fmla="*/ 5 w 5"/>
                <a:gd name="T11" fmla="*/ 68 h 77"/>
                <a:gd name="T12" fmla="*/ 2 w 5"/>
                <a:gd name="T13" fmla="*/ 72 h 77"/>
                <a:gd name="T14" fmla="*/ 0 w 5"/>
                <a:gd name="T15" fmla="*/ 77 h 77"/>
                <a:gd name="T16" fmla="*/ 0 w 5"/>
                <a:gd name="T17" fmla="*/ 77 h 77"/>
                <a:gd name="T18" fmla="*/ 0 w 5"/>
                <a:gd name="T19" fmla="*/ 0 h 77"/>
                <a:gd name="T20" fmla="*/ 2 w 5"/>
                <a:gd name="T21" fmla="*/ 0 h 77"/>
                <a:gd name="T22" fmla="*/ 2 w 5"/>
                <a:gd name="T23" fmla="*/ 0 h 77"/>
                <a:gd name="T24" fmla="*/ 0 w 5"/>
                <a:gd name="T25" fmla="*/ 4 h 77"/>
                <a:gd name="T26" fmla="*/ 5 w 5"/>
                <a:gd name="T27" fmla="*/ 4 h 7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" h="77">
                  <a:moveTo>
                    <a:pt x="5" y="4"/>
                  </a:moveTo>
                  <a:lnTo>
                    <a:pt x="5" y="9"/>
                  </a:lnTo>
                  <a:lnTo>
                    <a:pt x="5" y="68"/>
                  </a:lnTo>
                  <a:lnTo>
                    <a:pt x="2" y="72"/>
                  </a:lnTo>
                  <a:lnTo>
                    <a:pt x="0" y="77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3" name="Freeform 238"/>
            <p:cNvSpPr>
              <a:spLocks/>
            </p:cNvSpPr>
            <p:nvPr/>
          </p:nvSpPr>
          <p:spPr bwMode="auto">
            <a:xfrm>
              <a:off x="90" y="534"/>
              <a:ext cx="9" cy="5"/>
            </a:xfrm>
            <a:custGeom>
              <a:avLst/>
              <a:gdLst>
                <a:gd name="T0" fmla="*/ 9 w 9"/>
                <a:gd name="T1" fmla="*/ 5 h 5"/>
                <a:gd name="T2" fmla="*/ 5 w 9"/>
                <a:gd name="T3" fmla="*/ 5 h 5"/>
                <a:gd name="T4" fmla="*/ 0 w 9"/>
                <a:gd name="T5" fmla="*/ 5 h 5"/>
                <a:gd name="T6" fmla="*/ 0 w 9"/>
                <a:gd name="T7" fmla="*/ 0 h 5"/>
                <a:gd name="T8" fmla="*/ 0 w 9"/>
                <a:gd name="T9" fmla="*/ 0 h 5"/>
                <a:gd name="T10" fmla="*/ 5 w 9"/>
                <a:gd name="T11" fmla="*/ 0 h 5"/>
                <a:gd name="T12" fmla="*/ 5 w 9"/>
                <a:gd name="T13" fmla="*/ 0 h 5"/>
                <a:gd name="T14" fmla="*/ 9 w 9"/>
                <a:gd name="T15" fmla="*/ 0 h 5"/>
                <a:gd name="T16" fmla="*/ 9 w 9"/>
                <a:gd name="T17" fmla="*/ 0 h 5"/>
                <a:gd name="T18" fmla="*/ 9 w 9"/>
                <a:gd name="T19" fmla="*/ 5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" h="5">
                  <a:moveTo>
                    <a:pt x="9" y="5"/>
                  </a:move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4" name="Freeform 239"/>
            <p:cNvSpPr>
              <a:spLocks/>
            </p:cNvSpPr>
            <p:nvPr/>
          </p:nvSpPr>
          <p:spPr bwMode="auto">
            <a:xfrm>
              <a:off x="72" y="281"/>
              <a:ext cx="188" cy="129"/>
            </a:xfrm>
            <a:custGeom>
              <a:avLst/>
              <a:gdLst>
                <a:gd name="T0" fmla="*/ 13 w 188"/>
                <a:gd name="T1" fmla="*/ 129 h 129"/>
                <a:gd name="T2" fmla="*/ 13 w 188"/>
                <a:gd name="T3" fmla="*/ 129 h 129"/>
                <a:gd name="T4" fmla="*/ 7 w 188"/>
                <a:gd name="T5" fmla="*/ 129 h 129"/>
                <a:gd name="T6" fmla="*/ 3 w 188"/>
                <a:gd name="T7" fmla="*/ 126 h 129"/>
                <a:gd name="T8" fmla="*/ 0 w 188"/>
                <a:gd name="T9" fmla="*/ 123 h 129"/>
                <a:gd name="T10" fmla="*/ 0 w 188"/>
                <a:gd name="T11" fmla="*/ 119 h 129"/>
                <a:gd name="T12" fmla="*/ 0 w 188"/>
                <a:gd name="T13" fmla="*/ 11 h 129"/>
                <a:gd name="T14" fmla="*/ 0 w 188"/>
                <a:gd name="T15" fmla="*/ 11 h 129"/>
                <a:gd name="T16" fmla="*/ 0 w 188"/>
                <a:gd name="T17" fmla="*/ 7 h 129"/>
                <a:gd name="T18" fmla="*/ 3 w 188"/>
                <a:gd name="T19" fmla="*/ 2 h 129"/>
                <a:gd name="T20" fmla="*/ 7 w 188"/>
                <a:gd name="T21" fmla="*/ 1 h 129"/>
                <a:gd name="T22" fmla="*/ 13 w 188"/>
                <a:gd name="T23" fmla="*/ 0 h 129"/>
                <a:gd name="T24" fmla="*/ 188 w 188"/>
                <a:gd name="T25" fmla="*/ 0 h 129"/>
                <a:gd name="T26" fmla="*/ 188 w 188"/>
                <a:gd name="T27" fmla="*/ 2 h 129"/>
                <a:gd name="T28" fmla="*/ 184 w 188"/>
                <a:gd name="T29" fmla="*/ 2 h 129"/>
                <a:gd name="T30" fmla="*/ 182 w 188"/>
                <a:gd name="T31" fmla="*/ 2 h 129"/>
                <a:gd name="T32" fmla="*/ 13 w 188"/>
                <a:gd name="T33" fmla="*/ 2 h 129"/>
                <a:gd name="T34" fmla="*/ 13 w 188"/>
                <a:gd name="T35" fmla="*/ 2 h 129"/>
                <a:gd name="T36" fmla="*/ 9 w 188"/>
                <a:gd name="T37" fmla="*/ 4 h 129"/>
                <a:gd name="T38" fmla="*/ 6 w 188"/>
                <a:gd name="T39" fmla="*/ 5 h 129"/>
                <a:gd name="T40" fmla="*/ 4 w 188"/>
                <a:gd name="T41" fmla="*/ 8 h 129"/>
                <a:gd name="T42" fmla="*/ 3 w 188"/>
                <a:gd name="T43" fmla="*/ 11 h 129"/>
                <a:gd name="T44" fmla="*/ 3 w 188"/>
                <a:gd name="T45" fmla="*/ 119 h 129"/>
                <a:gd name="T46" fmla="*/ 3 w 188"/>
                <a:gd name="T47" fmla="*/ 119 h 129"/>
                <a:gd name="T48" fmla="*/ 4 w 188"/>
                <a:gd name="T49" fmla="*/ 122 h 129"/>
                <a:gd name="T50" fmla="*/ 6 w 188"/>
                <a:gd name="T51" fmla="*/ 124 h 129"/>
                <a:gd name="T52" fmla="*/ 9 w 188"/>
                <a:gd name="T53" fmla="*/ 126 h 129"/>
                <a:gd name="T54" fmla="*/ 13 w 188"/>
                <a:gd name="T55" fmla="*/ 126 h 129"/>
                <a:gd name="T56" fmla="*/ 181 w 188"/>
                <a:gd name="T57" fmla="*/ 126 h 129"/>
                <a:gd name="T58" fmla="*/ 184 w 188"/>
                <a:gd name="T59" fmla="*/ 126 h 129"/>
                <a:gd name="T60" fmla="*/ 188 w 188"/>
                <a:gd name="T61" fmla="*/ 126 h 129"/>
                <a:gd name="T62" fmla="*/ 188 w 188"/>
                <a:gd name="T63" fmla="*/ 129 h 129"/>
                <a:gd name="T64" fmla="*/ 13 w 188"/>
                <a:gd name="T65" fmla="*/ 129 h 1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8" h="129">
                  <a:moveTo>
                    <a:pt x="13" y="129"/>
                  </a:moveTo>
                  <a:lnTo>
                    <a:pt x="13" y="129"/>
                  </a:lnTo>
                  <a:lnTo>
                    <a:pt x="7" y="129"/>
                  </a:lnTo>
                  <a:lnTo>
                    <a:pt x="3" y="126"/>
                  </a:lnTo>
                  <a:lnTo>
                    <a:pt x="0" y="123"/>
                  </a:lnTo>
                  <a:lnTo>
                    <a:pt x="0" y="119"/>
                  </a:lnTo>
                  <a:lnTo>
                    <a:pt x="0" y="11"/>
                  </a:lnTo>
                  <a:lnTo>
                    <a:pt x="0" y="7"/>
                  </a:lnTo>
                  <a:lnTo>
                    <a:pt x="3" y="2"/>
                  </a:lnTo>
                  <a:lnTo>
                    <a:pt x="7" y="1"/>
                  </a:lnTo>
                  <a:lnTo>
                    <a:pt x="13" y="0"/>
                  </a:lnTo>
                  <a:lnTo>
                    <a:pt x="188" y="0"/>
                  </a:lnTo>
                  <a:lnTo>
                    <a:pt x="188" y="2"/>
                  </a:lnTo>
                  <a:lnTo>
                    <a:pt x="184" y="2"/>
                  </a:lnTo>
                  <a:lnTo>
                    <a:pt x="182" y="2"/>
                  </a:lnTo>
                  <a:lnTo>
                    <a:pt x="13" y="2"/>
                  </a:lnTo>
                  <a:lnTo>
                    <a:pt x="9" y="4"/>
                  </a:lnTo>
                  <a:lnTo>
                    <a:pt x="6" y="5"/>
                  </a:lnTo>
                  <a:lnTo>
                    <a:pt x="4" y="8"/>
                  </a:lnTo>
                  <a:lnTo>
                    <a:pt x="3" y="11"/>
                  </a:lnTo>
                  <a:lnTo>
                    <a:pt x="3" y="119"/>
                  </a:lnTo>
                  <a:lnTo>
                    <a:pt x="4" y="122"/>
                  </a:lnTo>
                  <a:lnTo>
                    <a:pt x="6" y="124"/>
                  </a:lnTo>
                  <a:lnTo>
                    <a:pt x="9" y="126"/>
                  </a:lnTo>
                  <a:lnTo>
                    <a:pt x="13" y="126"/>
                  </a:lnTo>
                  <a:lnTo>
                    <a:pt x="181" y="126"/>
                  </a:lnTo>
                  <a:lnTo>
                    <a:pt x="184" y="126"/>
                  </a:lnTo>
                  <a:lnTo>
                    <a:pt x="188" y="126"/>
                  </a:lnTo>
                  <a:lnTo>
                    <a:pt x="188" y="129"/>
                  </a:lnTo>
                  <a:lnTo>
                    <a:pt x="13" y="12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5" name="Freeform 240"/>
            <p:cNvSpPr>
              <a:spLocks/>
            </p:cNvSpPr>
            <p:nvPr/>
          </p:nvSpPr>
          <p:spPr bwMode="auto">
            <a:xfrm>
              <a:off x="68" y="278"/>
              <a:ext cx="192" cy="134"/>
            </a:xfrm>
            <a:custGeom>
              <a:avLst/>
              <a:gdLst>
                <a:gd name="T0" fmla="*/ 17 w 192"/>
                <a:gd name="T1" fmla="*/ 3 h 134"/>
                <a:gd name="T2" fmla="*/ 17 w 192"/>
                <a:gd name="T3" fmla="*/ 3 h 134"/>
                <a:gd name="T4" fmla="*/ 11 w 192"/>
                <a:gd name="T5" fmla="*/ 4 h 134"/>
                <a:gd name="T6" fmla="*/ 7 w 192"/>
                <a:gd name="T7" fmla="*/ 5 h 134"/>
                <a:gd name="T8" fmla="*/ 4 w 192"/>
                <a:gd name="T9" fmla="*/ 10 h 134"/>
                <a:gd name="T10" fmla="*/ 4 w 192"/>
                <a:gd name="T11" fmla="*/ 14 h 134"/>
                <a:gd name="T12" fmla="*/ 4 w 192"/>
                <a:gd name="T13" fmla="*/ 122 h 134"/>
                <a:gd name="T14" fmla="*/ 4 w 192"/>
                <a:gd name="T15" fmla="*/ 122 h 134"/>
                <a:gd name="T16" fmla="*/ 4 w 192"/>
                <a:gd name="T17" fmla="*/ 126 h 134"/>
                <a:gd name="T18" fmla="*/ 7 w 192"/>
                <a:gd name="T19" fmla="*/ 129 h 134"/>
                <a:gd name="T20" fmla="*/ 11 w 192"/>
                <a:gd name="T21" fmla="*/ 132 h 134"/>
                <a:gd name="T22" fmla="*/ 17 w 192"/>
                <a:gd name="T23" fmla="*/ 132 h 134"/>
                <a:gd name="T24" fmla="*/ 192 w 192"/>
                <a:gd name="T25" fmla="*/ 132 h 134"/>
                <a:gd name="T26" fmla="*/ 192 w 192"/>
                <a:gd name="T27" fmla="*/ 134 h 134"/>
                <a:gd name="T28" fmla="*/ 17 w 192"/>
                <a:gd name="T29" fmla="*/ 134 h 134"/>
                <a:gd name="T30" fmla="*/ 17 w 192"/>
                <a:gd name="T31" fmla="*/ 134 h 134"/>
                <a:gd name="T32" fmla="*/ 10 w 192"/>
                <a:gd name="T33" fmla="*/ 134 h 134"/>
                <a:gd name="T34" fmla="*/ 6 w 192"/>
                <a:gd name="T35" fmla="*/ 132 h 134"/>
                <a:gd name="T36" fmla="*/ 1 w 192"/>
                <a:gd name="T37" fmla="*/ 127 h 134"/>
                <a:gd name="T38" fmla="*/ 0 w 192"/>
                <a:gd name="T39" fmla="*/ 122 h 134"/>
                <a:gd name="T40" fmla="*/ 0 w 192"/>
                <a:gd name="T41" fmla="*/ 14 h 134"/>
                <a:gd name="T42" fmla="*/ 0 w 192"/>
                <a:gd name="T43" fmla="*/ 14 h 134"/>
                <a:gd name="T44" fmla="*/ 1 w 192"/>
                <a:gd name="T45" fmla="*/ 8 h 134"/>
                <a:gd name="T46" fmla="*/ 6 w 192"/>
                <a:gd name="T47" fmla="*/ 4 h 134"/>
                <a:gd name="T48" fmla="*/ 10 w 192"/>
                <a:gd name="T49" fmla="*/ 1 h 134"/>
                <a:gd name="T50" fmla="*/ 17 w 192"/>
                <a:gd name="T51" fmla="*/ 0 h 134"/>
                <a:gd name="T52" fmla="*/ 192 w 192"/>
                <a:gd name="T53" fmla="*/ 0 h 134"/>
                <a:gd name="T54" fmla="*/ 192 w 192"/>
                <a:gd name="T55" fmla="*/ 3 h 134"/>
                <a:gd name="T56" fmla="*/ 17 w 192"/>
                <a:gd name="T57" fmla="*/ 3 h 13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92" h="134">
                  <a:moveTo>
                    <a:pt x="17" y="3"/>
                  </a:moveTo>
                  <a:lnTo>
                    <a:pt x="17" y="3"/>
                  </a:lnTo>
                  <a:lnTo>
                    <a:pt x="11" y="4"/>
                  </a:lnTo>
                  <a:lnTo>
                    <a:pt x="7" y="5"/>
                  </a:lnTo>
                  <a:lnTo>
                    <a:pt x="4" y="10"/>
                  </a:lnTo>
                  <a:lnTo>
                    <a:pt x="4" y="14"/>
                  </a:lnTo>
                  <a:lnTo>
                    <a:pt x="4" y="122"/>
                  </a:lnTo>
                  <a:lnTo>
                    <a:pt x="4" y="126"/>
                  </a:lnTo>
                  <a:lnTo>
                    <a:pt x="7" y="129"/>
                  </a:lnTo>
                  <a:lnTo>
                    <a:pt x="11" y="132"/>
                  </a:lnTo>
                  <a:lnTo>
                    <a:pt x="17" y="132"/>
                  </a:lnTo>
                  <a:lnTo>
                    <a:pt x="192" y="132"/>
                  </a:lnTo>
                  <a:lnTo>
                    <a:pt x="192" y="134"/>
                  </a:lnTo>
                  <a:lnTo>
                    <a:pt x="17" y="134"/>
                  </a:lnTo>
                  <a:lnTo>
                    <a:pt x="10" y="134"/>
                  </a:lnTo>
                  <a:lnTo>
                    <a:pt x="6" y="132"/>
                  </a:lnTo>
                  <a:lnTo>
                    <a:pt x="1" y="127"/>
                  </a:lnTo>
                  <a:lnTo>
                    <a:pt x="0" y="122"/>
                  </a:lnTo>
                  <a:lnTo>
                    <a:pt x="0" y="14"/>
                  </a:lnTo>
                  <a:lnTo>
                    <a:pt x="1" y="8"/>
                  </a:lnTo>
                  <a:lnTo>
                    <a:pt x="6" y="4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192" y="0"/>
                  </a:lnTo>
                  <a:lnTo>
                    <a:pt x="192" y="3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6" name="Freeform 241"/>
            <p:cNvSpPr>
              <a:spLocks/>
            </p:cNvSpPr>
            <p:nvPr/>
          </p:nvSpPr>
          <p:spPr bwMode="auto">
            <a:xfrm>
              <a:off x="13" y="564"/>
              <a:ext cx="125" cy="14"/>
            </a:xfrm>
            <a:custGeom>
              <a:avLst/>
              <a:gdLst>
                <a:gd name="T0" fmla="*/ 0 w 125"/>
                <a:gd name="T1" fmla="*/ 0 h 14"/>
                <a:gd name="T2" fmla="*/ 0 w 125"/>
                <a:gd name="T3" fmla="*/ 0 h 14"/>
                <a:gd name="T4" fmla="*/ 9 w 125"/>
                <a:gd name="T5" fmla="*/ 3 h 14"/>
                <a:gd name="T6" fmla="*/ 18 w 125"/>
                <a:gd name="T7" fmla="*/ 5 h 14"/>
                <a:gd name="T8" fmla="*/ 48 w 125"/>
                <a:gd name="T9" fmla="*/ 10 h 14"/>
                <a:gd name="T10" fmla="*/ 84 w 125"/>
                <a:gd name="T11" fmla="*/ 12 h 14"/>
                <a:gd name="T12" fmla="*/ 125 w 125"/>
                <a:gd name="T13" fmla="*/ 14 h 14"/>
                <a:gd name="T14" fmla="*/ 0 w 125"/>
                <a:gd name="T15" fmla="*/ 14 h 14"/>
                <a:gd name="T16" fmla="*/ 0 w 125"/>
                <a:gd name="T17" fmla="*/ 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5" h="14">
                  <a:moveTo>
                    <a:pt x="0" y="0"/>
                  </a:moveTo>
                  <a:lnTo>
                    <a:pt x="0" y="0"/>
                  </a:lnTo>
                  <a:lnTo>
                    <a:pt x="9" y="3"/>
                  </a:lnTo>
                  <a:lnTo>
                    <a:pt x="18" y="5"/>
                  </a:lnTo>
                  <a:lnTo>
                    <a:pt x="48" y="10"/>
                  </a:lnTo>
                  <a:lnTo>
                    <a:pt x="84" y="12"/>
                  </a:lnTo>
                  <a:lnTo>
                    <a:pt x="125" y="14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7" name="Freeform 242"/>
            <p:cNvSpPr>
              <a:spLocks/>
            </p:cNvSpPr>
            <p:nvPr/>
          </p:nvSpPr>
          <p:spPr bwMode="auto">
            <a:xfrm>
              <a:off x="8" y="6"/>
              <a:ext cx="5716" cy="558"/>
            </a:xfrm>
            <a:custGeom>
              <a:avLst/>
              <a:gdLst>
                <a:gd name="T0" fmla="*/ 0 w 5716"/>
                <a:gd name="T1" fmla="*/ 82 h 558"/>
                <a:gd name="T2" fmla="*/ 0 w 5716"/>
                <a:gd name="T3" fmla="*/ 82 h 558"/>
                <a:gd name="T4" fmla="*/ 0 w 5716"/>
                <a:gd name="T5" fmla="*/ 74 h 558"/>
                <a:gd name="T6" fmla="*/ 1 w 5716"/>
                <a:gd name="T7" fmla="*/ 66 h 558"/>
                <a:gd name="T8" fmla="*/ 4 w 5716"/>
                <a:gd name="T9" fmla="*/ 57 h 558"/>
                <a:gd name="T10" fmla="*/ 7 w 5716"/>
                <a:gd name="T11" fmla="*/ 50 h 558"/>
                <a:gd name="T12" fmla="*/ 11 w 5716"/>
                <a:gd name="T13" fmla="*/ 43 h 558"/>
                <a:gd name="T14" fmla="*/ 15 w 5716"/>
                <a:gd name="T15" fmla="*/ 36 h 558"/>
                <a:gd name="T16" fmla="*/ 26 w 5716"/>
                <a:gd name="T17" fmla="*/ 23 h 558"/>
                <a:gd name="T18" fmla="*/ 40 w 5716"/>
                <a:gd name="T19" fmla="*/ 14 h 558"/>
                <a:gd name="T20" fmla="*/ 56 w 5716"/>
                <a:gd name="T21" fmla="*/ 7 h 558"/>
                <a:gd name="T22" fmla="*/ 74 w 5716"/>
                <a:gd name="T23" fmla="*/ 1 h 558"/>
                <a:gd name="T24" fmla="*/ 82 w 5716"/>
                <a:gd name="T25" fmla="*/ 1 h 558"/>
                <a:gd name="T26" fmla="*/ 92 w 5716"/>
                <a:gd name="T27" fmla="*/ 0 h 558"/>
                <a:gd name="T28" fmla="*/ 5652 w 5716"/>
                <a:gd name="T29" fmla="*/ 0 h 558"/>
                <a:gd name="T30" fmla="*/ 5652 w 5716"/>
                <a:gd name="T31" fmla="*/ 0 h 558"/>
                <a:gd name="T32" fmla="*/ 5670 w 5716"/>
                <a:gd name="T33" fmla="*/ 1 h 558"/>
                <a:gd name="T34" fmla="*/ 5687 w 5716"/>
                <a:gd name="T35" fmla="*/ 7 h 558"/>
                <a:gd name="T36" fmla="*/ 5702 w 5716"/>
                <a:gd name="T37" fmla="*/ 14 h 558"/>
                <a:gd name="T38" fmla="*/ 5716 w 5716"/>
                <a:gd name="T39" fmla="*/ 23 h 558"/>
                <a:gd name="T40" fmla="*/ 5708 w 5716"/>
                <a:gd name="T41" fmla="*/ 23 h 558"/>
                <a:gd name="T42" fmla="*/ 5708 w 5716"/>
                <a:gd name="T43" fmla="*/ 23 h 558"/>
                <a:gd name="T44" fmla="*/ 5695 w 5716"/>
                <a:gd name="T45" fmla="*/ 16 h 558"/>
                <a:gd name="T46" fmla="*/ 5681 w 5716"/>
                <a:gd name="T47" fmla="*/ 11 h 558"/>
                <a:gd name="T48" fmla="*/ 5667 w 5716"/>
                <a:gd name="T49" fmla="*/ 7 h 558"/>
                <a:gd name="T50" fmla="*/ 5652 w 5716"/>
                <a:gd name="T51" fmla="*/ 5 h 558"/>
                <a:gd name="T52" fmla="*/ 92 w 5716"/>
                <a:gd name="T53" fmla="*/ 5 h 558"/>
                <a:gd name="T54" fmla="*/ 92 w 5716"/>
                <a:gd name="T55" fmla="*/ 5 h 558"/>
                <a:gd name="T56" fmla="*/ 74 w 5716"/>
                <a:gd name="T57" fmla="*/ 7 h 558"/>
                <a:gd name="T58" fmla="*/ 59 w 5716"/>
                <a:gd name="T59" fmla="*/ 12 h 558"/>
                <a:gd name="T60" fmla="*/ 43 w 5716"/>
                <a:gd name="T61" fmla="*/ 19 h 558"/>
                <a:gd name="T62" fmla="*/ 30 w 5716"/>
                <a:gd name="T63" fmla="*/ 28 h 558"/>
                <a:gd name="T64" fmla="*/ 21 w 5716"/>
                <a:gd name="T65" fmla="*/ 40 h 558"/>
                <a:gd name="T66" fmla="*/ 12 w 5716"/>
                <a:gd name="T67" fmla="*/ 53 h 558"/>
                <a:gd name="T68" fmla="*/ 7 w 5716"/>
                <a:gd name="T69" fmla="*/ 67 h 558"/>
                <a:gd name="T70" fmla="*/ 5 w 5716"/>
                <a:gd name="T71" fmla="*/ 74 h 558"/>
                <a:gd name="T72" fmla="*/ 5 w 5716"/>
                <a:gd name="T73" fmla="*/ 82 h 558"/>
                <a:gd name="T74" fmla="*/ 5 w 5716"/>
                <a:gd name="T75" fmla="*/ 558 h 558"/>
                <a:gd name="T76" fmla="*/ 5 w 5716"/>
                <a:gd name="T77" fmla="*/ 558 h 558"/>
                <a:gd name="T78" fmla="*/ 0 w 5716"/>
                <a:gd name="T79" fmla="*/ 554 h 558"/>
                <a:gd name="T80" fmla="*/ 0 w 5716"/>
                <a:gd name="T81" fmla="*/ 82 h 55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716" h="558">
                  <a:moveTo>
                    <a:pt x="0" y="82"/>
                  </a:moveTo>
                  <a:lnTo>
                    <a:pt x="0" y="82"/>
                  </a:lnTo>
                  <a:lnTo>
                    <a:pt x="0" y="74"/>
                  </a:lnTo>
                  <a:lnTo>
                    <a:pt x="1" y="66"/>
                  </a:lnTo>
                  <a:lnTo>
                    <a:pt x="4" y="57"/>
                  </a:lnTo>
                  <a:lnTo>
                    <a:pt x="7" y="50"/>
                  </a:lnTo>
                  <a:lnTo>
                    <a:pt x="11" y="43"/>
                  </a:lnTo>
                  <a:lnTo>
                    <a:pt x="15" y="36"/>
                  </a:lnTo>
                  <a:lnTo>
                    <a:pt x="26" y="23"/>
                  </a:lnTo>
                  <a:lnTo>
                    <a:pt x="40" y="14"/>
                  </a:lnTo>
                  <a:lnTo>
                    <a:pt x="56" y="7"/>
                  </a:lnTo>
                  <a:lnTo>
                    <a:pt x="74" y="1"/>
                  </a:lnTo>
                  <a:lnTo>
                    <a:pt x="82" y="1"/>
                  </a:lnTo>
                  <a:lnTo>
                    <a:pt x="92" y="0"/>
                  </a:lnTo>
                  <a:lnTo>
                    <a:pt x="5652" y="0"/>
                  </a:lnTo>
                  <a:lnTo>
                    <a:pt x="5670" y="1"/>
                  </a:lnTo>
                  <a:lnTo>
                    <a:pt x="5687" y="7"/>
                  </a:lnTo>
                  <a:lnTo>
                    <a:pt x="5702" y="14"/>
                  </a:lnTo>
                  <a:lnTo>
                    <a:pt x="5716" y="23"/>
                  </a:lnTo>
                  <a:lnTo>
                    <a:pt x="5708" y="23"/>
                  </a:lnTo>
                  <a:lnTo>
                    <a:pt x="5695" y="16"/>
                  </a:lnTo>
                  <a:lnTo>
                    <a:pt x="5681" y="11"/>
                  </a:lnTo>
                  <a:lnTo>
                    <a:pt x="5667" y="7"/>
                  </a:lnTo>
                  <a:lnTo>
                    <a:pt x="5652" y="5"/>
                  </a:lnTo>
                  <a:lnTo>
                    <a:pt x="92" y="5"/>
                  </a:lnTo>
                  <a:lnTo>
                    <a:pt x="74" y="7"/>
                  </a:lnTo>
                  <a:lnTo>
                    <a:pt x="59" y="12"/>
                  </a:lnTo>
                  <a:lnTo>
                    <a:pt x="43" y="19"/>
                  </a:lnTo>
                  <a:lnTo>
                    <a:pt x="30" y="28"/>
                  </a:lnTo>
                  <a:lnTo>
                    <a:pt x="21" y="40"/>
                  </a:lnTo>
                  <a:lnTo>
                    <a:pt x="12" y="53"/>
                  </a:lnTo>
                  <a:lnTo>
                    <a:pt x="7" y="67"/>
                  </a:lnTo>
                  <a:lnTo>
                    <a:pt x="5" y="74"/>
                  </a:lnTo>
                  <a:lnTo>
                    <a:pt x="5" y="82"/>
                  </a:lnTo>
                  <a:lnTo>
                    <a:pt x="5" y="558"/>
                  </a:lnTo>
                  <a:lnTo>
                    <a:pt x="0" y="55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8" name="Freeform 243"/>
            <p:cNvSpPr>
              <a:spLocks/>
            </p:cNvSpPr>
            <p:nvPr/>
          </p:nvSpPr>
          <p:spPr bwMode="auto">
            <a:xfrm>
              <a:off x="8" y="578"/>
              <a:ext cx="5638" cy="3736"/>
            </a:xfrm>
            <a:custGeom>
              <a:avLst/>
              <a:gdLst>
                <a:gd name="T0" fmla="*/ 92 w 5638"/>
                <a:gd name="T1" fmla="*/ 3736 h 3736"/>
                <a:gd name="T2" fmla="*/ 92 w 5638"/>
                <a:gd name="T3" fmla="*/ 3736 h 3736"/>
                <a:gd name="T4" fmla="*/ 82 w 5638"/>
                <a:gd name="T5" fmla="*/ 3736 h 3736"/>
                <a:gd name="T6" fmla="*/ 74 w 5638"/>
                <a:gd name="T7" fmla="*/ 3735 h 3736"/>
                <a:gd name="T8" fmla="*/ 56 w 5638"/>
                <a:gd name="T9" fmla="*/ 3731 h 3736"/>
                <a:gd name="T10" fmla="*/ 40 w 5638"/>
                <a:gd name="T11" fmla="*/ 3722 h 3736"/>
                <a:gd name="T12" fmla="*/ 26 w 5638"/>
                <a:gd name="T13" fmla="*/ 3713 h 3736"/>
                <a:gd name="T14" fmla="*/ 15 w 5638"/>
                <a:gd name="T15" fmla="*/ 3700 h 3736"/>
                <a:gd name="T16" fmla="*/ 11 w 5638"/>
                <a:gd name="T17" fmla="*/ 3694 h 3736"/>
                <a:gd name="T18" fmla="*/ 7 w 5638"/>
                <a:gd name="T19" fmla="*/ 3687 h 3736"/>
                <a:gd name="T20" fmla="*/ 4 w 5638"/>
                <a:gd name="T21" fmla="*/ 3679 h 3736"/>
                <a:gd name="T22" fmla="*/ 1 w 5638"/>
                <a:gd name="T23" fmla="*/ 3672 h 3736"/>
                <a:gd name="T24" fmla="*/ 0 w 5638"/>
                <a:gd name="T25" fmla="*/ 3663 h 3736"/>
                <a:gd name="T26" fmla="*/ 0 w 5638"/>
                <a:gd name="T27" fmla="*/ 3655 h 3736"/>
                <a:gd name="T28" fmla="*/ 0 w 5638"/>
                <a:gd name="T29" fmla="*/ 0 h 3736"/>
                <a:gd name="T30" fmla="*/ 5 w 5638"/>
                <a:gd name="T31" fmla="*/ 0 h 3736"/>
                <a:gd name="T32" fmla="*/ 5 w 5638"/>
                <a:gd name="T33" fmla="*/ 3655 h 3736"/>
                <a:gd name="T34" fmla="*/ 5 w 5638"/>
                <a:gd name="T35" fmla="*/ 3655 h 3736"/>
                <a:gd name="T36" fmla="*/ 5 w 5638"/>
                <a:gd name="T37" fmla="*/ 3662 h 3736"/>
                <a:gd name="T38" fmla="*/ 7 w 5638"/>
                <a:gd name="T39" fmla="*/ 3670 h 3736"/>
                <a:gd name="T40" fmla="*/ 12 w 5638"/>
                <a:gd name="T41" fmla="*/ 3684 h 3736"/>
                <a:gd name="T42" fmla="*/ 21 w 5638"/>
                <a:gd name="T43" fmla="*/ 3697 h 3736"/>
                <a:gd name="T44" fmla="*/ 30 w 5638"/>
                <a:gd name="T45" fmla="*/ 3708 h 3736"/>
                <a:gd name="T46" fmla="*/ 43 w 5638"/>
                <a:gd name="T47" fmla="*/ 3718 h 3736"/>
                <a:gd name="T48" fmla="*/ 59 w 5638"/>
                <a:gd name="T49" fmla="*/ 3725 h 3736"/>
                <a:gd name="T50" fmla="*/ 74 w 5638"/>
                <a:gd name="T51" fmla="*/ 3729 h 3736"/>
                <a:gd name="T52" fmla="*/ 92 w 5638"/>
                <a:gd name="T53" fmla="*/ 3731 h 3736"/>
                <a:gd name="T54" fmla="*/ 5638 w 5638"/>
                <a:gd name="T55" fmla="*/ 3731 h 3736"/>
                <a:gd name="T56" fmla="*/ 5638 w 5638"/>
                <a:gd name="T57" fmla="*/ 3736 h 3736"/>
                <a:gd name="T58" fmla="*/ 92 w 5638"/>
                <a:gd name="T59" fmla="*/ 3736 h 37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638" h="3736">
                  <a:moveTo>
                    <a:pt x="92" y="3736"/>
                  </a:moveTo>
                  <a:lnTo>
                    <a:pt x="92" y="3736"/>
                  </a:lnTo>
                  <a:lnTo>
                    <a:pt x="82" y="3736"/>
                  </a:lnTo>
                  <a:lnTo>
                    <a:pt x="74" y="3735"/>
                  </a:lnTo>
                  <a:lnTo>
                    <a:pt x="56" y="3731"/>
                  </a:lnTo>
                  <a:lnTo>
                    <a:pt x="40" y="3722"/>
                  </a:lnTo>
                  <a:lnTo>
                    <a:pt x="26" y="3713"/>
                  </a:lnTo>
                  <a:lnTo>
                    <a:pt x="15" y="3700"/>
                  </a:lnTo>
                  <a:lnTo>
                    <a:pt x="11" y="3694"/>
                  </a:lnTo>
                  <a:lnTo>
                    <a:pt x="7" y="3687"/>
                  </a:lnTo>
                  <a:lnTo>
                    <a:pt x="4" y="3679"/>
                  </a:lnTo>
                  <a:lnTo>
                    <a:pt x="1" y="3672"/>
                  </a:lnTo>
                  <a:lnTo>
                    <a:pt x="0" y="3663"/>
                  </a:lnTo>
                  <a:lnTo>
                    <a:pt x="0" y="3655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3655"/>
                  </a:lnTo>
                  <a:lnTo>
                    <a:pt x="5" y="3662"/>
                  </a:lnTo>
                  <a:lnTo>
                    <a:pt x="7" y="3670"/>
                  </a:lnTo>
                  <a:lnTo>
                    <a:pt x="12" y="3684"/>
                  </a:lnTo>
                  <a:lnTo>
                    <a:pt x="21" y="3697"/>
                  </a:lnTo>
                  <a:lnTo>
                    <a:pt x="30" y="3708"/>
                  </a:lnTo>
                  <a:lnTo>
                    <a:pt x="43" y="3718"/>
                  </a:lnTo>
                  <a:lnTo>
                    <a:pt x="59" y="3725"/>
                  </a:lnTo>
                  <a:lnTo>
                    <a:pt x="74" y="3729"/>
                  </a:lnTo>
                  <a:lnTo>
                    <a:pt x="92" y="3731"/>
                  </a:lnTo>
                  <a:lnTo>
                    <a:pt x="5638" y="3731"/>
                  </a:lnTo>
                  <a:lnTo>
                    <a:pt x="5638" y="3736"/>
                  </a:lnTo>
                  <a:lnTo>
                    <a:pt x="92" y="373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49" name="Freeform 244"/>
            <p:cNvSpPr>
              <a:spLocks/>
            </p:cNvSpPr>
            <p:nvPr/>
          </p:nvSpPr>
          <p:spPr bwMode="auto">
            <a:xfrm>
              <a:off x="8" y="560"/>
              <a:ext cx="5" cy="18"/>
            </a:xfrm>
            <a:custGeom>
              <a:avLst/>
              <a:gdLst>
                <a:gd name="T0" fmla="*/ 5 w 5"/>
                <a:gd name="T1" fmla="*/ 4 h 18"/>
                <a:gd name="T2" fmla="*/ 5 w 5"/>
                <a:gd name="T3" fmla="*/ 18 h 18"/>
                <a:gd name="T4" fmla="*/ 0 w 5"/>
                <a:gd name="T5" fmla="*/ 18 h 18"/>
                <a:gd name="T6" fmla="*/ 0 w 5"/>
                <a:gd name="T7" fmla="*/ 0 h 18"/>
                <a:gd name="T8" fmla="*/ 0 w 5"/>
                <a:gd name="T9" fmla="*/ 0 h 18"/>
                <a:gd name="T10" fmla="*/ 5 w 5"/>
                <a:gd name="T11" fmla="*/ 4 h 18"/>
                <a:gd name="T12" fmla="*/ 5 w 5"/>
                <a:gd name="T13" fmla="*/ 4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" h="18">
                  <a:moveTo>
                    <a:pt x="5" y="4"/>
                  </a:moveTo>
                  <a:lnTo>
                    <a:pt x="5" y="18"/>
                  </a:lnTo>
                  <a:lnTo>
                    <a:pt x="0" y="18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0" name="Freeform 245"/>
            <p:cNvSpPr>
              <a:spLocks/>
            </p:cNvSpPr>
            <p:nvPr/>
          </p:nvSpPr>
          <p:spPr bwMode="auto">
            <a:xfrm>
              <a:off x="6" y="4"/>
              <a:ext cx="5727" cy="556"/>
            </a:xfrm>
            <a:custGeom>
              <a:avLst/>
              <a:gdLst>
                <a:gd name="T0" fmla="*/ 94 w 5727"/>
                <a:gd name="T1" fmla="*/ 2 h 556"/>
                <a:gd name="T2" fmla="*/ 94 w 5727"/>
                <a:gd name="T3" fmla="*/ 2 h 556"/>
                <a:gd name="T4" fmla="*/ 84 w 5727"/>
                <a:gd name="T5" fmla="*/ 3 h 556"/>
                <a:gd name="T6" fmla="*/ 76 w 5727"/>
                <a:gd name="T7" fmla="*/ 3 h 556"/>
                <a:gd name="T8" fmla="*/ 58 w 5727"/>
                <a:gd name="T9" fmla="*/ 9 h 556"/>
                <a:gd name="T10" fmla="*/ 42 w 5727"/>
                <a:gd name="T11" fmla="*/ 16 h 556"/>
                <a:gd name="T12" fmla="*/ 28 w 5727"/>
                <a:gd name="T13" fmla="*/ 25 h 556"/>
                <a:gd name="T14" fmla="*/ 17 w 5727"/>
                <a:gd name="T15" fmla="*/ 38 h 556"/>
                <a:gd name="T16" fmla="*/ 13 w 5727"/>
                <a:gd name="T17" fmla="*/ 45 h 556"/>
                <a:gd name="T18" fmla="*/ 9 w 5727"/>
                <a:gd name="T19" fmla="*/ 52 h 556"/>
                <a:gd name="T20" fmla="*/ 6 w 5727"/>
                <a:gd name="T21" fmla="*/ 59 h 556"/>
                <a:gd name="T22" fmla="*/ 3 w 5727"/>
                <a:gd name="T23" fmla="*/ 68 h 556"/>
                <a:gd name="T24" fmla="*/ 2 w 5727"/>
                <a:gd name="T25" fmla="*/ 76 h 556"/>
                <a:gd name="T26" fmla="*/ 2 w 5727"/>
                <a:gd name="T27" fmla="*/ 84 h 556"/>
                <a:gd name="T28" fmla="*/ 2 w 5727"/>
                <a:gd name="T29" fmla="*/ 556 h 556"/>
                <a:gd name="T30" fmla="*/ 2 w 5727"/>
                <a:gd name="T31" fmla="*/ 556 h 556"/>
                <a:gd name="T32" fmla="*/ 0 w 5727"/>
                <a:gd name="T33" fmla="*/ 553 h 556"/>
                <a:gd name="T34" fmla="*/ 0 w 5727"/>
                <a:gd name="T35" fmla="*/ 519 h 556"/>
                <a:gd name="T36" fmla="*/ 0 w 5727"/>
                <a:gd name="T37" fmla="*/ 59 h 556"/>
                <a:gd name="T38" fmla="*/ 0 w 5727"/>
                <a:gd name="T39" fmla="*/ 59 h 556"/>
                <a:gd name="T40" fmla="*/ 4 w 5727"/>
                <a:gd name="T41" fmla="*/ 49 h 556"/>
                <a:gd name="T42" fmla="*/ 9 w 5727"/>
                <a:gd name="T43" fmla="*/ 41 h 556"/>
                <a:gd name="T44" fmla="*/ 14 w 5727"/>
                <a:gd name="T45" fmla="*/ 34 h 556"/>
                <a:gd name="T46" fmla="*/ 20 w 5727"/>
                <a:gd name="T47" fmla="*/ 27 h 556"/>
                <a:gd name="T48" fmla="*/ 27 w 5727"/>
                <a:gd name="T49" fmla="*/ 20 h 556"/>
                <a:gd name="T50" fmla="*/ 35 w 5727"/>
                <a:gd name="T51" fmla="*/ 14 h 556"/>
                <a:gd name="T52" fmla="*/ 44 w 5727"/>
                <a:gd name="T53" fmla="*/ 9 h 556"/>
                <a:gd name="T54" fmla="*/ 52 w 5727"/>
                <a:gd name="T55" fmla="*/ 4 h 556"/>
                <a:gd name="T56" fmla="*/ 52 w 5727"/>
                <a:gd name="T57" fmla="*/ 4 h 556"/>
                <a:gd name="T58" fmla="*/ 90 w 5727"/>
                <a:gd name="T59" fmla="*/ 2 h 556"/>
                <a:gd name="T60" fmla="*/ 132 w 5727"/>
                <a:gd name="T61" fmla="*/ 0 h 556"/>
                <a:gd name="T62" fmla="*/ 5613 w 5727"/>
                <a:gd name="T63" fmla="*/ 0 h 556"/>
                <a:gd name="T64" fmla="*/ 5613 w 5727"/>
                <a:gd name="T65" fmla="*/ 0 h 556"/>
                <a:gd name="T66" fmla="*/ 5658 w 5727"/>
                <a:gd name="T67" fmla="*/ 2 h 556"/>
                <a:gd name="T68" fmla="*/ 5696 w 5727"/>
                <a:gd name="T69" fmla="*/ 6 h 556"/>
                <a:gd name="T70" fmla="*/ 5696 w 5727"/>
                <a:gd name="T71" fmla="*/ 6 h 556"/>
                <a:gd name="T72" fmla="*/ 5704 w 5727"/>
                <a:gd name="T73" fmla="*/ 9 h 556"/>
                <a:gd name="T74" fmla="*/ 5713 w 5727"/>
                <a:gd name="T75" fmla="*/ 14 h 556"/>
                <a:gd name="T76" fmla="*/ 5720 w 5727"/>
                <a:gd name="T77" fmla="*/ 20 h 556"/>
                <a:gd name="T78" fmla="*/ 5727 w 5727"/>
                <a:gd name="T79" fmla="*/ 25 h 556"/>
                <a:gd name="T80" fmla="*/ 5718 w 5727"/>
                <a:gd name="T81" fmla="*/ 25 h 556"/>
                <a:gd name="T82" fmla="*/ 5718 w 5727"/>
                <a:gd name="T83" fmla="*/ 25 h 556"/>
                <a:gd name="T84" fmla="*/ 5704 w 5727"/>
                <a:gd name="T85" fmla="*/ 16 h 556"/>
                <a:gd name="T86" fmla="*/ 5689 w 5727"/>
                <a:gd name="T87" fmla="*/ 9 h 556"/>
                <a:gd name="T88" fmla="*/ 5672 w 5727"/>
                <a:gd name="T89" fmla="*/ 3 h 556"/>
                <a:gd name="T90" fmla="*/ 5654 w 5727"/>
                <a:gd name="T91" fmla="*/ 2 h 556"/>
                <a:gd name="T92" fmla="*/ 94 w 5727"/>
                <a:gd name="T93" fmla="*/ 2 h 55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727" h="556">
                  <a:moveTo>
                    <a:pt x="94" y="2"/>
                  </a:moveTo>
                  <a:lnTo>
                    <a:pt x="94" y="2"/>
                  </a:lnTo>
                  <a:lnTo>
                    <a:pt x="84" y="3"/>
                  </a:lnTo>
                  <a:lnTo>
                    <a:pt x="76" y="3"/>
                  </a:lnTo>
                  <a:lnTo>
                    <a:pt x="58" y="9"/>
                  </a:lnTo>
                  <a:lnTo>
                    <a:pt x="42" y="16"/>
                  </a:lnTo>
                  <a:lnTo>
                    <a:pt x="28" y="25"/>
                  </a:lnTo>
                  <a:lnTo>
                    <a:pt x="17" y="38"/>
                  </a:lnTo>
                  <a:lnTo>
                    <a:pt x="13" y="45"/>
                  </a:lnTo>
                  <a:lnTo>
                    <a:pt x="9" y="52"/>
                  </a:lnTo>
                  <a:lnTo>
                    <a:pt x="6" y="59"/>
                  </a:lnTo>
                  <a:lnTo>
                    <a:pt x="3" y="68"/>
                  </a:lnTo>
                  <a:lnTo>
                    <a:pt x="2" y="76"/>
                  </a:lnTo>
                  <a:lnTo>
                    <a:pt x="2" y="84"/>
                  </a:lnTo>
                  <a:lnTo>
                    <a:pt x="2" y="556"/>
                  </a:lnTo>
                  <a:lnTo>
                    <a:pt x="0" y="553"/>
                  </a:lnTo>
                  <a:lnTo>
                    <a:pt x="0" y="519"/>
                  </a:lnTo>
                  <a:lnTo>
                    <a:pt x="0" y="59"/>
                  </a:lnTo>
                  <a:lnTo>
                    <a:pt x="4" y="49"/>
                  </a:lnTo>
                  <a:lnTo>
                    <a:pt x="9" y="41"/>
                  </a:lnTo>
                  <a:lnTo>
                    <a:pt x="14" y="34"/>
                  </a:lnTo>
                  <a:lnTo>
                    <a:pt x="20" y="27"/>
                  </a:lnTo>
                  <a:lnTo>
                    <a:pt x="27" y="20"/>
                  </a:lnTo>
                  <a:lnTo>
                    <a:pt x="35" y="14"/>
                  </a:lnTo>
                  <a:lnTo>
                    <a:pt x="44" y="9"/>
                  </a:lnTo>
                  <a:lnTo>
                    <a:pt x="52" y="4"/>
                  </a:lnTo>
                  <a:lnTo>
                    <a:pt x="90" y="2"/>
                  </a:lnTo>
                  <a:lnTo>
                    <a:pt x="132" y="0"/>
                  </a:lnTo>
                  <a:lnTo>
                    <a:pt x="5613" y="0"/>
                  </a:lnTo>
                  <a:lnTo>
                    <a:pt x="5658" y="2"/>
                  </a:lnTo>
                  <a:lnTo>
                    <a:pt x="5696" y="6"/>
                  </a:lnTo>
                  <a:lnTo>
                    <a:pt x="5704" y="9"/>
                  </a:lnTo>
                  <a:lnTo>
                    <a:pt x="5713" y="14"/>
                  </a:lnTo>
                  <a:lnTo>
                    <a:pt x="5720" y="20"/>
                  </a:lnTo>
                  <a:lnTo>
                    <a:pt x="5727" y="25"/>
                  </a:lnTo>
                  <a:lnTo>
                    <a:pt x="5718" y="25"/>
                  </a:lnTo>
                  <a:lnTo>
                    <a:pt x="5704" y="16"/>
                  </a:lnTo>
                  <a:lnTo>
                    <a:pt x="5689" y="9"/>
                  </a:lnTo>
                  <a:lnTo>
                    <a:pt x="5672" y="3"/>
                  </a:lnTo>
                  <a:lnTo>
                    <a:pt x="5654" y="2"/>
                  </a:lnTo>
                  <a:lnTo>
                    <a:pt x="94" y="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1" name="Freeform 246"/>
            <p:cNvSpPr>
              <a:spLocks/>
            </p:cNvSpPr>
            <p:nvPr/>
          </p:nvSpPr>
          <p:spPr bwMode="auto">
            <a:xfrm>
              <a:off x="6" y="557"/>
              <a:ext cx="2" cy="21"/>
            </a:xfrm>
            <a:custGeom>
              <a:avLst/>
              <a:gdLst>
                <a:gd name="T0" fmla="*/ 0 w 2"/>
                <a:gd name="T1" fmla="*/ 21 h 21"/>
                <a:gd name="T2" fmla="*/ 0 w 2"/>
                <a:gd name="T3" fmla="*/ 0 h 21"/>
                <a:gd name="T4" fmla="*/ 0 w 2"/>
                <a:gd name="T5" fmla="*/ 0 h 21"/>
                <a:gd name="T6" fmla="*/ 2 w 2"/>
                <a:gd name="T7" fmla="*/ 3 h 21"/>
                <a:gd name="T8" fmla="*/ 2 w 2"/>
                <a:gd name="T9" fmla="*/ 21 h 21"/>
                <a:gd name="T10" fmla="*/ 0 w 2"/>
                <a:gd name="T11" fmla="*/ 21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21">
                  <a:moveTo>
                    <a:pt x="0" y="21"/>
                  </a:moveTo>
                  <a:lnTo>
                    <a:pt x="0" y="0"/>
                  </a:lnTo>
                  <a:lnTo>
                    <a:pt x="2" y="3"/>
                  </a:lnTo>
                  <a:lnTo>
                    <a:pt x="2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52" name="Freeform 247"/>
            <p:cNvSpPr>
              <a:spLocks/>
            </p:cNvSpPr>
            <p:nvPr/>
          </p:nvSpPr>
          <p:spPr bwMode="auto">
            <a:xfrm>
              <a:off x="2" y="63"/>
              <a:ext cx="5691" cy="4257"/>
            </a:xfrm>
            <a:custGeom>
              <a:avLst/>
              <a:gdLst>
                <a:gd name="T0" fmla="*/ 98 w 5691"/>
                <a:gd name="T1" fmla="*/ 4257 h 4257"/>
                <a:gd name="T2" fmla="*/ 98 w 5691"/>
                <a:gd name="T3" fmla="*/ 4257 h 4257"/>
                <a:gd name="T4" fmla="*/ 88 w 5691"/>
                <a:gd name="T5" fmla="*/ 4257 h 4257"/>
                <a:gd name="T6" fmla="*/ 79 w 5691"/>
                <a:gd name="T7" fmla="*/ 4256 h 4257"/>
                <a:gd name="T8" fmla="*/ 69 w 5691"/>
                <a:gd name="T9" fmla="*/ 4253 h 4257"/>
                <a:gd name="T10" fmla="*/ 60 w 5691"/>
                <a:gd name="T11" fmla="*/ 4250 h 4257"/>
                <a:gd name="T12" fmla="*/ 43 w 5691"/>
                <a:gd name="T13" fmla="*/ 4243 h 4257"/>
                <a:gd name="T14" fmla="*/ 29 w 5691"/>
                <a:gd name="T15" fmla="*/ 4232 h 4257"/>
                <a:gd name="T16" fmla="*/ 22 w 5691"/>
                <a:gd name="T17" fmla="*/ 4226 h 4257"/>
                <a:gd name="T18" fmla="*/ 17 w 5691"/>
                <a:gd name="T19" fmla="*/ 4219 h 4257"/>
                <a:gd name="T20" fmla="*/ 13 w 5691"/>
                <a:gd name="T21" fmla="*/ 4212 h 4257"/>
                <a:gd name="T22" fmla="*/ 8 w 5691"/>
                <a:gd name="T23" fmla="*/ 4204 h 4257"/>
                <a:gd name="T24" fmla="*/ 4 w 5691"/>
                <a:gd name="T25" fmla="*/ 4195 h 4257"/>
                <a:gd name="T26" fmla="*/ 1 w 5691"/>
                <a:gd name="T27" fmla="*/ 4187 h 4257"/>
                <a:gd name="T28" fmla="*/ 0 w 5691"/>
                <a:gd name="T29" fmla="*/ 4178 h 4257"/>
                <a:gd name="T30" fmla="*/ 0 w 5691"/>
                <a:gd name="T31" fmla="*/ 4170 h 4257"/>
                <a:gd name="T32" fmla="*/ 0 w 5691"/>
                <a:gd name="T33" fmla="*/ 25 h 4257"/>
                <a:gd name="T34" fmla="*/ 0 w 5691"/>
                <a:gd name="T35" fmla="*/ 25 h 4257"/>
                <a:gd name="T36" fmla="*/ 1 w 5691"/>
                <a:gd name="T37" fmla="*/ 13 h 4257"/>
                <a:gd name="T38" fmla="*/ 4 w 5691"/>
                <a:gd name="T39" fmla="*/ 0 h 4257"/>
                <a:gd name="T40" fmla="*/ 4 w 5691"/>
                <a:gd name="T41" fmla="*/ 460 h 4257"/>
                <a:gd name="T42" fmla="*/ 4 w 5691"/>
                <a:gd name="T43" fmla="*/ 494 h 4257"/>
                <a:gd name="T44" fmla="*/ 4 w 5691"/>
                <a:gd name="T45" fmla="*/ 515 h 4257"/>
                <a:gd name="T46" fmla="*/ 6 w 5691"/>
                <a:gd name="T47" fmla="*/ 515 h 4257"/>
                <a:gd name="T48" fmla="*/ 6 w 5691"/>
                <a:gd name="T49" fmla="*/ 4170 h 4257"/>
                <a:gd name="T50" fmla="*/ 6 w 5691"/>
                <a:gd name="T51" fmla="*/ 4170 h 4257"/>
                <a:gd name="T52" fmla="*/ 6 w 5691"/>
                <a:gd name="T53" fmla="*/ 4178 h 4257"/>
                <a:gd name="T54" fmla="*/ 7 w 5691"/>
                <a:gd name="T55" fmla="*/ 4187 h 4257"/>
                <a:gd name="T56" fmla="*/ 10 w 5691"/>
                <a:gd name="T57" fmla="*/ 4194 h 4257"/>
                <a:gd name="T58" fmla="*/ 13 w 5691"/>
                <a:gd name="T59" fmla="*/ 4202 h 4257"/>
                <a:gd name="T60" fmla="*/ 17 w 5691"/>
                <a:gd name="T61" fmla="*/ 4209 h 4257"/>
                <a:gd name="T62" fmla="*/ 21 w 5691"/>
                <a:gd name="T63" fmla="*/ 4215 h 4257"/>
                <a:gd name="T64" fmla="*/ 32 w 5691"/>
                <a:gd name="T65" fmla="*/ 4228 h 4257"/>
                <a:gd name="T66" fmla="*/ 46 w 5691"/>
                <a:gd name="T67" fmla="*/ 4237 h 4257"/>
                <a:gd name="T68" fmla="*/ 62 w 5691"/>
                <a:gd name="T69" fmla="*/ 4246 h 4257"/>
                <a:gd name="T70" fmla="*/ 80 w 5691"/>
                <a:gd name="T71" fmla="*/ 4250 h 4257"/>
                <a:gd name="T72" fmla="*/ 88 w 5691"/>
                <a:gd name="T73" fmla="*/ 4251 h 4257"/>
                <a:gd name="T74" fmla="*/ 98 w 5691"/>
                <a:gd name="T75" fmla="*/ 4251 h 4257"/>
                <a:gd name="T76" fmla="*/ 5644 w 5691"/>
                <a:gd name="T77" fmla="*/ 4251 h 4257"/>
                <a:gd name="T78" fmla="*/ 5658 w 5691"/>
                <a:gd name="T79" fmla="*/ 4251 h 4257"/>
                <a:gd name="T80" fmla="*/ 5691 w 5691"/>
                <a:gd name="T81" fmla="*/ 4251 h 4257"/>
                <a:gd name="T82" fmla="*/ 5691 w 5691"/>
                <a:gd name="T83" fmla="*/ 4251 h 4257"/>
                <a:gd name="T84" fmla="*/ 5676 w 5691"/>
                <a:gd name="T85" fmla="*/ 4256 h 4257"/>
                <a:gd name="T86" fmla="*/ 5658 w 5691"/>
                <a:gd name="T87" fmla="*/ 4257 h 4257"/>
                <a:gd name="T88" fmla="*/ 98 w 5691"/>
                <a:gd name="T89" fmla="*/ 4257 h 425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691" h="4257">
                  <a:moveTo>
                    <a:pt x="98" y="4257"/>
                  </a:moveTo>
                  <a:lnTo>
                    <a:pt x="98" y="4257"/>
                  </a:lnTo>
                  <a:lnTo>
                    <a:pt x="88" y="4257"/>
                  </a:lnTo>
                  <a:lnTo>
                    <a:pt x="79" y="4256"/>
                  </a:lnTo>
                  <a:lnTo>
                    <a:pt x="69" y="4253"/>
                  </a:lnTo>
                  <a:lnTo>
                    <a:pt x="60" y="4250"/>
                  </a:lnTo>
                  <a:lnTo>
                    <a:pt x="43" y="4243"/>
                  </a:lnTo>
                  <a:lnTo>
                    <a:pt x="29" y="4232"/>
                  </a:lnTo>
                  <a:lnTo>
                    <a:pt x="22" y="4226"/>
                  </a:lnTo>
                  <a:lnTo>
                    <a:pt x="17" y="4219"/>
                  </a:lnTo>
                  <a:lnTo>
                    <a:pt x="13" y="4212"/>
                  </a:lnTo>
                  <a:lnTo>
                    <a:pt x="8" y="4204"/>
                  </a:lnTo>
                  <a:lnTo>
                    <a:pt x="4" y="4195"/>
                  </a:lnTo>
                  <a:lnTo>
                    <a:pt x="1" y="4187"/>
                  </a:lnTo>
                  <a:lnTo>
                    <a:pt x="0" y="4178"/>
                  </a:lnTo>
                  <a:lnTo>
                    <a:pt x="0" y="4170"/>
                  </a:lnTo>
                  <a:lnTo>
                    <a:pt x="0" y="25"/>
                  </a:lnTo>
                  <a:lnTo>
                    <a:pt x="1" y="13"/>
                  </a:lnTo>
                  <a:lnTo>
                    <a:pt x="4" y="0"/>
                  </a:lnTo>
                  <a:lnTo>
                    <a:pt x="4" y="460"/>
                  </a:lnTo>
                  <a:lnTo>
                    <a:pt x="4" y="494"/>
                  </a:lnTo>
                  <a:lnTo>
                    <a:pt x="4" y="515"/>
                  </a:lnTo>
                  <a:lnTo>
                    <a:pt x="6" y="515"/>
                  </a:lnTo>
                  <a:lnTo>
                    <a:pt x="6" y="4170"/>
                  </a:lnTo>
                  <a:lnTo>
                    <a:pt x="6" y="4178"/>
                  </a:lnTo>
                  <a:lnTo>
                    <a:pt x="7" y="4187"/>
                  </a:lnTo>
                  <a:lnTo>
                    <a:pt x="10" y="4194"/>
                  </a:lnTo>
                  <a:lnTo>
                    <a:pt x="13" y="4202"/>
                  </a:lnTo>
                  <a:lnTo>
                    <a:pt x="17" y="4209"/>
                  </a:lnTo>
                  <a:lnTo>
                    <a:pt x="21" y="4215"/>
                  </a:lnTo>
                  <a:lnTo>
                    <a:pt x="32" y="4228"/>
                  </a:lnTo>
                  <a:lnTo>
                    <a:pt x="46" y="4237"/>
                  </a:lnTo>
                  <a:lnTo>
                    <a:pt x="62" y="4246"/>
                  </a:lnTo>
                  <a:lnTo>
                    <a:pt x="80" y="4250"/>
                  </a:lnTo>
                  <a:lnTo>
                    <a:pt x="88" y="4251"/>
                  </a:lnTo>
                  <a:lnTo>
                    <a:pt x="98" y="4251"/>
                  </a:lnTo>
                  <a:lnTo>
                    <a:pt x="5644" y="4251"/>
                  </a:lnTo>
                  <a:lnTo>
                    <a:pt x="5658" y="4251"/>
                  </a:lnTo>
                  <a:lnTo>
                    <a:pt x="5691" y="4251"/>
                  </a:lnTo>
                  <a:lnTo>
                    <a:pt x="5676" y="4256"/>
                  </a:lnTo>
                  <a:lnTo>
                    <a:pt x="5658" y="4257"/>
                  </a:lnTo>
                  <a:lnTo>
                    <a:pt x="98" y="425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099" name="TextBox 617"/>
          <p:cNvSpPr txBox="1">
            <a:spLocks noChangeArrowheads="1"/>
          </p:cNvSpPr>
          <p:nvPr/>
        </p:nvSpPr>
        <p:spPr bwMode="auto">
          <a:xfrm>
            <a:off x="3779838" y="14288"/>
            <a:ext cx="15922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Your Page Name – Jurassic</a:t>
            </a:r>
          </a:p>
        </p:txBody>
      </p:sp>
      <p:sp>
        <p:nvSpPr>
          <p:cNvPr id="4100" name="TextBox 618"/>
          <p:cNvSpPr txBox="1">
            <a:spLocks noChangeArrowheads="1"/>
          </p:cNvSpPr>
          <p:nvPr/>
        </p:nvSpPr>
        <p:spPr bwMode="auto">
          <a:xfrm>
            <a:off x="1071563" y="425450"/>
            <a:ext cx="21320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http://www.yourdomainname.co.uk/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4101" name="TextBox 619"/>
          <p:cNvSpPr txBox="1">
            <a:spLocks noChangeArrowheads="1"/>
          </p:cNvSpPr>
          <p:nvPr/>
        </p:nvSpPr>
        <p:spPr bwMode="auto">
          <a:xfrm>
            <a:off x="34925" y="215900"/>
            <a:ext cx="3124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File     Edit    View    History    Bookmark    Window    Help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4102" name="TextBox 620"/>
          <p:cNvSpPr txBox="1">
            <a:spLocks noChangeArrowheads="1"/>
          </p:cNvSpPr>
          <p:nvPr/>
        </p:nvSpPr>
        <p:spPr bwMode="auto">
          <a:xfrm>
            <a:off x="6561138" y="425450"/>
            <a:ext cx="5318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i="1"/>
              <a:t>Search</a:t>
            </a:r>
            <a:endParaRPr lang="en-GB" altLang="en-US" sz="1000" i="1">
              <a:solidFill>
                <a:schemeClr val="bg1"/>
              </a:solidFill>
            </a:endParaRPr>
          </a:p>
        </p:txBody>
      </p:sp>
      <p:sp>
        <p:nvSpPr>
          <p:cNvPr id="4103" name="TextBox 765"/>
          <p:cNvSpPr txBox="1">
            <a:spLocks noChangeArrowheads="1"/>
          </p:cNvSpPr>
          <p:nvPr/>
        </p:nvSpPr>
        <p:spPr bwMode="auto">
          <a:xfrm>
            <a:off x="727075" y="652463"/>
            <a:ext cx="262096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Insert your bookmarks here     News          Web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4318" name="Isosceles Triangle 4317"/>
          <p:cNvSpPr/>
          <p:nvPr/>
        </p:nvSpPr>
        <p:spPr>
          <a:xfrm>
            <a:off x="2771800" y="750725"/>
            <a:ext cx="72008" cy="62076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68" name="Isosceles Triangle 767"/>
          <p:cNvSpPr/>
          <p:nvPr/>
        </p:nvSpPr>
        <p:spPr>
          <a:xfrm>
            <a:off x="3275856" y="752400"/>
            <a:ext cx="72008" cy="62076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80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of a Slide</a:t>
            </a:r>
            <a:br>
              <a:rPr lang="en-US" altLang="en-US" smtClean="0"/>
            </a:br>
            <a:r>
              <a:rPr lang="en-US" altLang="en-US" sz="2000" smtClean="0"/>
              <a:t>(Full Screen)</a:t>
            </a:r>
          </a:p>
        </p:txBody>
      </p:sp>
      <p:sp>
        <p:nvSpPr>
          <p:cNvPr id="4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4572000" y="2205038"/>
            <a:ext cx="3908425" cy="23764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Your Image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"/>
          <p:cNvGrpSpPr>
            <a:grpSpLocks noChangeAspect="1"/>
          </p:cNvGrpSpPr>
          <p:nvPr/>
        </p:nvGrpSpPr>
        <p:grpSpPr bwMode="auto">
          <a:xfrm>
            <a:off x="323850" y="260350"/>
            <a:ext cx="8496300" cy="6376988"/>
            <a:chOff x="2" y="0"/>
            <a:chExt cx="5756" cy="4320"/>
          </a:xfrm>
        </p:grpSpPr>
        <p:sp>
          <p:nvSpPr>
            <p:cNvPr id="513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" y="0"/>
              <a:ext cx="575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5134" name="Group 205"/>
            <p:cNvGrpSpPr>
              <a:grpSpLocks/>
            </p:cNvGrpSpPr>
            <p:nvPr/>
          </p:nvGrpSpPr>
          <p:grpSpPr bwMode="auto">
            <a:xfrm>
              <a:off x="13" y="11"/>
              <a:ext cx="5745" cy="4303"/>
              <a:chOff x="13" y="11"/>
              <a:chExt cx="5745" cy="4303"/>
            </a:xfrm>
          </p:grpSpPr>
          <p:sp>
            <p:nvSpPr>
              <p:cNvPr id="5177" name="Freeform 5"/>
              <p:cNvSpPr>
                <a:spLocks/>
              </p:cNvSpPr>
              <p:nvPr/>
            </p:nvSpPr>
            <p:spPr bwMode="auto">
              <a:xfrm>
                <a:off x="5752" y="59"/>
                <a:ext cx="6" cy="4203"/>
              </a:xfrm>
              <a:custGeom>
                <a:avLst/>
                <a:gdLst>
                  <a:gd name="T0" fmla="*/ 6 w 6"/>
                  <a:gd name="T1" fmla="*/ 4174 h 4203"/>
                  <a:gd name="T2" fmla="*/ 6 w 6"/>
                  <a:gd name="T3" fmla="*/ 4174 h 4203"/>
                  <a:gd name="T4" fmla="*/ 5 w 6"/>
                  <a:gd name="T5" fmla="*/ 4188 h 4203"/>
                  <a:gd name="T6" fmla="*/ 0 w 6"/>
                  <a:gd name="T7" fmla="*/ 4203 h 4203"/>
                  <a:gd name="T8" fmla="*/ 0 w 6"/>
                  <a:gd name="T9" fmla="*/ 4174 h 4203"/>
                  <a:gd name="T10" fmla="*/ 0 w 6"/>
                  <a:gd name="T11" fmla="*/ 519 h 4203"/>
                  <a:gd name="T12" fmla="*/ 0 w 6"/>
                  <a:gd name="T13" fmla="*/ 29 h 4203"/>
                  <a:gd name="T14" fmla="*/ 0 w 6"/>
                  <a:gd name="T15" fmla="*/ 0 h 4203"/>
                  <a:gd name="T16" fmla="*/ 0 w 6"/>
                  <a:gd name="T17" fmla="*/ 0 h 4203"/>
                  <a:gd name="T18" fmla="*/ 5 w 6"/>
                  <a:gd name="T19" fmla="*/ 14 h 4203"/>
                  <a:gd name="T20" fmla="*/ 6 w 6"/>
                  <a:gd name="T21" fmla="*/ 29 h 4203"/>
                  <a:gd name="T22" fmla="*/ 6 w 6"/>
                  <a:gd name="T23" fmla="*/ 4174 h 420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4203">
                    <a:moveTo>
                      <a:pt x="6" y="4174"/>
                    </a:moveTo>
                    <a:lnTo>
                      <a:pt x="6" y="4174"/>
                    </a:lnTo>
                    <a:lnTo>
                      <a:pt x="5" y="4188"/>
                    </a:lnTo>
                    <a:lnTo>
                      <a:pt x="0" y="4203"/>
                    </a:lnTo>
                    <a:lnTo>
                      <a:pt x="0" y="4174"/>
                    </a:lnTo>
                    <a:lnTo>
                      <a:pt x="0" y="519"/>
                    </a:lnTo>
                    <a:lnTo>
                      <a:pt x="0" y="29"/>
                    </a:lnTo>
                    <a:lnTo>
                      <a:pt x="0" y="0"/>
                    </a:lnTo>
                    <a:lnTo>
                      <a:pt x="5" y="14"/>
                    </a:lnTo>
                    <a:lnTo>
                      <a:pt x="6" y="29"/>
                    </a:lnTo>
                    <a:lnTo>
                      <a:pt x="6" y="417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78" name="Freeform 6"/>
              <p:cNvSpPr>
                <a:spLocks/>
              </p:cNvSpPr>
              <p:nvPr/>
            </p:nvSpPr>
            <p:spPr bwMode="auto">
              <a:xfrm>
                <a:off x="5751" y="56"/>
                <a:ext cx="1" cy="32"/>
              </a:xfrm>
              <a:custGeom>
                <a:avLst/>
                <a:gdLst>
                  <a:gd name="T0" fmla="*/ 1 w 1"/>
                  <a:gd name="T1" fmla="*/ 32 h 32"/>
                  <a:gd name="T2" fmla="*/ 1 w 1"/>
                  <a:gd name="T3" fmla="*/ 32 h 32"/>
                  <a:gd name="T4" fmla="*/ 0 w 1"/>
                  <a:gd name="T5" fmla="*/ 18 h 32"/>
                  <a:gd name="T6" fmla="*/ 0 w 1"/>
                  <a:gd name="T7" fmla="*/ 0 h 32"/>
                  <a:gd name="T8" fmla="*/ 0 w 1"/>
                  <a:gd name="T9" fmla="*/ 0 h 32"/>
                  <a:gd name="T10" fmla="*/ 1 w 1"/>
                  <a:gd name="T11" fmla="*/ 3 h 32"/>
                  <a:gd name="T12" fmla="*/ 1 w 1"/>
                  <a:gd name="T13" fmla="*/ 32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2">
                    <a:moveTo>
                      <a:pt x="1" y="32"/>
                    </a:moveTo>
                    <a:lnTo>
                      <a:pt x="1" y="32"/>
                    </a:lnTo>
                    <a:lnTo>
                      <a:pt x="0" y="18"/>
                    </a:lnTo>
                    <a:lnTo>
                      <a:pt x="0" y="0"/>
                    </a:lnTo>
                    <a:lnTo>
                      <a:pt x="1" y="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79" name="Freeform 7"/>
              <p:cNvSpPr>
                <a:spLocks/>
              </p:cNvSpPr>
              <p:nvPr/>
            </p:nvSpPr>
            <p:spPr bwMode="auto">
              <a:xfrm>
                <a:off x="5747" y="74"/>
                <a:ext cx="5" cy="504"/>
              </a:xfrm>
              <a:custGeom>
                <a:avLst/>
                <a:gdLst>
                  <a:gd name="T0" fmla="*/ 4 w 5"/>
                  <a:gd name="T1" fmla="*/ 0 h 504"/>
                  <a:gd name="T2" fmla="*/ 4 w 5"/>
                  <a:gd name="T3" fmla="*/ 0 h 504"/>
                  <a:gd name="T4" fmla="*/ 5 w 5"/>
                  <a:gd name="T5" fmla="*/ 14 h 504"/>
                  <a:gd name="T6" fmla="*/ 5 w 5"/>
                  <a:gd name="T7" fmla="*/ 504 h 504"/>
                  <a:gd name="T8" fmla="*/ 0 w 5"/>
                  <a:gd name="T9" fmla="*/ 504 h 504"/>
                  <a:gd name="T10" fmla="*/ 0 w 5"/>
                  <a:gd name="T11" fmla="*/ 488 h 504"/>
                  <a:gd name="T12" fmla="*/ 0 w 5"/>
                  <a:gd name="T13" fmla="*/ 488 h 504"/>
                  <a:gd name="T14" fmla="*/ 3 w 5"/>
                  <a:gd name="T15" fmla="*/ 486 h 504"/>
                  <a:gd name="T16" fmla="*/ 4 w 5"/>
                  <a:gd name="T17" fmla="*/ 483 h 504"/>
                  <a:gd name="T18" fmla="*/ 4 w 5"/>
                  <a:gd name="T19" fmla="*/ 0 h 50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" h="504">
                    <a:moveTo>
                      <a:pt x="4" y="0"/>
                    </a:moveTo>
                    <a:lnTo>
                      <a:pt x="4" y="0"/>
                    </a:lnTo>
                    <a:lnTo>
                      <a:pt x="5" y="14"/>
                    </a:lnTo>
                    <a:lnTo>
                      <a:pt x="5" y="504"/>
                    </a:lnTo>
                    <a:lnTo>
                      <a:pt x="0" y="504"/>
                    </a:lnTo>
                    <a:lnTo>
                      <a:pt x="0" y="488"/>
                    </a:lnTo>
                    <a:lnTo>
                      <a:pt x="3" y="486"/>
                    </a:lnTo>
                    <a:lnTo>
                      <a:pt x="4" y="48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0" name="Freeform 8"/>
              <p:cNvSpPr>
                <a:spLocks/>
              </p:cNvSpPr>
              <p:nvPr/>
            </p:nvSpPr>
            <p:spPr bwMode="auto">
              <a:xfrm>
                <a:off x="5646" y="562"/>
                <a:ext cx="101" cy="16"/>
              </a:xfrm>
              <a:custGeom>
                <a:avLst/>
                <a:gdLst>
                  <a:gd name="T0" fmla="*/ 101 w 101"/>
                  <a:gd name="T1" fmla="*/ 0 h 16"/>
                  <a:gd name="T2" fmla="*/ 101 w 101"/>
                  <a:gd name="T3" fmla="*/ 16 h 16"/>
                  <a:gd name="T4" fmla="*/ 0 w 101"/>
                  <a:gd name="T5" fmla="*/ 16 h 16"/>
                  <a:gd name="T6" fmla="*/ 0 w 101"/>
                  <a:gd name="T7" fmla="*/ 14 h 16"/>
                  <a:gd name="T8" fmla="*/ 0 w 101"/>
                  <a:gd name="T9" fmla="*/ 14 h 16"/>
                  <a:gd name="T10" fmla="*/ 35 w 101"/>
                  <a:gd name="T11" fmla="*/ 13 h 16"/>
                  <a:gd name="T12" fmla="*/ 64 w 101"/>
                  <a:gd name="T13" fmla="*/ 10 h 16"/>
                  <a:gd name="T14" fmla="*/ 87 w 101"/>
                  <a:gd name="T15" fmla="*/ 5 h 16"/>
                  <a:gd name="T16" fmla="*/ 95 w 101"/>
                  <a:gd name="T17" fmla="*/ 3 h 16"/>
                  <a:gd name="T18" fmla="*/ 101 w 101"/>
                  <a:gd name="T19" fmla="*/ 0 h 16"/>
                  <a:gd name="T20" fmla="*/ 101 w 101"/>
                  <a:gd name="T21" fmla="*/ 0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1" h="16">
                    <a:moveTo>
                      <a:pt x="101" y="0"/>
                    </a:moveTo>
                    <a:lnTo>
                      <a:pt x="101" y="16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35" y="13"/>
                    </a:lnTo>
                    <a:lnTo>
                      <a:pt x="64" y="10"/>
                    </a:lnTo>
                    <a:lnTo>
                      <a:pt x="87" y="5"/>
                    </a:lnTo>
                    <a:lnTo>
                      <a:pt x="95" y="3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1" name="Freeform 9"/>
              <p:cNvSpPr>
                <a:spLocks/>
              </p:cNvSpPr>
              <p:nvPr/>
            </p:nvSpPr>
            <p:spPr bwMode="auto">
              <a:xfrm>
                <a:off x="5646" y="29"/>
                <a:ext cx="101" cy="547"/>
              </a:xfrm>
              <a:custGeom>
                <a:avLst/>
                <a:gdLst>
                  <a:gd name="T0" fmla="*/ 70 w 101"/>
                  <a:gd name="T1" fmla="*/ 0 h 547"/>
                  <a:gd name="T2" fmla="*/ 70 w 101"/>
                  <a:gd name="T3" fmla="*/ 0 h 547"/>
                  <a:gd name="T4" fmla="*/ 77 w 101"/>
                  <a:gd name="T5" fmla="*/ 6 h 547"/>
                  <a:gd name="T6" fmla="*/ 83 w 101"/>
                  <a:gd name="T7" fmla="*/ 12 h 547"/>
                  <a:gd name="T8" fmla="*/ 88 w 101"/>
                  <a:gd name="T9" fmla="*/ 19 h 547"/>
                  <a:gd name="T10" fmla="*/ 92 w 101"/>
                  <a:gd name="T11" fmla="*/ 26 h 547"/>
                  <a:gd name="T12" fmla="*/ 95 w 101"/>
                  <a:gd name="T13" fmla="*/ 34 h 547"/>
                  <a:gd name="T14" fmla="*/ 98 w 101"/>
                  <a:gd name="T15" fmla="*/ 43 h 547"/>
                  <a:gd name="T16" fmla="*/ 101 w 101"/>
                  <a:gd name="T17" fmla="*/ 51 h 547"/>
                  <a:gd name="T18" fmla="*/ 101 w 101"/>
                  <a:gd name="T19" fmla="*/ 59 h 547"/>
                  <a:gd name="T20" fmla="*/ 101 w 101"/>
                  <a:gd name="T21" fmla="*/ 533 h 547"/>
                  <a:gd name="T22" fmla="*/ 101 w 101"/>
                  <a:gd name="T23" fmla="*/ 533 h 547"/>
                  <a:gd name="T24" fmla="*/ 95 w 101"/>
                  <a:gd name="T25" fmla="*/ 536 h 547"/>
                  <a:gd name="T26" fmla="*/ 87 w 101"/>
                  <a:gd name="T27" fmla="*/ 538 h 547"/>
                  <a:gd name="T28" fmla="*/ 64 w 101"/>
                  <a:gd name="T29" fmla="*/ 543 h 547"/>
                  <a:gd name="T30" fmla="*/ 35 w 101"/>
                  <a:gd name="T31" fmla="*/ 546 h 547"/>
                  <a:gd name="T32" fmla="*/ 0 w 101"/>
                  <a:gd name="T33" fmla="*/ 547 h 547"/>
                  <a:gd name="T34" fmla="*/ 0 w 101"/>
                  <a:gd name="T35" fmla="*/ 381 h 547"/>
                  <a:gd name="T36" fmla="*/ 0 w 101"/>
                  <a:gd name="T37" fmla="*/ 381 h 547"/>
                  <a:gd name="T38" fmla="*/ 0 w 101"/>
                  <a:gd name="T39" fmla="*/ 381 h 547"/>
                  <a:gd name="T40" fmla="*/ 0 w 101"/>
                  <a:gd name="T41" fmla="*/ 381 h 547"/>
                  <a:gd name="T42" fmla="*/ 12 w 101"/>
                  <a:gd name="T43" fmla="*/ 378 h 547"/>
                  <a:gd name="T44" fmla="*/ 25 w 101"/>
                  <a:gd name="T45" fmla="*/ 372 h 547"/>
                  <a:gd name="T46" fmla="*/ 35 w 101"/>
                  <a:gd name="T47" fmla="*/ 367 h 547"/>
                  <a:gd name="T48" fmla="*/ 45 w 101"/>
                  <a:gd name="T49" fmla="*/ 358 h 547"/>
                  <a:gd name="T50" fmla="*/ 45 w 101"/>
                  <a:gd name="T51" fmla="*/ 358 h 547"/>
                  <a:gd name="T52" fmla="*/ 52 w 101"/>
                  <a:gd name="T53" fmla="*/ 348 h 547"/>
                  <a:gd name="T54" fmla="*/ 57 w 101"/>
                  <a:gd name="T55" fmla="*/ 338 h 547"/>
                  <a:gd name="T56" fmla="*/ 62 w 101"/>
                  <a:gd name="T57" fmla="*/ 327 h 547"/>
                  <a:gd name="T58" fmla="*/ 63 w 101"/>
                  <a:gd name="T59" fmla="*/ 315 h 547"/>
                  <a:gd name="T60" fmla="*/ 63 w 101"/>
                  <a:gd name="T61" fmla="*/ 315 h 547"/>
                  <a:gd name="T62" fmla="*/ 62 w 101"/>
                  <a:gd name="T63" fmla="*/ 303 h 547"/>
                  <a:gd name="T64" fmla="*/ 57 w 101"/>
                  <a:gd name="T65" fmla="*/ 292 h 547"/>
                  <a:gd name="T66" fmla="*/ 52 w 101"/>
                  <a:gd name="T67" fmla="*/ 281 h 547"/>
                  <a:gd name="T68" fmla="*/ 45 w 101"/>
                  <a:gd name="T69" fmla="*/ 273 h 547"/>
                  <a:gd name="T70" fmla="*/ 45 w 101"/>
                  <a:gd name="T71" fmla="*/ 273 h 547"/>
                  <a:gd name="T72" fmla="*/ 35 w 101"/>
                  <a:gd name="T73" fmla="*/ 264 h 547"/>
                  <a:gd name="T74" fmla="*/ 25 w 101"/>
                  <a:gd name="T75" fmla="*/ 257 h 547"/>
                  <a:gd name="T76" fmla="*/ 12 w 101"/>
                  <a:gd name="T77" fmla="*/ 253 h 547"/>
                  <a:gd name="T78" fmla="*/ 0 w 101"/>
                  <a:gd name="T79" fmla="*/ 249 h 547"/>
                  <a:gd name="T80" fmla="*/ 0 w 101"/>
                  <a:gd name="T81" fmla="*/ 249 h 547"/>
                  <a:gd name="T82" fmla="*/ 0 w 101"/>
                  <a:gd name="T83" fmla="*/ 249 h 547"/>
                  <a:gd name="T84" fmla="*/ 0 w 101"/>
                  <a:gd name="T85" fmla="*/ 0 h 547"/>
                  <a:gd name="T86" fmla="*/ 70 w 101"/>
                  <a:gd name="T87" fmla="*/ 0 h 54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01" h="547">
                    <a:moveTo>
                      <a:pt x="70" y="0"/>
                    </a:moveTo>
                    <a:lnTo>
                      <a:pt x="70" y="0"/>
                    </a:lnTo>
                    <a:lnTo>
                      <a:pt x="77" y="6"/>
                    </a:lnTo>
                    <a:lnTo>
                      <a:pt x="83" y="12"/>
                    </a:lnTo>
                    <a:lnTo>
                      <a:pt x="88" y="19"/>
                    </a:lnTo>
                    <a:lnTo>
                      <a:pt x="92" y="26"/>
                    </a:lnTo>
                    <a:lnTo>
                      <a:pt x="95" y="34"/>
                    </a:lnTo>
                    <a:lnTo>
                      <a:pt x="98" y="43"/>
                    </a:lnTo>
                    <a:lnTo>
                      <a:pt x="101" y="51"/>
                    </a:lnTo>
                    <a:lnTo>
                      <a:pt x="101" y="59"/>
                    </a:lnTo>
                    <a:lnTo>
                      <a:pt x="101" y="533"/>
                    </a:lnTo>
                    <a:lnTo>
                      <a:pt x="95" y="536"/>
                    </a:lnTo>
                    <a:lnTo>
                      <a:pt x="87" y="538"/>
                    </a:lnTo>
                    <a:lnTo>
                      <a:pt x="64" y="543"/>
                    </a:lnTo>
                    <a:lnTo>
                      <a:pt x="35" y="546"/>
                    </a:lnTo>
                    <a:lnTo>
                      <a:pt x="0" y="547"/>
                    </a:lnTo>
                    <a:lnTo>
                      <a:pt x="0" y="381"/>
                    </a:lnTo>
                    <a:lnTo>
                      <a:pt x="12" y="378"/>
                    </a:lnTo>
                    <a:lnTo>
                      <a:pt x="25" y="372"/>
                    </a:lnTo>
                    <a:lnTo>
                      <a:pt x="35" y="367"/>
                    </a:lnTo>
                    <a:lnTo>
                      <a:pt x="45" y="358"/>
                    </a:lnTo>
                    <a:lnTo>
                      <a:pt x="52" y="348"/>
                    </a:lnTo>
                    <a:lnTo>
                      <a:pt x="57" y="338"/>
                    </a:lnTo>
                    <a:lnTo>
                      <a:pt x="62" y="327"/>
                    </a:lnTo>
                    <a:lnTo>
                      <a:pt x="63" y="315"/>
                    </a:lnTo>
                    <a:lnTo>
                      <a:pt x="62" y="303"/>
                    </a:lnTo>
                    <a:lnTo>
                      <a:pt x="57" y="292"/>
                    </a:lnTo>
                    <a:lnTo>
                      <a:pt x="52" y="281"/>
                    </a:lnTo>
                    <a:lnTo>
                      <a:pt x="45" y="273"/>
                    </a:lnTo>
                    <a:lnTo>
                      <a:pt x="35" y="264"/>
                    </a:lnTo>
                    <a:lnTo>
                      <a:pt x="25" y="257"/>
                    </a:lnTo>
                    <a:lnTo>
                      <a:pt x="12" y="253"/>
                    </a:lnTo>
                    <a:lnTo>
                      <a:pt x="0" y="249"/>
                    </a:lnTo>
                    <a:lnTo>
                      <a:pt x="0" y="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182" name="Picture 1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53" y="624"/>
                <a:ext cx="88" cy="10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83" name="Freeform 11"/>
              <p:cNvSpPr>
                <a:spLocks/>
              </p:cNvSpPr>
              <p:nvPr/>
            </p:nvSpPr>
            <p:spPr bwMode="auto">
              <a:xfrm>
                <a:off x="5724" y="29"/>
                <a:ext cx="27" cy="45"/>
              </a:xfrm>
              <a:custGeom>
                <a:avLst/>
                <a:gdLst>
                  <a:gd name="T0" fmla="*/ 9 w 27"/>
                  <a:gd name="T1" fmla="*/ 0 h 45"/>
                  <a:gd name="T2" fmla="*/ 9 w 27"/>
                  <a:gd name="T3" fmla="*/ 0 h 45"/>
                  <a:gd name="T4" fmla="*/ 19 w 27"/>
                  <a:gd name="T5" fmla="*/ 13 h 45"/>
                  <a:gd name="T6" fmla="*/ 27 w 27"/>
                  <a:gd name="T7" fmla="*/ 27 h 45"/>
                  <a:gd name="T8" fmla="*/ 27 w 27"/>
                  <a:gd name="T9" fmla="*/ 45 h 45"/>
                  <a:gd name="T10" fmla="*/ 27 w 27"/>
                  <a:gd name="T11" fmla="*/ 45 h 45"/>
                  <a:gd name="T12" fmla="*/ 23 w 27"/>
                  <a:gd name="T13" fmla="*/ 33 h 45"/>
                  <a:gd name="T14" fmla="*/ 17 w 27"/>
                  <a:gd name="T15" fmla="*/ 20 h 45"/>
                  <a:gd name="T16" fmla="*/ 10 w 27"/>
                  <a:gd name="T17" fmla="*/ 10 h 45"/>
                  <a:gd name="T18" fmla="*/ 0 w 27"/>
                  <a:gd name="T19" fmla="*/ 0 h 45"/>
                  <a:gd name="T20" fmla="*/ 9 w 27"/>
                  <a:gd name="T21" fmla="*/ 0 h 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7" h="45">
                    <a:moveTo>
                      <a:pt x="9" y="0"/>
                    </a:moveTo>
                    <a:lnTo>
                      <a:pt x="9" y="0"/>
                    </a:lnTo>
                    <a:lnTo>
                      <a:pt x="19" y="13"/>
                    </a:lnTo>
                    <a:lnTo>
                      <a:pt x="27" y="27"/>
                    </a:lnTo>
                    <a:lnTo>
                      <a:pt x="27" y="45"/>
                    </a:lnTo>
                    <a:lnTo>
                      <a:pt x="23" y="33"/>
                    </a:lnTo>
                    <a:lnTo>
                      <a:pt x="17" y="20"/>
                    </a:lnTo>
                    <a:lnTo>
                      <a:pt x="10" y="10"/>
                    </a:lnTo>
                    <a:lnTo>
                      <a:pt x="0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4" name="Freeform 12"/>
              <p:cNvSpPr>
                <a:spLocks/>
              </p:cNvSpPr>
              <p:nvPr/>
            </p:nvSpPr>
            <p:spPr bwMode="auto">
              <a:xfrm>
                <a:off x="5670" y="4046"/>
                <a:ext cx="60" cy="52"/>
              </a:xfrm>
              <a:custGeom>
                <a:avLst/>
                <a:gdLst>
                  <a:gd name="T0" fmla="*/ 45 w 60"/>
                  <a:gd name="T1" fmla="*/ 27 h 52"/>
                  <a:gd name="T2" fmla="*/ 60 w 60"/>
                  <a:gd name="T3" fmla="*/ 52 h 52"/>
                  <a:gd name="T4" fmla="*/ 29 w 60"/>
                  <a:gd name="T5" fmla="*/ 52 h 52"/>
                  <a:gd name="T6" fmla="*/ 0 w 60"/>
                  <a:gd name="T7" fmla="*/ 52 h 52"/>
                  <a:gd name="T8" fmla="*/ 15 w 60"/>
                  <a:gd name="T9" fmla="*/ 27 h 52"/>
                  <a:gd name="T10" fmla="*/ 29 w 60"/>
                  <a:gd name="T11" fmla="*/ 0 h 52"/>
                  <a:gd name="T12" fmla="*/ 45 w 60"/>
                  <a:gd name="T13" fmla="*/ 27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2">
                    <a:moveTo>
                      <a:pt x="45" y="27"/>
                    </a:moveTo>
                    <a:lnTo>
                      <a:pt x="60" y="52"/>
                    </a:lnTo>
                    <a:lnTo>
                      <a:pt x="29" y="52"/>
                    </a:lnTo>
                    <a:lnTo>
                      <a:pt x="0" y="52"/>
                    </a:lnTo>
                    <a:lnTo>
                      <a:pt x="15" y="27"/>
                    </a:lnTo>
                    <a:lnTo>
                      <a:pt x="29" y="0"/>
                    </a:lnTo>
                    <a:lnTo>
                      <a:pt x="45" y="2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5" name="Freeform 13"/>
              <p:cNvSpPr>
                <a:spLocks/>
              </p:cNvSpPr>
              <p:nvPr/>
            </p:nvSpPr>
            <p:spPr bwMode="auto">
              <a:xfrm>
                <a:off x="5670" y="4164"/>
                <a:ext cx="60" cy="52"/>
              </a:xfrm>
              <a:custGeom>
                <a:avLst/>
                <a:gdLst>
                  <a:gd name="T0" fmla="*/ 60 w 60"/>
                  <a:gd name="T1" fmla="*/ 0 h 52"/>
                  <a:gd name="T2" fmla="*/ 45 w 60"/>
                  <a:gd name="T3" fmla="*/ 27 h 52"/>
                  <a:gd name="T4" fmla="*/ 29 w 60"/>
                  <a:gd name="T5" fmla="*/ 52 h 52"/>
                  <a:gd name="T6" fmla="*/ 14 w 60"/>
                  <a:gd name="T7" fmla="*/ 27 h 52"/>
                  <a:gd name="T8" fmla="*/ 0 w 60"/>
                  <a:gd name="T9" fmla="*/ 0 h 52"/>
                  <a:gd name="T10" fmla="*/ 29 w 60"/>
                  <a:gd name="T11" fmla="*/ 0 h 52"/>
                  <a:gd name="T12" fmla="*/ 60 w 60"/>
                  <a:gd name="T13" fmla="*/ 0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2">
                    <a:moveTo>
                      <a:pt x="60" y="0"/>
                    </a:moveTo>
                    <a:lnTo>
                      <a:pt x="45" y="27"/>
                    </a:lnTo>
                    <a:lnTo>
                      <a:pt x="29" y="52"/>
                    </a:lnTo>
                    <a:lnTo>
                      <a:pt x="14" y="27"/>
                    </a:lnTo>
                    <a:lnTo>
                      <a:pt x="0" y="0"/>
                    </a:lnTo>
                    <a:lnTo>
                      <a:pt x="29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6" name="Freeform 14"/>
              <p:cNvSpPr>
                <a:spLocks/>
              </p:cNvSpPr>
              <p:nvPr/>
            </p:nvSpPr>
            <p:spPr bwMode="auto">
              <a:xfrm>
                <a:off x="5716" y="29"/>
                <a:ext cx="35" cy="533"/>
              </a:xfrm>
              <a:custGeom>
                <a:avLst/>
                <a:gdLst>
                  <a:gd name="T0" fmla="*/ 31 w 35"/>
                  <a:gd name="T1" fmla="*/ 59 h 533"/>
                  <a:gd name="T2" fmla="*/ 31 w 35"/>
                  <a:gd name="T3" fmla="*/ 59 h 533"/>
                  <a:gd name="T4" fmla="*/ 31 w 35"/>
                  <a:gd name="T5" fmla="*/ 51 h 533"/>
                  <a:gd name="T6" fmla="*/ 28 w 35"/>
                  <a:gd name="T7" fmla="*/ 43 h 533"/>
                  <a:gd name="T8" fmla="*/ 25 w 35"/>
                  <a:gd name="T9" fmla="*/ 34 h 533"/>
                  <a:gd name="T10" fmla="*/ 22 w 35"/>
                  <a:gd name="T11" fmla="*/ 26 h 533"/>
                  <a:gd name="T12" fmla="*/ 18 w 35"/>
                  <a:gd name="T13" fmla="*/ 19 h 533"/>
                  <a:gd name="T14" fmla="*/ 13 w 35"/>
                  <a:gd name="T15" fmla="*/ 12 h 533"/>
                  <a:gd name="T16" fmla="*/ 7 w 35"/>
                  <a:gd name="T17" fmla="*/ 6 h 533"/>
                  <a:gd name="T18" fmla="*/ 0 w 35"/>
                  <a:gd name="T19" fmla="*/ 0 h 533"/>
                  <a:gd name="T20" fmla="*/ 8 w 35"/>
                  <a:gd name="T21" fmla="*/ 0 h 533"/>
                  <a:gd name="T22" fmla="*/ 8 w 35"/>
                  <a:gd name="T23" fmla="*/ 0 h 533"/>
                  <a:gd name="T24" fmla="*/ 18 w 35"/>
                  <a:gd name="T25" fmla="*/ 10 h 533"/>
                  <a:gd name="T26" fmla="*/ 25 w 35"/>
                  <a:gd name="T27" fmla="*/ 20 h 533"/>
                  <a:gd name="T28" fmla="*/ 31 w 35"/>
                  <a:gd name="T29" fmla="*/ 33 h 533"/>
                  <a:gd name="T30" fmla="*/ 35 w 35"/>
                  <a:gd name="T31" fmla="*/ 45 h 533"/>
                  <a:gd name="T32" fmla="*/ 35 w 35"/>
                  <a:gd name="T33" fmla="*/ 528 h 533"/>
                  <a:gd name="T34" fmla="*/ 35 w 35"/>
                  <a:gd name="T35" fmla="*/ 528 h 533"/>
                  <a:gd name="T36" fmla="*/ 34 w 35"/>
                  <a:gd name="T37" fmla="*/ 531 h 533"/>
                  <a:gd name="T38" fmla="*/ 31 w 35"/>
                  <a:gd name="T39" fmla="*/ 533 h 533"/>
                  <a:gd name="T40" fmla="*/ 31 w 35"/>
                  <a:gd name="T41" fmla="*/ 59 h 5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5" h="533">
                    <a:moveTo>
                      <a:pt x="31" y="59"/>
                    </a:moveTo>
                    <a:lnTo>
                      <a:pt x="31" y="59"/>
                    </a:lnTo>
                    <a:lnTo>
                      <a:pt x="31" y="51"/>
                    </a:lnTo>
                    <a:lnTo>
                      <a:pt x="28" y="43"/>
                    </a:lnTo>
                    <a:lnTo>
                      <a:pt x="25" y="34"/>
                    </a:lnTo>
                    <a:lnTo>
                      <a:pt x="22" y="26"/>
                    </a:lnTo>
                    <a:lnTo>
                      <a:pt x="18" y="19"/>
                    </a:lnTo>
                    <a:lnTo>
                      <a:pt x="13" y="12"/>
                    </a:lnTo>
                    <a:lnTo>
                      <a:pt x="7" y="6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18" y="10"/>
                    </a:lnTo>
                    <a:lnTo>
                      <a:pt x="25" y="20"/>
                    </a:lnTo>
                    <a:lnTo>
                      <a:pt x="31" y="33"/>
                    </a:lnTo>
                    <a:lnTo>
                      <a:pt x="35" y="45"/>
                    </a:lnTo>
                    <a:lnTo>
                      <a:pt x="35" y="528"/>
                    </a:lnTo>
                    <a:lnTo>
                      <a:pt x="34" y="531"/>
                    </a:lnTo>
                    <a:lnTo>
                      <a:pt x="31" y="533"/>
                    </a:lnTo>
                    <a:lnTo>
                      <a:pt x="31" y="5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7" name="Freeform 15"/>
              <p:cNvSpPr>
                <a:spLocks/>
              </p:cNvSpPr>
              <p:nvPr/>
            </p:nvSpPr>
            <p:spPr bwMode="auto">
              <a:xfrm>
                <a:off x="5646" y="283"/>
                <a:ext cx="57" cy="121"/>
              </a:xfrm>
              <a:custGeom>
                <a:avLst/>
                <a:gdLst>
                  <a:gd name="T0" fmla="*/ 40 w 57"/>
                  <a:gd name="T1" fmla="*/ 21 h 121"/>
                  <a:gd name="T2" fmla="*/ 40 w 57"/>
                  <a:gd name="T3" fmla="*/ 21 h 121"/>
                  <a:gd name="T4" fmla="*/ 47 w 57"/>
                  <a:gd name="T5" fmla="*/ 30 h 121"/>
                  <a:gd name="T6" fmla="*/ 52 w 57"/>
                  <a:gd name="T7" fmla="*/ 40 h 121"/>
                  <a:gd name="T8" fmla="*/ 56 w 57"/>
                  <a:gd name="T9" fmla="*/ 51 h 121"/>
                  <a:gd name="T10" fmla="*/ 57 w 57"/>
                  <a:gd name="T11" fmla="*/ 61 h 121"/>
                  <a:gd name="T12" fmla="*/ 57 w 57"/>
                  <a:gd name="T13" fmla="*/ 61 h 121"/>
                  <a:gd name="T14" fmla="*/ 56 w 57"/>
                  <a:gd name="T15" fmla="*/ 72 h 121"/>
                  <a:gd name="T16" fmla="*/ 52 w 57"/>
                  <a:gd name="T17" fmla="*/ 82 h 121"/>
                  <a:gd name="T18" fmla="*/ 47 w 57"/>
                  <a:gd name="T19" fmla="*/ 91 h 121"/>
                  <a:gd name="T20" fmla="*/ 40 w 57"/>
                  <a:gd name="T21" fmla="*/ 100 h 121"/>
                  <a:gd name="T22" fmla="*/ 40 w 57"/>
                  <a:gd name="T23" fmla="*/ 100 h 121"/>
                  <a:gd name="T24" fmla="*/ 32 w 57"/>
                  <a:gd name="T25" fmla="*/ 107 h 121"/>
                  <a:gd name="T26" fmla="*/ 22 w 57"/>
                  <a:gd name="T27" fmla="*/ 114 h 121"/>
                  <a:gd name="T28" fmla="*/ 11 w 57"/>
                  <a:gd name="T29" fmla="*/ 118 h 121"/>
                  <a:gd name="T30" fmla="*/ 0 w 57"/>
                  <a:gd name="T31" fmla="*/ 121 h 121"/>
                  <a:gd name="T32" fmla="*/ 0 w 57"/>
                  <a:gd name="T33" fmla="*/ 0 h 121"/>
                  <a:gd name="T34" fmla="*/ 0 w 57"/>
                  <a:gd name="T35" fmla="*/ 0 h 121"/>
                  <a:gd name="T36" fmla="*/ 11 w 57"/>
                  <a:gd name="T37" fmla="*/ 3 h 121"/>
                  <a:gd name="T38" fmla="*/ 22 w 57"/>
                  <a:gd name="T39" fmla="*/ 9 h 121"/>
                  <a:gd name="T40" fmla="*/ 32 w 57"/>
                  <a:gd name="T41" fmla="*/ 14 h 121"/>
                  <a:gd name="T42" fmla="*/ 40 w 57"/>
                  <a:gd name="T43" fmla="*/ 21 h 121"/>
                  <a:gd name="T44" fmla="*/ 40 w 57"/>
                  <a:gd name="T45" fmla="*/ 21 h 12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57" h="121">
                    <a:moveTo>
                      <a:pt x="40" y="21"/>
                    </a:moveTo>
                    <a:lnTo>
                      <a:pt x="40" y="21"/>
                    </a:lnTo>
                    <a:lnTo>
                      <a:pt x="47" y="30"/>
                    </a:lnTo>
                    <a:lnTo>
                      <a:pt x="52" y="40"/>
                    </a:lnTo>
                    <a:lnTo>
                      <a:pt x="56" y="51"/>
                    </a:lnTo>
                    <a:lnTo>
                      <a:pt x="57" y="61"/>
                    </a:lnTo>
                    <a:lnTo>
                      <a:pt x="56" y="72"/>
                    </a:lnTo>
                    <a:lnTo>
                      <a:pt x="52" y="82"/>
                    </a:lnTo>
                    <a:lnTo>
                      <a:pt x="47" y="91"/>
                    </a:lnTo>
                    <a:lnTo>
                      <a:pt x="40" y="100"/>
                    </a:lnTo>
                    <a:lnTo>
                      <a:pt x="32" y="107"/>
                    </a:lnTo>
                    <a:lnTo>
                      <a:pt x="22" y="114"/>
                    </a:lnTo>
                    <a:lnTo>
                      <a:pt x="11" y="118"/>
                    </a:lnTo>
                    <a:lnTo>
                      <a:pt x="0" y="121"/>
                    </a:lnTo>
                    <a:lnTo>
                      <a:pt x="0" y="0"/>
                    </a:lnTo>
                    <a:lnTo>
                      <a:pt x="11" y="3"/>
                    </a:lnTo>
                    <a:lnTo>
                      <a:pt x="22" y="9"/>
                    </a:lnTo>
                    <a:lnTo>
                      <a:pt x="32" y="14"/>
                    </a:lnTo>
                    <a:lnTo>
                      <a:pt x="40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8" name="Freeform 16"/>
              <p:cNvSpPr>
                <a:spLocks/>
              </p:cNvSpPr>
              <p:nvPr/>
            </p:nvSpPr>
            <p:spPr bwMode="auto">
              <a:xfrm>
                <a:off x="5660" y="4233"/>
                <a:ext cx="92" cy="81"/>
              </a:xfrm>
              <a:custGeom>
                <a:avLst/>
                <a:gdLst>
                  <a:gd name="T0" fmla="*/ 92 w 92"/>
                  <a:gd name="T1" fmla="*/ 29 h 81"/>
                  <a:gd name="T2" fmla="*/ 92 w 92"/>
                  <a:gd name="T3" fmla="*/ 29 h 81"/>
                  <a:gd name="T4" fmla="*/ 88 w 92"/>
                  <a:gd name="T5" fmla="*/ 38 h 81"/>
                  <a:gd name="T6" fmla="*/ 83 w 92"/>
                  <a:gd name="T7" fmla="*/ 46 h 81"/>
                  <a:gd name="T8" fmla="*/ 77 w 92"/>
                  <a:gd name="T9" fmla="*/ 53 h 81"/>
                  <a:gd name="T10" fmla="*/ 70 w 92"/>
                  <a:gd name="T11" fmla="*/ 62 h 81"/>
                  <a:gd name="T12" fmla="*/ 62 w 92"/>
                  <a:gd name="T13" fmla="*/ 67 h 81"/>
                  <a:gd name="T14" fmla="*/ 53 w 92"/>
                  <a:gd name="T15" fmla="*/ 73 h 81"/>
                  <a:gd name="T16" fmla="*/ 43 w 92"/>
                  <a:gd name="T17" fmla="*/ 79 h 81"/>
                  <a:gd name="T18" fmla="*/ 33 w 92"/>
                  <a:gd name="T19" fmla="*/ 81 h 81"/>
                  <a:gd name="T20" fmla="*/ 0 w 92"/>
                  <a:gd name="T21" fmla="*/ 81 h 81"/>
                  <a:gd name="T22" fmla="*/ 0 w 92"/>
                  <a:gd name="T23" fmla="*/ 81 h 81"/>
                  <a:gd name="T24" fmla="*/ 10 w 92"/>
                  <a:gd name="T25" fmla="*/ 81 h 81"/>
                  <a:gd name="T26" fmla="*/ 18 w 92"/>
                  <a:gd name="T27" fmla="*/ 80 h 81"/>
                  <a:gd name="T28" fmla="*/ 36 w 92"/>
                  <a:gd name="T29" fmla="*/ 76 h 81"/>
                  <a:gd name="T30" fmla="*/ 52 w 92"/>
                  <a:gd name="T31" fmla="*/ 67 h 81"/>
                  <a:gd name="T32" fmla="*/ 66 w 92"/>
                  <a:gd name="T33" fmla="*/ 58 h 81"/>
                  <a:gd name="T34" fmla="*/ 77 w 92"/>
                  <a:gd name="T35" fmla="*/ 45 h 81"/>
                  <a:gd name="T36" fmla="*/ 81 w 92"/>
                  <a:gd name="T37" fmla="*/ 39 h 81"/>
                  <a:gd name="T38" fmla="*/ 85 w 92"/>
                  <a:gd name="T39" fmla="*/ 32 h 81"/>
                  <a:gd name="T40" fmla="*/ 88 w 92"/>
                  <a:gd name="T41" fmla="*/ 24 h 81"/>
                  <a:gd name="T42" fmla="*/ 91 w 92"/>
                  <a:gd name="T43" fmla="*/ 17 h 81"/>
                  <a:gd name="T44" fmla="*/ 92 w 92"/>
                  <a:gd name="T45" fmla="*/ 8 h 81"/>
                  <a:gd name="T46" fmla="*/ 92 w 92"/>
                  <a:gd name="T47" fmla="*/ 0 h 81"/>
                  <a:gd name="T48" fmla="*/ 92 w 92"/>
                  <a:gd name="T49" fmla="*/ 29 h 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2" h="81">
                    <a:moveTo>
                      <a:pt x="92" y="29"/>
                    </a:moveTo>
                    <a:lnTo>
                      <a:pt x="92" y="29"/>
                    </a:lnTo>
                    <a:lnTo>
                      <a:pt x="88" y="38"/>
                    </a:lnTo>
                    <a:lnTo>
                      <a:pt x="83" y="46"/>
                    </a:lnTo>
                    <a:lnTo>
                      <a:pt x="77" y="53"/>
                    </a:lnTo>
                    <a:lnTo>
                      <a:pt x="70" y="62"/>
                    </a:lnTo>
                    <a:lnTo>
                      <a:pt x="62" y="67"/>
                    </a:lnTo>
                    <a:lnTo>
                      <a:pt x="53" y="73"/>
                    </a:lnTo>
                    <a:lnTo>
                      <a:pt x="43" y="79"/>
                    </a:lnTo>
                    <a:lnTo>
                      <a:pt x="33" y="81"/>
                    </a:lnTo>
                    <a:lnTo>
                      <a:pt x="0" y="81"/>
                    </a:lnTo>
                    <a:lnTo>
                      <a:pt x="10" y="81"/>
                    </a:lnTo>
                    <a:lnTo>
                      <a:pt x="18" y="80"/>
                    </a:lnTo>
                    <a:lnTo>
                      <a:pt x="36" y="76"/>
                    </a:lnTo>
                    <a:lnTo>
                      <a:pt x="52" y="67"/>
                    </a:lnTo>
                    <a:lnTo>
                      <a:pt x="66" y="58"/>
                    </a:lnTo>
                    <a:lnTo>
                      <a:pt x="77" y="45"/>
                    </a:lnTo>
                    <a:lnTo>
                      <a:pt x="81" y="39"/>
                    </a:lnTo>
                    <a:lnTo>
                      <a:pt x="85" y="32"/>
                    </a:lnTo>
                    <a:lnTo>
                      <a:pt x="88" y="24"/>
                    </a:lnTo>
                    <a:lnTo>
                      <a:pt x="91" y="17"/>
                    </a:lnTo>
                    <a:lnTo>
                      <a:pt x="92" y="8"/>
                    </a:lnTo>
                    <a:lnTo>
                      <a:pt x="92" y="0"/>
                    </a:lnTo>
                    <a:lnTo>
                      <a:pt x="92" y="2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89" name="Freeform 17"/>
              <p:cNvSpPr>
                <a:spLocks/>
              </p:cNvSpPr>
              <p:nvPr/>
            </p:nvSpPr>
            <p:spPr bwMode="auto">
              <a:xfrm>
                <a:off x="5646" y="578"/>
                <a:ext cx="106" cy="3736"/>
              </a:xfrm>
              <a:custGeom>
                <a:avLst/>
                <a:gdLst>
                  <a:gd name="T0" fmla="*/ 14 w 106"/>
                  <a:gd name="T1" fmla="*/ 3731 h 3736"/>
                  <a:gd name="T2" fmla="*/ 14 w 106"/>
                  <a:gd name="T3" fmla="*/ 3731 h 3736"/>
                  <a:gd name="T4" fmla="*/ 31 w 106"/>
                  <a:gd name="T5" fmla="*/ 3729 h 3736"/>
                  <a:gd name="T6" fmla="*/ 47 w 106"/>
                  <a:gd name="T7" fmla="*/ 3725 h 3736"/>
                  <a:gd name="T8" fmla="*/ 63 w 106"/>
                  <a:gd name="T9" fmla="*/ 3718 h 3736"/>
                  <a:gd name="T10" fmla="*/ 76 w 106"/>
                  <a:gd name="T11" fmla="*/ 3708 h 3736"/>
                  <a:gd name="T12" fmla="*/ 85 w 106"/>
                  <a:gd name="T13" fmla="*/ 3697 h 3736"/>
                  <a:gd name="T14" fmla="*/ 94 w 106"/>
                  <a:gd name="T15" fmla="*/ 3684 h 3736"/>
                  <a:gd name="T16" fmla="*/ 99 w 106"/>
                  <a:gd name="T17" fmla="*/ 3670 h 3736"/>
                  <a:gd name="T18" fmla="*/ 101 w 106"/>
                  <a:gd name="T19" fmla="*/ 3662 h 3736"/>
                  <a:gd name="T20" fmla="*/ 101 w 106"/>
                  <a:gd name="T21" fmla="*/ 3655 h 3736"/>
                  <a:gd name="T22" fmla="*/ 101 w 106"/>
                  <a:gd name="T23" fmla="*/ 0 h 3736"/>
                  <a:gd name="T24" fmla="*/ 106 w 106"/>
                  <a:gd name="T25" fmla="*/ 0 h 3736"/>
                  <a:gd name="T26" fmla="*/ 106 w 106"/>
                  <a:gd name="T27" fmla="*/ 3655 h 3736"/>
                  <a:gd name="T28" fmla="*/ 106 w 106"/>
                  <a:gd name="T29" fmla="*/ 3655 h 3736"/>
                  <a:gd name="T30" fmla="*/ 106 w 106"/>
                  <a:gd name="T31" fmla="*/ 3663 h 3736"/>
                  <a:gd name="T32" fmla="*/ 105 w 106"/>
                  <a:gd name="T33" fmla="*/ 3672 h 3736"/>
                  <a:gd name="T34" fmla="*/ 102 w 106"/>
                  <a:gd name="T35" fmla="*/ 3679 h 3736"/>
                  <a:gd name="T36" fmla="*/ 99 w 106"/>
                  <a:gd name="T37" fmla="*/ 3687 h 3736"/>
                  <a:gd name="T38" fmla="*/ 95 w 106"/>
                  <a:gd name="T39" fmla="*/ 3694 h 3736"/>
                  <a:gd name="T40" fmla="*/ 91 w 106"/>
                  <a:gd name="T41" fmla="*/ 3700 h 3736"/>
                  <a:gd name="T42" fmla="*/ 80 w 106"/>
                  <a:gd name="T43" fmla="*/ 3713 h 3736"/>
                  <a:gd name="T44" fmla="*/ 66 w 106"/>
                  <a:gd name="T45" fmla="*/ 3722 h 3736"/>
                  <a:gd name="T46" fmla="*/ 50 w 106"/>
                  <a:gd name="T47" fmla="*/ 3731 h 3736"/>
                  <a:gd name="T48" fmla="*/ 32 w 106"/>
                  <a:gd name="T49" fmla="*/ 3735 h 3736"/>
                  <a:gd name="T50" fmla="*/ 24 w 106"/>
                  <a:gd name="T51" fmla="*/ 3736 h 3736"/>
                  <a:gd name="T52" fmla="*/ 14 w 106"/>
                  <a:gd name="T53" fmla="*/ 3736 h 3736"/>
                  <a:gd name="T54" fmla="*/ 0 w 106"/>
                  <a:gd name="T55" fmla="*/ 3736 h 3736"/>
                  <a:gd name="T56" fmla="*/ 0 w 106"/>
                  <a:gd name="T57" fmla="*/ 3731 h 3736"/>
                  <a:gd name="T58" fmla="*/ 14 w 106"/>
                  <a:gd name="T59" fmla="*/ 3731 h 37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06" h="3736">
                    <a:moveTo>
                      <a:pt x="14" y="3731"/>
                    </a:moveTo>
                    <a:lnTo>
                      <a:pt x="14" y="3731"/>
                    </a:lnTo>
                    <a:lnTo>
                      <a:pt x="31" y="3729"/>
                    </a:lnTo>
                    <a:lnTo>
                      <a:pt x="47" y="3725"/>
                    </a:lnTo>
                    <a:lnTo>
                      <a:pt x="63" y="3718"/>
                    </a:lnTo>
                    <a:lnTo>
                      <a:pt x="76" y="3708"/>
                    </a:lnTo>
                    <a:lnTo>
                      <a:pt x="85" y="3697"/>
                    </a:lnTo>
                    <a:lnTo>
                      <a:pt x="94" y="3684"/>
                    </a:lnTo>
                    <a:lnTo>
                      <a:pt x="99" y="3670"/>
                    </a:lnTo>
                    <a:lnTo>
                      <a:pt x="101" y="3662"/>
                    </a:lnTo>
                    <a:lnTo>
                      <a:pt x="101" y="3655"/>
                    </a:lnTo>
                    <a:lnTo>
                      <a:pt x="101" y="0"/>
                    </a:lnTo>
                    <a:lnTo>
                      <a:pt x="106" y="0"/>
                    </a:lnTo>
                    <a:lnTo>
                      <a:pt x="106" y="3655"/>
                    </a:lnTo>
                    <a:lnTo>
                      <a:pt x="106" y="3663"/>
                    </a:lnTo>
                    <a:lnTo>
                      <a:pt x="105" y="3672"/>
                    </a:lnTo>
                    <a:lnTo>
                      <a:pt x="102" y="3679"/>
                    </a:lnTo>
                    <a:lnTo>
                      <a:pt x="99" y="3687"/>
                    </a:lnTo>
                    <a:lnTo>
                      <a:pt x="95" y="3694"/>
                    </a:lnTo>
                    <a:lnTo>
                      <a:pt x="91" y="3700"/>
                    </a:lnTo>
                    <a:lnTo>
                      <a:pt x="80" y="3713"/>
                    </a:lnTo>
                    <a:lnTo>
                      <a:pt x="66" y="3722"/>
                    </a:lnTo>
                    <a:lnTo>
                      <a:pt x="50" y="3731"/>
                    </a:lnTo>
                    <a:lnTo>
                      <a:pt x="32" y="3735"/>
                    </a:lnTo>
                    <a:lnTo>
                      <a:pt x="24" y="3736"/>
                    </a:lnTo>
                    <a:lnTo>
                      <a:pt x="14" y="3736"/>
                    </a:lnTo>
                    <a:lnTo>
                      <a:pt x="0" y="3736"/>
                    </a:lnTo>
                    <a:lnTo>
                      <a:pt x="0" y="3731"/>
                    </a:lnTo>
                    <a:lnTo>
                      <a:pt x="14" y="373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90" name="Freeform 18"/>
              <p:cNvSpPr>
                <a:spLocks noEditPoints="1"/>
              </p:cNvSpPr>
              <p:nvPr/>
            </p:nvSpPr>
            <p:spPr bwMode="auto">
              <a:xfrm>
                <a:off x="5657" y="624"/>
                <a:ext cx="83" cy="1062"/>
              </a:xfrm>
              <a:custGeom>
                <a:avLst/>
                <a:gdLst>
                  <a:gd name="T0" fmla="*/ 80 w 83"/>
                  <a:gd name="T1" fmla="*/ 49 h 1062"/>
                  <a:gd name="T2" fmla="*/ 79 w 83"/>
                  <a:gd name="T3" fmla="*/ 39 h 1062"/>
                  <a:gd name="T4" fmla="*/ 73 w 83"/>
                  <a:gd name="T5" fmla="*/ 24 h 1062"/>
                  <a:gd name="T6" fmla="*/ 69 w 83"/>
                  <a:gd name="T7" fmla="*/ 17 h 1062"/>
                  <a:gd name="T8" fmla="*/ 56 w 83"/>
                  <a:gd name="T9" fmla="*/ 7 h 1062"/>
                  <a:gd name="T10" fmla="*/ 41 w 83"/>
                  <a:gd name="T11" fmla="*/ 3 h 1062"/>
                  <a:gd name="T12" fmla="*/ 34 w 83"/>
                  <a:gd name="T13" fmla="*/ 4 h 1062"/>
                  <a:gd name="T14" fmla="*/ 20 w 83"/>
                  <a:gd name="T15" fmla="*/ 11 h 1062"/>
                  <a:gd name="T16" fmla="*/ 14 w 83"/>
                  <a:gd name="T17" fmla="*/ 17 h 1062"/>
                  <a:gd name="T18" fmla="*/ 6 w 83"/>
                  <a:gd name="T19" fmla="*/ 31 h 1062"/>
                  <a:gd name="T20" fmla="*/ 3 w 83"/>
                  <a:gd name="T21" fmla="*/ 49 h 1062"/>
                  <a:gd name="T22" fmla="*/ 3 w 83"/>
                  <a:gd name="T23" fmla="*/ 1013 h 1062"/>
                  <a:gd name="T24" fmla="*/ 6 w 83"/>
                  <a:gd name="T25" fmla="*/ 1031 h 1062"/>
                  <a:gd name="T26" fmla="*/ 14 w 83"/>
                  <a:gd name="T27" fmla="*/ 1045 h 1062"/>
                  <a:gd name="T28" fmla="*/ 20 w 83"/>
                  <a:gd name="T29" fmla="*/ 1051 h 1062"/>
                  <a:gd name="T30" fmla="*/ 34 w 83"/>
                  <a:gd name="T31" fmla="*/ 1058 h 1062"/>
                  <a:gd name="T32" fmla="*/ 41 w 83"/>
                  <a:gd name="T33" fmla="*/ 1059 h 1062"/>
                  <a:gd name="T34" fmla="*/ 56 w 83"/>
                  <a:gd name="T35" fmla="*/ 1055 h 1062"/>
                  <a:gd name="T36" fmla="*/ 69 w 83"/>
                  <a:gd name="T37" fmla="*/ 1045 h 1062"/>
                  <a:gd name="T38" fmla="*/ 73 w 83"/>
                  <a:gd name="T39" fmla="*/ 1039 h 1062"/>
                  <a:gd name="T40" fmla="*/ 79 w 83"/>
                  <a:gd name="T41" fmla="*/ 1023 h 1062"/>
                  <a:gd name="T42" fmla="*/ 80 w 83"/>
                  <a:gd name="T43" fmla="*/ 1013 h 1062"/>
                  <a:gd name="T44" fmla="*/ 70 w 83"/>
                  <a:gd name="T45" fmla="*/ 14 h 1062"/>
                  <a:gd name="T46" fmla="*/ 79 w 83"/>
                  <a:gd name="T47" fmla="*/ 30 h 1062"/>
                  <a:gd name="T48" fmla="*/ 83 w 83"/>
                  <a:gd name="T49" fmla="*/ 49 h 1062"/>
                  <a:gd name="T50" fmla="*/ 83 w 83"/>
                  <a:gd name="T51" fmla="*/ 1013 h 1062"/>
                  <a:gd name="T52" fmla="*/ 79 w 83"/>
                  <a:gd name="T53" fmla="*/ 1032 h 1062"/>
                  <a:gd name="T54" fmla="*/ 70 w 83"/>
                  <a:gd name="T55" fmla="*/ 1048 h 1062"/>
                  <a:gd name="T56" fmla="*/ 58 w 83"/>
                  <a:gd name="T57" fmla="*/ 1058 h 1062"/>
                  <a:gd name="T58" fmla="*/ 41 w 83"/>
                  <a:gd name="T59" fmla="*/ 1062 h 1062"/>
                  <a:gd name="T60" fmla="*/ 32 w 83"/>
                  <a:gd name="T61" fmla="*/ 1061 h 1062"/>
                  <a:gd name="T62" fmla="*/ 18 w 83"/>
                  <a:gd name="T63" fmla="*/ 1054 h 1062"/>
                  <a:gd name="T64" fmla="*/ 7 w 83"/>
                  <a:gd name="T65" fmla="*/ 1041 h 1062"/>
                  <a:gd name="T66" fmla="*/ 0 w 83"/>
                  <a:gd name="T67" fmla="*/ 1023 h 1062"/>
                  <a:gd name="T68" fmla="*/ 0 w 83"/>
                  <a:gd name="T69" fmla="*/ 49 h 1062"/>
                  <a:gd name="T70" fmla="*/ 0 w 83"/>
                  <a:gd name="T71" fmla="*/ 39 h 1062"/>
                  <a:gd name="T72" fmla="*/ 7 w 83"/>
                  <a:gd name="T73" fmla="*/ 23 h 1062"/>
                  <a:gd name="T74" fmla="*/ 18 w 83"/>
                  <a:gd name="T75" fmla="*/ 9 h 1062"/>
                  <a:gd name="T76" fmla="*/ 32 w 83"/>
                  <a:gd name="T77" fmla="*/ 2 h 1062"/>
                  <a:gd name="T78" fmla="*/ 41 w 83"/>
                  <a:gd name="T79" fmla="*/ 0 h 1062"/>
                  <a:gd name="T80" fmla="*/ 58 w 83"/>
                  <a:gd name="T81" fmla="*/ 4 h 1062"/>
                  <a:gd name="T82" fmla="*/ 70 w 83"/>
                  <a:gd name="T83" fmla="*/ 14 h 106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83" h="1062">
                    <a:moveTo>
                      <a:pt x="80" y="1013"/>
                    </a:moveTo>
                    <a:lnTo>
                      <a:pt x="80" y="49"/>
                    </a:lnTo>
                    <a:lnTo>
                      <a:pt x="79" y="39"/>
                    </a:lnTo>
                    <a:lnTo>
                      <a:pt x="77" y="31"/>
                    </a:lnTo>
                    <a:lnTo>
                      <a:pt x="73" y="24"/>
                    </a:lnTo>
                    <a:lnTo>
                      <a:pt x="69" y="17"/>
                    </a:lnTo>
                    <a:lnTo>
                      <a:pt x="62" y="11"/>
                    </a:lnTo>
                    <a:lnTo>
                      <a:pt x="56" y="7"/>
                    </a:lnTo>
                    <a:lnTo>
                      <a:pt x="49" y="4"/>
                    </a:lnTo>
                    <a:lnTo>
                      <a:pt x="41" y="3"/>
                    </a:lnTo>
                    <a:lnTo>
                      <a:pt x="34" y="4"/>
                    </a:lnTo>
                    <a:lnTo>
                      <a:pt x="25" y="7"/>
                    </a:lnTo>
                    <a:lnTo>
                      <a:pt x="20" y="11"/>
                    </a:lnTo>
                    <a:lnTo>
                      <a:pt x="14" y="17"/>
                    </a:lnTo>
                    <a:lnTo>
                      <a:pt x="8" y="24"/>
                    </a:lnTo>
                    <a:lnTo>
                      <a:pt x="6" y="31"/>
                    </a:lnTo>
                    <a:lnTo>
                      <a:pt x="3" y="39"/>
                    </a:lnTo>
                    <a:lnTo>
                      <a:pt x="3" y="49"/>
                    </a:lnTo>
                    <a:lnTo>
                      <a:pt x="3" y="1013"/>
                    </a:lnTo>
                    <a:lnTo>
                      <a:pt x="3" y="1023"/>
                    </a:lnTo>
                    <a:lnTo>
                      <a:pt x="6" y="1031"/>
                    </a:lnTo>
                    <a:lnTo>
                      <a:pt x="8" y="1039"/>
                    </a:lnTo>
                    <a:lnTo>
                      <a:pt x="14" y="1045"/>
                    </a:lnTo>
                    <a:lnTo>
                      <a:pt x="20" y="1051"/>
                    </a:lnTo>
                    <a:lnTo>
                      <a:pt x="25" y="1055"/>
                    </a:lnTo>
                    <a:lnTo>
                      <a:pt x="34" y="1058"/>
                    </a:lnTo>
                    <a:lnTo>
                      <a:pt x="41" y="1059"/>
                    </a:lnTo>
                    <a:lnTo>
                      <a:pt x="49" y="1058"/>
                    </a:lnTo>
                    <a:lnTo>
                      <a:pt x="56" y="1055"/>
                    </a:lnTo>
                    <a:lnTo>
                      <a:pt x="62" y="1051"/>
                    </a:lnTo>
                    <a:lnTo>
                      <a:pt x="69" y="1045"/>
                    </a:lnTo>
                    <a:lnTo>
                      <a:pt x="73" y="1039"/>
                    </a:lnTo>
                    <a:lnTo>
                      <a:pt x="77" y="1031"/>
                    </a:lnTo>
                    <a:lnTo>
                      <a:pt x="79" y="1023"/>
                    </a:lnTo>
                    <a:lnTo>
                      <a:pt x="80" y="1013"/>
                    </a:lnTo>
                    <a:close/>
                    <a:moveTo>
                      <a:pt x="70" y="14"/>
                    </a:moveTo>
                    <a:lnTo>
                      <a:pt x="70" y="14"/>
                    </a:lnTo>
                    <a:lnTo>
                      <a:pt x="76" y="23"/>
                    </a:lnTo>
                    <a:lnTo>
                      <a:pt x="79" y="30"/>
                    </a:lnTo>
                    <a:lnTo>
                      <a:pt x="81" y="39"/>
                    </a:lnTo>
                    <a:lnTo>
                      <a:pt x="83" y="49"/>
                    </a:lnTo>
                    <a:lnTo>
                      <a:pt x="83" y="1013"/>
                    </a:lnTo>
                    <a:lnTo>
                      <a:pt x="81" y="1023"/>
                    </a:lnTo>
                    <a:lnTo>
                      <a:pt x="79" y="1032"/>
                    </a:lnTo>
                    <a:lnTo>
                      <a:pt x="76" y="1041"/>
                    </a:lnTo>
                    <a:lnTo>
                      <a:pt x="70" y="1048"/>
                    </a:lnTo>
                    <a:lnTo>
                      <a:pt x="65" y="1054"/>
                    </a:lnTo>
                    <a:lnTo>
                      <a:pt x="58" y="1058"/>
                    </a:lnTo>
                    <a:lnTo>
                      <a:pt x="49" y="1061"/>
                    </a:lnTo>
                    <a:lnTo>
                      <a:pt x="41" y="1062"/>
                    </a:lnTo>
                    <a:lnTo>
                      <a:pt x="32" y="1061"/>
                    </a:lnTo>
                    <a:lnTo>
                      <a:pt x="25" y="1058"/>
                    </a:lnTo>
                    <a:lnTo>
                      <a:pt x="18" y="1054"/>
                    </a:lnTo>
                    <a:lnTo>
                      <a:pt x="11" y="1048"/>
                    </a:lnTo>
                    <a:lnTo>
                      <a:pt x="7" y="1041"/>
                    </a:lnTo>
                    <a:lnTo>
                      <a:pt x="3" y="1032"/>
                    </a:lnTo>
                    <a:lnTo>
                      <a:pt x="0" y="1023"/>
                    </a:lnTo>
                    <a:lnTo>
                      <a:pt x="0" y="1013"/>
                    </a:lnTo>
                    <a:lnTo>
                      <a:pt x="0" y="49"/>
                    </a:lnTo>
                    <a:lnTo>
                      <a:pt x="0" y="39"/>
                    </a:lnTo>
                    <a:lnTo>
                      <a:pt x="3" y="30"/>
                    </a:lnTo>
                    <a:lnTo>
                      <a:pt x="7" y="23"/>
                    </a:lnTo>
                    <a:lnTo>
                      <a:pt x="11" y="14"/>
                    </a:lnTo>
                    <a:lnTo>
                      <a:pt x="18" y="9"/>
                    </a:lnTo>
                    <a:lnTo>
                      <a:pt x="25" y="4"/>
                    </a:lnTo>
                    <a:lnTo>
                      <a:pt x="32" y="2"/>
                    </a:lnTo>
                    <a:lnTo>
                      <a:pt x="41" y="0"/>
                    </a:lnTo>
                    <a:lnTo>
                      <a:pt x="49" y="2"/>
                    </a:lnTo>
                    <a:lnTo>
                      <a:pt x="58" y="4"/>
                    </a:lnTo>
                    <a:lnTo>
                      <a:pt x="65" y="9"/>
                    </a:lnTo>
                    <a:lnTo>
                      <a:pt x="70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91" name="Freeform 19"/>
              <p:cNvSpPr>
                <a:spLocks noEditPoints="1"/>
              </p:cNvSpPr>
              <p:nvPr/>
            </p:nvSpPr>
            <p:spPr bwMode="auto">
              <a:xfrm>
                <a:off x="5654" y="621"/>
                <a:ext cx="89" cy="1068"/>
              </a:xfrm>
              <a:custGeom>
                <a:avLst/>
                <a:gdLst>
                  <a:gd name="T0" fmla="*/ 89 w 89"/>
                  <a:gd name="T1" fmla="*/ 1016 h 1068"/>
                  <a:gd name="T2" fmla="*/ 84 w 89"/>
                  <a:gd name="T3" fmla="*/ 1035 h 1068"/>
                  <a:gd name="T4" fmla="*/ 76 w 89"/>
                  <a:gd name="T5" fmla="*/ 1052 h 1068"/>
                  <a:gd name="T6" fmla="*/ 69 w 89"/>
                  <a:gd name="T7" fmla="*/ 1058 h 1068"/>
                  <a:gd name="T8" fmla="*/ 54 w 89"/>
                  <a:gd name="T9" fmla="*/ 1066 h 1068"/>
                  <a:gd name="T10" fmla="*/ 44 w 89"/>
                  <a:gd name="T11" fmla="*/ 1068 h 1068"/>
                  <a:gd name="T12" fmla="*/ 27 w 89"/>
                  <a:gd name="T13" fmla="*/ 1064 h 1068"/>
                  <a:gd name="T14" fmla="*/ 13 w 89"/>
                  <a:gd name="T15" fmla="*/ 1052 h 1068"/>
                  <a:gd name="T16" fmla="*/ 7 w 89"/>
                  <a:gd name="T17" fmla="*/ 1045 h 1068"/>
                  <a:gd name="T18" fmla="*/ 0 w 89"/>
                  <a:gd name="T19" fmla="*/ 1027 h 1068"/>
                  <a:gd name="T20" fmla="*/ 0 w 89"/>
                  <a:gd name="T21" fmla="*/ 52 h 1068"/>
                  <a:gd name="T22" fmla="*/ 0 w 89"/>
                  <a:gd name="T23" fmla="*/ 41 h 1068"/>
                  <a:gd name="T24" fmla="*/ 7 w 89"/>
                  <a:gd name="T25" fmla="*/ 24 h 1068"/>
                  <a:gd name="T26" fmla="*/ 13 w 89"/>
                  <a:gd name="T27" fmla="*/ 16 h 1068"/>
                  <a:gd name="T28" fmla="*/ 27 w 89"/>
                  <a:gd name="T29" fmla="*/ 5 h 1068"/>
                  <a:gd name="T30" fmla="*/ 44 w 89"/>
                  <a:gd name="T31" fmla="*/ 0 h 1068"/>
                  <a:gd name="T32" fmla="*/ 54 w 89"/>
                  <a:gd name="T33" fmla="*/ 2 h 1068"/>
                  <a:gd name="T34" fmla="*/ 69 w 89"/>
                  <a:gd name="T35" fmla="*/ 10 h 1068"/>
                  <a:gd name="T36" fmla="*/ 76 w 89"/>
                  <a:gd name="T37" fmla="*/ 16 h 1068"/>
                  <a:gd name="T38" fmla="*/ 84 w 89"/>
                  <a:gd name="T39" fmla="*/ 33 h 1068"/>
                  <a:gd name="T40" fmla="*/ 89 w 89"/>
                  <a:gd name="T41" fmla="*/ 52 h 1068"/>
                  <a:gd name="T42" fmla="*/ 86 w 89"/>
                  <a:gd name="T43" fmla="*/ 52 h 1068"/>
                  <a:gd name="T44" fmla="*/ 84 w 89"/>
                  <a:gd name="T45" fmla="*/ 42 h 1068"/>
                  <a:gd name="T46" fmla="*/ 79 w 89"/>
                  <a:gd name="T47" fmla="*/ 26 h 1068"/>
                  <a:gd name="T48" fmla="*/ 73 w 89"/>
                  <a:gd name="T49" fmla="*/ 17 h 1068"/>
                  <a:gd name="T50" fmla="*/ 61 w 89"/>
                  <a:gd name="T51" fmla="*/ 7 h 1068"/>
                  <a:gd name="T52" fmla="*/ 44 w 89"/>
                  <a:gd name="T53" fmla="*/ 3 h 1068"/>
                  <a:gd name="T54" fmla="*/ 35 w 89"/>
                  <a:gd name="T55" fmla="*/ 5 h 1068"/>
                  <a:gd name="T56" fmla="*/ 21 w 89"/>
                  <a:gd name="T57" fmla="*/ 12 h 1068"/>
                  <a:gd name="T58" fmla="*/ 10 w 89"/>
                  <a:gd name="T59" fmla="*/ 26 h 1068"/>
                  <a:gd name="T60" fmla="*/ 3 w 89"/>
                  <a:gd name="T61" fmla="*/ 42 h 1068"/>
                  <a:gd name="T62" fmla="*/ 3 w 89"/>
                  <a:gd name="T63" fmla="*/ 1016 h 1068"/>
                  <a:gd name="T64" fmla="*/ 3 w 89"/>
                  <a:gd name="T65" fmla="*/ 1026 h 1068"/>
                  <a:gd name="T66" fmla="*/ 10 w 89"/>
                  <a:gd name="T67" fmla="*/ 1044 h 1068"/>
                  <a:gd name="T68" fmla="*/ 21 w 89"/>
                  <a:gd name="T69" fmla="*/ 1057 h 1068"/>
                  <a:gd name="T70" fmla="*/ 35 w 89"/>
                  <a:gd name="T71" fmla="*/ 1064 h 1068"/>
                  <a:gd name="T72" fmla="*/ 44 w 89"/>
                  <a:gd name="T73" fmla="*/ 1065 h 1068"/>
                  <a:gd name="T74" fmla="*/ 61 w 89"/>
                  <a:gd name="T75" fmla="*/ 1061 h 1068"/>
                  <a:gd name="T76" fmla="*/ 73 w 89"/>
                  <a:gd name="T77" fmla="*/ 1051 h 1068"/>
                  <a:gd name="T78" fmla="*/ 82 w 89"/>
                  <a:gd name="T79" fmla="*/ 1035 h 1068"/>
                  <a:gd name="T80" fmla="*/ 86 w 89"/>
                  <a:gd name="T81" fmla="*/ 1016 h 106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89" h="1068">
                    <a:moveTo>
                      <a:pt x="89" y="1016"/>
                    </a:moveTo>
                    <a:lnTo>
                      <a:pt x="89" y="1016"/>
                    </a:lnTo>
                    <a:lnTo>
                      <a:pt x="87" y="1027"/>
                    </a:lnTo>
                    <a:lnTo>
                      <a:pt x="84" y="1035"/>
                    </a:lnTo>
                    <a:lnTo>
                      <a:pt x="80" y="1045"/>
                    </a:lnTo>
                    <a:lnTo>
                      <a:pt x="76" y="1052"/>
                    </a:lnTo>
                    <a:lnTo>
                      <a:pt x="69" y="1058"/>
                    </a:lnTo>
                    <a:lnTo>
                      <a:pt x="61" y="1064"/>
                    </a:lnTo>
                    <a:lnTo>
                      <a:pt x="54" y="1066"/>
                    </a:lnTo>
                    <a:lnTo>
                      <a:pt x="44" y="1068"/>
                    </a:lnTo>
                    <a:lnTo>
                      <a:pt x="35" y="1066"/>
                    </a:lnTo>
                    <a:lnTo>
                      <a:pt x="27" y="1064"/>
                    </a:lnTo>
                    <a:lnTo>
                      <a:pt x="18" y="1058"/>
                    </a:lnTo>
                    <a:lnTo>
                      <a:pt x="13" y="1052"/>
                    </a:lnTo>
                    <a:lnTo>
                      <a:pt x="7" y="1045"/>
                    </a:lnTo>
                    <a:lnTo>
                      <a:pt x="3" y="1035"/>
                    </a:lnTo>
                    <a:lnTo>
                      <a:pt x="0" y="1027"/>
                    </a:lnTo>
                    <a:lnTo>
                      <a:pt x="0" y="1016"/>
                    </a:lnTo>
                    <a:lnTo>
                      <a:pt x="0" y="52"/>
                    </a:lnTo>
                    <a:lnTo>
                      <a:pt x="0" y="41"/>
                    </a:lnTo>
                    <a:lnTo>
                      <a:pt x="3" y="33"/>
                    </a:lnTo>
                    <a:lnTo>
                      <a:pt x="7" y="24"/>
                    </a:lnTo>
                    <a:lnTo>
                      <a:pt x="13" y="16"/>
                    </a:lnTo>
                    <a:lnTo>
                      <a:pt x="18" y="10"/>
                    </a:lnTo>
                    <a:lnTo>
                      <a:pt x="27" y="5"/>
                    </a:lnTo>
                    <a:lnTo>
                      <a:pt x="35" y="2"/>
                    </a:lnTo>
                    <a:lnTo>
                      <a:pt x="44" y="0"/>
                    </a:lnTo>
                    <a:lnTo>
                      <a:pt x="54" y="2"/>
                    </a:lnTo>
                    <a:lnTo>
                      <a:pt x="62" y="5"/>
                    </a:lnTo>
                    <a:lnTo>
                      <a:pt x="69" y="10"/>
                    </a:lnTo>
                    <a:lnTo>
                      <a:pt x="76" y="16"/>
                    </a:lnTo>
                    <a:lnTo>
                      <a:pt x="80" y="24"/>
                    </a:lnTo>
                    <a:lnTo>
                      <a:pt x="84" y="33"/>
                    </a:lnTo>
                    <a:lnTo>
                      <a:pt x="87" y="41"/>
                    </a:lnTo>
                    <a:lnTo>
                      <a:pt x="89" y="52"/>
                    </a:lnTo>
                    <a:lnTo>
                      <a:pt x="89" y="1016"/>
                    </a:lnTo>
                    <a:close/>
                    <a:moveTo>
                      <a:pt x="86" y="52"/>
                    </a:moveTo>
                    <a:lnTo>
                      <a:pt x="86" y="52"/>
                    </a:lnTo>
                    <a:lnTo>
                      <a:pt x="84" y="42"/>
                    </a:lnTo>
                    <a:lnTo>
                      <a:pt x="82" y="33"/>
                    </a:lnTo>
                    <a:lnTo>
                      <a:pt x="79" y="26"/>
                    </a:lnTo>
                    <a:lnTo>
                      <a:pt x="73" y="17"/>
                    </a:lnTo>
                    <a:lnTo>
                      <a:pt x="68" y="12"/>
                    </a:lnTo>
                    <a:lnTo>
                      <a:pt x="61" y="7"/>
                    </a:lnTo>
                    <a:lnTo>
                      <a:pt x="52" y="5"/>
                    </a:lnTo>
                    <a:lnTo>
                      <a:pt x="44" y="3"/>
                    </a:lnTo>
                    <a:lnTo>
                      <a:pt x="35" y="5"/>
                    </a:lnTo>
                    <a:lnTo>
                      <a:pt x="28" y="7"/>
                    </a:lnTo>
                    <a:lnTo>
                      <a:pt x="21" y="12"/>
                    </a:lnTo>
                    <a:lnTo>
                      <a:pt x="14" y="17"/>
                    </a:lnTo>
                    <a:lnTo>
                      <a:pt x="10" y="26"/>
                    </a:lnTo>
                    <a:lnTo>
                      <a:pt x="6" y="33"/>
                    </a:lnTo>
                    <a:lnTo>
                      <a:pt x="3" y="42"/>
                    </a:lnTo>
                    <a:lnTo>
                      <a:pt x="3" y="52"/>
                    </a:lnTo>
                    <a:lnTo>
                      <a:pt x="3" y="1016"/>
                    </a:lnTo>
                    <a:lnTo>
                      <a:pt x="3" y="1026"/>
                    </a:lnTo>
                    <a:lnTo>
                      <a:pt x="6" y="1035"/>
                    </a:lnTo>
                    <a:lnTo>
                      <a:pt x="10" y="1044"/>
                    </a:lnTo>
                    <a:lnTo>
                      <a:pt x="14" y="1051"/>
                    </a:lnTo>
                    <a:lnTo>
                      <a:pt x="21" y="1057"/>
                    </a:lnTo>
                    <a:lnTo>
                      <a:pt x="28" y="1061"/>
                    </a:lnTo>
                    <a:lnTo>
                      <a:pt x="35" y="1064"/>
                    </a:lnTo>
                    <a:lnTo>
                      <a:pt x="44" y="1065"/>
                    </a:lnTo>
                    <a:lnTo>
                      <a:pt x="52" y="1064"/>
                    </a:lnTo>
                    <a:lnTo>
                      <a:pt x="61" y="1061"/>
                    </a:lnTo>
                    <a:lnTo>
                      <a:pt x="68" y="1057"/>
                    </a:lnTo>
                    <a:lnTo>
                      <a:pt x="73" y="1051"/>
                    </a:lnTo>
                    <a:lnTo>
                      <a:pt x="79" y="1044"/>
                    </a:lnTo>
                    <a:lnTo>
                      <a:pt x="82" y="1035"/>
                    </a:lnTo>
                    <a:lnTo>
                      <a:pt x="84" y="1026"/>
                    </a:lnTo>
                    <a:lnTo>
                      <a:pt x="86" y="1016"/>
                    </a:lnTo>
                    <a:lnTo>
                      <a:pt x="86" y="5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92" name="Freeform 20"/>
              <p:cNvSpPr>
                <a:spLocks noEditPoints="1"/>
              </p:cNvSpPr>
              <p:nvPr/>
            </p:nvSpPr>
            <p:spPr bwMode="auto">
              <a:xfrm>
                <a:off x="5646" y="578"/>
                <a:ext cx="101" cy="3731"/>
              </a:xfrm>
              <a:custGeom>
                <a:avLst/>
                <a:gdLst>
                  <a:gd name="T0" fmla="*/ 69 w 101"/>
                  <a:gd name="T1" fmla="*/ 3495 h 3731"/>
                  <a:gd name="T2" fmla="*/ 39 w 101"/>
                  <a:gd name="T3" fmla="*/ 3495 h 3731"/>
                  <a:gd name="T4" fmla="*/ 53 w 101"/>
                  <a:gd name="T5" fmla="*/ 3520 h 3731"/>
                  <a:gd name="T6" fmla="*/ 101 w 101"/>
                  <a:gd name="T7" fmla="*/ 0 h 3731"/>
                  <a:gd name="T8" fmla="*/ 101 w 101"/>
                  <a:gd name="T9" fmla="*/ 3655 h 3731"/>
                  <a:gd name="T10" fmla="*/ 99 w 101"/>
                  <a:gd name="T11" fmla="*/ 3670 h 3731"/>
                  <a:gd name="T12" fmla="*/ 85 w 101"/>
                  <a:gd name="T13" fmla="*/ 3697 h 3731"/>
                  <a:gd name="T14" fmla="*/ 63 w 101"/>
                  <a:gd name="T15" fmla="*/ 3718 h 3731"/>
                  <a:gd name="T16" fmla="*/ 31 w 101"/>
                  <a:gd name="T17" fmla="*/ 3729 h 3731"/>
                  <a:gd name="T18" fmla="*/ 0 w 101"/>
                  <a:gd name="T19" fmla="*/ 3731 h 3731"/>
                  <a:gd name="T20" fmla="*/ 101 w 101"/>
                  <a:gd name="T21" fmla="*/ 0 h 3731"/>
                  <a:gd name="T22" fmla="*/ 97 w 101"/>
                  <a:gd name="T23" fmla="*/ 95 h 3731"/>
                  <a:gd name="T24" fmla="*/ 92 w 101"/>
                  <a:gd name="T25" fmla="*/ 76 h 3731"/>
                  <a:gd name="T26" fmla="*/ 84 w 101"/>
                  <a:gd name="T27" fmla="*/ 59 h 3731"/>
                  <a:gd name="T28" fmla="*/ 77 w 101"/>
                  <a:gd name="T29" fmla="*/ 53 h 3731"/>
                  <a:gd name="T30" fmla="*/ 62 w 101"/>
                  <a:gd name="T31" fmla="*/ 45 h 3731"/>
                  <a:gd name="T32" fmla="*/ 52 w 101"/>
                  <a:gd name="T33" fmla="*/ 43 h 3731"/>
                  <a:gd name="T34" fmla="*/ 35 w 101"/>
                  <a:gd name="T35" fmla="*/ 48 h 3731"/>
                  <a:gd name="T36" fmla="*/ 21 w 101"/>
                  <a:gd name="T37" fmla="*/ 59 h 3731"/>
                  <a:gd name="T38" fmla="*/ 15 w 101"/>
                  <a:gd name="T39" fmla="*/ 67 h 3731"/>
                  <a:gd name="T40" fmla="*/ 8 w 101"/>
                  <a:gd name="T41" fmla="*/ 84 h 3731"/>
                  <a:gd name="T42" fmla="*/ 8 w 101"/>
                  <a:gd name="T43" fmla="*/ 1059 h 3731"/>
                  <a:gd name="T44" fmla="*/ 8 w 101"/>
                  <a:gd name="T45" fmla="*/ 1070 h 3731"/>
                  <a:gd name="T46" fmla="*/ 15 w 101"/>
                  <a:gd name="T47" fmla="*/ 1088 h 3731"/>
                  <a:gd name="T48" fmla="*/ 21 w 101"/>
                  <a:gd name="T49" fmla="*/ 1095 h 3731"/>
                  <a:gd name="T50" fmla="*/ 35 w 101"/>
                  <a:gd name="T51" fmla="*/ 1107 h 3731"/>
                  <a:gd name="T52" fmla="*/ 52 w 101"/>
                  <a:gd name="T53" fmla="*/ 1111 h 3731"/>
                  <a:gd name="T54" fmla="*/ 62 w 101"/>
                  <a:gd name="T55" fmla="*/ 1109 h 3731"/>
                  <a:gd name="T56" fmla="*/ 77 w 101"/>
                  <a:gd name="T57" fmla="*/ 1101 h 3731"/>
                  <a:gd name="T58" fmla="*/ 84 w 101"/>
                  <a:gd name="T59" fmla="*/ 1095 h 3731"/>
                  <a:gd name="T60" fmla="*/ 92 w 101"/>
                  <a:gd name="T61" fmla="*/ 1078 h 3731"/>
                  <a:gd name="T62" fmla="*/ 97 w 101"/>
                  <a:gd name="T63" fmla="*/ 1059 h 3731"/>
                  <a:gd name="T64" fmla="*/ 69 w 101"/>
                  <a:gd name="T65" fmla="*/ 3613 h 3731"/>
                  <a:gd name="T66" fmla="*/ 53 w 101"/>
                  <a:gd name="T67" fmla="*/ 3586 h 3731"/>
                  <a:gd name="T68" fmla="*/ 38 w 101"/>
                  <a:gd name="T69" fmla="*/ 3613 h 3731"/>
                  <a:gd name="T70" fmla="*/ 69 w 101"/>
                  <a:gd name="T71" fmla="*/ 3613 h 373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01" h="3731">
                    <a:moveTo>
                      <a:pt x="84" y="3520"/>
                    </a:moveTo>
                    <a:lnTo>
                      <a:pt x="69" y="3495"/>
                    </a:lnTo>
                    <a:lnTo>
                      <a:pt x="53" y="3468"/>
                    </a:lnTo>
                    <a:lnTo>
                      <a:pt x="39" y="3495"/>
                    </a:lnTo>
                    <a:lnTo>
                      <a:pt x="24" y="3520"/>
                    </a:lnTo>
                    <a:lnTo>
                      <a:pt x="53" y="3520"/>
                    </a:lnTo>
                    <a:lnTo>
                      <a:pt x="84" y="3520"/>
                    </a:lnTo>
                    <a:close/>
                    <a:moveTo>
                      <a:pt x="101" y="0"/>
                    </a:moveTo>
                    <a:lnTo>
                      <a:pt x="101" y="3655"/>
                    </a:lnTo>
                    <a:lnTo>
                      <a:pt x="101" y="3662"/>
                    </a:lnTo>
                    <a:lnTo>
                      <a:pt x="99" y="3670"/>
                    </a:lnTo>
                    <a:lnTo>
                      <a:pt x="94" y="3684"/>
                    </a:lnTo>
                    <a:lnTo>
                      <a:pt x="85" y="3697"/>
                    </a:lnTo>
                    <a:lnTo>
                      <a:pt x="76" y="3708"/>
                    </a:lnTo>
                    <a:lnTo>
                      <a:pt x="63" y="3718"/>
                    </a:lnTo>
                    <a:lnTo>
                      <a:pt x="47" y="3725"/>
                    </a:lnTo>
                    <a:lnTo>
                      <a:pt x="31" y="3729"/>
                    </a:lnTo>
                    <a:lnTo>
                      <a:pt x="14" y="3731"/>
                    </a:lnTo>
                    <a:lnTo>
                      <a:pt x="0" y="3731"/>
                    </a:lnTo>
                    <a:lnTo>
                      <a:pt x="0" y="0"/>
                    </a:lnTo>
                    <a:lnTo>
                      <a:pt x="101" y="0"/>
                    </a:lnTo>
                    <a:close/>
                    <a:moveTo>
                      <a:pt x="97" y="95"/>
                    </a:moveTo>
                    <a:lnTo>
                      <a:pt x="97" y="95"/>
                    </a:lnTo>
                    <a:lnTo>
                      <a:pt x="95" y="84"/>
                    </a:lnTo>
                    <a:lnTo>
                      <a:pt x="92" y="76"/>
                    </a:lnTo>
                    <a:lnTo>
                      <a:pt x="88" y="67"/>
                    </a:lnTo>
                    <a:lnTo>
                      <a:pt x="84" y="59"/>
                    </a:lnTo>
                    <a:lnTo>
                      <a:pt x="77" y="53"/>
                    </a:lnTo>
                    <a:lnTo>
                      <a:pt x="70" y="48"/>
                    </a:lnTo>
                    <a:lnTo>
                      <a:pt x="62" y="45"/>
                    </a:lnTo>
                    <a:lnTo>
                      <a:pt x="52" y="43"/>
                    </a:lnTo>
                    <a:lnTo>
                      <a:pt x="43" y="45"/>
                    </a:lnTo>
                    <a:lnTo>
                      <a:pt x="35" y="48"/>
                    </a:lnTo>
                    <a:lnTo>
                      <a:pt x="26" y="53"/>
                    </a:lnTo>
                    <a:lnTo>
                      <a:pt x="21" y="59"/>
                    </a:lnTo>
                    <a:lnTo>
                      <a:pt x="15" y="67"/>
                    </a:lnTo>
                    <a:lnTo>
                      <a:pt x="11" y="76"/>
                    </a:lnTo>
                    <a:lnTo>
                      <a:pt x="8" y="84"/>
                    </a:lnTo>
                    <a:lnTo>
                      <a:pt x="8" y="95"/>
                    </a:lnTo>
                    <a:lnTo>
                      <a:pt x="8" y="1059"/>
                    </a:lnTo>
                    <a:lnTo>
                      <a:pt x="8" y="1070"/>
                    </a:lnTo>
                    <a:lnTo>
                      <a:pt x="11" y="1078"/>
                    </a:lnTo>
                    <a:lnTo>
                      <a:pt x="15" y="1088"/>
                    </a:lnTo>
                    <a:lnTo>
                      <a:pt x="21" y="1095"/>
                    </a:lnTo>
                    <a:lnTo>
                      <a:pt x="26" y="1101"/>
                    </a:lnTo>
                    <a:lnTo>
                      <a:pt x="35" y="1107"/>
                    </a:lnTo>
                    <a:lnTo>
                      <a:pt x="43" y="1109"/>
                    </a:lnTo>
                    <a:lnTo>
                      <a:pt x="52" y="1111"/>
                    </a:lnTo>
                    <a:lnTo>
                      <a:pt x="62" y="1109"/>
                    </a:lnTo>
                    <a:lnTo>
                      <a:pt x="69" y="1107"/>
                    </a:lnTo>
                    <a:lnTo>
                      <a:pt x="77" y="1101"/>
                    </a:lnTo>
                    <a:lnTo>
                      <a:pt x="84" y="1095"/>
                    </a:lnTo>
                    <a:lnTo>
                      <a:pt x="88" y="1088"/>
                    </a:lnTo>
                    <a:lnTo>
                      <a:pt x="92" y="1078"/>
                    </a:lnTo>
                    <a:lnTo>
                      <a:pt x="95" y="1070"/>
                    </a:lnTo>
                    <a:lnTo>
                      <a:pt x="97" y="1059"/>
                    </a:lnTo>
                    <a:lnTo>
                      <a:pt x="97" y="95"/>
                    </a:lnTo>
                    <a:close/>
                    <a:moveTo>
                      <a:pt x="69" y="3613"/>
                    </a:moveTo>
                    <a:lnTo>
                      <a:pt x="84" y="3586"/>
                    </a:lnTo>
                    <a:lnTo>
                      <a:pt x="53" y="3586"/>
                    </a:lnTo>
                    <a:lnTo>
                      <a:pt x="24" y="3586"/>
                    </a:lnTo>
                    <a:lnTo>
                      <a:pt x="38" y="3613"/>
                    </a:lnTo>
                    <a:lnTo>
                      <a:pt x="53" y="3638"/>
                    </a:lnTo>
                    <a:lnTo>
                      <a:pt x="69" y="361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93" name="Freeform 21"/>
              <p:cNvSpPr>
                <a:spLocks/>
              </p:cNvSpPr>
              <p:nvPr/>
            </p:nvSpPr>
            <p:spPr bwMode="auto">
              <a:xfrm>
                <a:off x="5646" y="281"/>
                <a:ext cx="60" cy="126"/>
              </a:xfrm>
              <a:custGeom>
                <a:avLst/>
                <a:gdLst>
                  <a:gd name="T0" fmla="*/ 0 w 60"/>
                  <a:gd name="T1" fmla="*/ 2 h 126"/>
                  <a:gd name="T2" fmla="*/ 0 w 60"/>
                  <a:gd name="T3" fmla="*/ 0 h 126"/>
                  <a:gd name="T4" fmla="*/ 0 w 60"/>
                  <a:gd name="T5" fmla="*/ 0 h 126"/>
                  <a:gd name="T6" fmla="*/ 12 w 60"/>
                  <a:gd name="T7" fmla="*/ 2 h 126"/>
                  <a:gd name="T8" fmla="*/ 24 w 60"/>
                  <a:gd name="T9" fmla="*/ 8 h 126"/>
                  <a:gd name="T10" fmla="*/ 33 w 60"/>
                  <a:gd name="T11" fmla="*/ 14 h 126"/>
                  <a:gd name="T12" fmla="*/ 42 w 60"/>
                  <a:gd name="T13" fmla="*/ 22 h 126"/>
                  <a:gd name="T14" fmla="*/ 49 w 60"/>
                  <a:gd name="T15" fmla="*/ 30 h 126"/>
                  <a:gd name="T16" fmla="*/ 54 w 60"/>
                  <a:gd name="T17" fmla="*/ 40 h 126"/>
                  <a:gd name="T18" fmla="*/ 59 w 60"/>
                  <a:gd name="T19" fmla="*/ 51 h 126"/>
                  <a:gd name="T20" fmla="*/ 60 w 60"/>
                  <a:gd name="T21" fmla="*/ 63 h 126"/>
                  <a:gd name="T22" fmla="*/ 60 w 60"/>
                  <a:gd name="T23" fmla="*/ 63 h 126"/>
                  <a:gd name="T24" fmla="*/ 59 w 60"/>
                  <a:gd name="T25" fmla="*/ 74 h 126"/>
                  <a:gd name="T26" fmla="*/ 54 w 60"/>
                  <a:gd name="T27" fmla="*/ 85 h 126"/>
                  <a:gd name="T28" fmla="*/ 49 w 60"/>
                  <a:gd name="T29" fmla="*/ 95 h 126"/>
                  <a:gd name="T30" fmla="*/ 42 w 60"/>
                  <a:gd name="T31" fmla="*/ 105 h 126"/>
                  <a:gd name="T32" fmla="*/ 33 w 60"/>
                  <a:gd name="T33" fmla="*/ 112 h 126"/>
                  <a:gd name="T34" fmla="*/ 24 w 60"/>
                  <a:gd name="T35" fmla="*/ 119 h 126"/>
                  <a:gd name="T36" fmla="*/ 12 w 60"/>
                  <a:gd name="T37" fmla="*/ 123 h 126"/>
                  <a:gd name="T38" fmla="*/ 0 w 60"/>
                  <a:gd name="T39" fmla="*/ 126 h 126"/>
                  <a:gd name="T40" fmla="*/ 0 w 60"/>
                  <a:gd name="T41" fmla="*/ 123 h 126"/>
                  <a:gd name="T42" fmla="*/ 0 w 60"/>
                  <a:gd name="T43" fmla="*/ 123 h 126"/>
                  <a:gd name="T44" fmla="*/ 11 w 60"/>
                  <a:gd name="T45" fmla="*/ 120 h 126"/>
                  <a:gd name="T46" fmla="*/ 22 w 60"/>
                  <a:gd name="T47" fmla="*/ 116 h 126"/>
                  <a:gd name="T48" fmla="*/ 32 w 60"/>
                  <a:gd name="T49" fmla="*/ 109 h 126"/>
                  <a:gd name="T50" fmla="*/ 40 w 60"/>
                  <a:gd name="T51" fmla="*/ 102 h 126"/>
                  <a:gd name="T52" fmla="*/ 40 w 60"/>
                  <a:gd name="T53" fmla="*/ 102 h 126"/>
                  <a:gd name="T54" fmla="*/ 47 w 60"/>
                  <a:gd name="T55" fmla="*/ 93 h 126"/>
                  <a:gd name="T56" fmla="*/ 52 w 60"/>
                  <a:gd name="T57" fmla="*/ 84 h 126"/>
                  <a:gd name="T58" fmla="*/ 56 w 60"/>
                  <a:gd name="T59" fmla="*/ 74 h 126"/>
                  <a:gd name="T60" fmla="*/ 57 w 60"/>
                  <a:gd name="T61" fmla="*/ 63 h 126"/>
                  <a:gd name="T62" fmla="*/ 57 w 60"/>
                  <a:gd name="T63" fmla="*/ 63 h 126"/>
                  <a:gd name="T64" fmla="*/ 56 w 60"/>
                  <a:gd name="T65" fmla="*/ 53 h 126"/>
                  <a:gd name="T66" fmla="*/ 52 w 60"/>
                  <a:gd name="T67" fmla="*/ 42 h 126"/>
                  <a:gd name="T68" fmla="*/ 47 w 60"/>
                  <a:gd name="T69" fmla="*/ 32 h 126"/>
                  <a:gd name="T70" fmla="*/ 40 w 60"/>
                  <a:gd name="T71" fmla="*/ 23 h 126"/>
                  <a:gd name="T72" fmla="*/ 40 w 60"/>
                  <a:gd name="T73" fmla="*/ 23 h 126"/>
                  <a:gd name="T74" fmla="*/ 32 w 60"/>
                  <a:gd name="T75" fmla="*/ 16 h 126"/>
                  <a:gd name="T76" fmla="*/ 22 w 60"/>
                  <a:gd name="T77" fmla="*/ 11 h 126"/>
                  <a:gd name="T78" fmla="*/ 11 w 60"/>
                  <a:gd name="T79" fmla="*/ 5 h 126"/>
                  <a:gd name="T80" fmla="*/ 0 w 60"/>
                  <a:gd name="T81" fmla="*/ 2 h 126"/>
                  <a:gd name="T82" fmla="*/ 0 w 60"/>
                  <a:gd name="T83" fmla="*/ 2 h 12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0" h="126">
                    <a:moveTo>
                      <a:pt x="0" y="2"/>
                    </a:moveTo>
                    <a:lnTo>
                      <a:pt x="0" y="0"/>
                    </a:lnTo>
                    <a:lnTo>
                      <a:pt x="12" y="2"/>
                    </a:lnTo>
                    <a:lnTo>
                      <a:pt x="24" y="8"/>
                    </a:lnTo>
                    <a:lnTo>
                      <a:pt x="33" y="14"/>
                    </a:lnTo>
                    <a:lnTo>
                      <a:pt x="42" y="22"/>
                    </a:lnTo>
                    <a:lnTo>
                      <a:pt x="49" y="30"/>
                    </a:lnTo>
                    <a:lnTo>
                      <a:pt x="54" y="40"/>
                    </a:lnTo>
                    <a:lnTo>
                      <a:pt x="59" y="51"/>
                    </a:lnTo>
                    <a:lnTo>
                      <a:pt x="60" y="63"/>
                    </a:lnTo>
                    <a:lnTo>
                      <a:pt x="59" y="74"/>
                    </a:lnTo>
                    <a:lnTo>
                      <a:pt x="54" y="85"/>
                    </a:lnTo>
                    <a:lnTo>
                      <a:pt x="49" y="95"/>
                    </a:lnTo>
                    <a:lnTo>
                      <a:pt x="42" y="105"/>
                    </a:lnTo>
                    <a:lnTo>
                      <a:pt x="33" y="112"/>
                    </a:lnTo>
                    <a:lnTo>
                      <a:pt x="24" y="119"/>
                    </a:lnTo>
                    <a:lnTo>
                      <a:pt x="12" y="123"/>
                    </a:lnTo>
                    <a:lnTo>
                      <a:pt x="0" y="126"/>
                    </a:lnTo>
                    <a:lnTo>
                      <a:pt x="0" y="123"/>
                    </a:lnTo>
                    <a:lnTo>
                      <a:pt x="11" y="120"/>
                    </a:lnTo>
                    <a:lnTo>
                      <a:pt x="22" y="116"/>
                    </a:lnTo>
                    <a:lnTo>
                      <a:pt x="32" y="109"/>
                    </a:lnTo>
                    <a:lnTo>
                      <a:pt x="40" y="102"/>
                    </a:lnTo>
                    <a:lnTo>
                      <a:pt x="47" y="93"/>
                    </a:lnTo>
                    <a:lnTo>
                      <a:pt x="52" y="84"/>
                    </a:lnTo>
                    <a:lnTo>
                      <a:pt x="56" y="74"/>
                    </a:lnTo>
                    <a:lnTo>
                      <a:pt x="57" y="63"/>
                    </a:lnTo>
                    <a:lnTo>
                      <a:pt x="56" y="53"/>
                    </a:lnTo>
                    <a:lnTo>
                      <a:pt x="52" y="42"/>
                    </a:lnTo>
                    <a:lnTo>
                      <a:pt x="47" y="32"/>
                    </a:lnTo>
                    <a:lnTo>
                      <a:pt x="40" y="23"/>
                    </a:lnTo>
                    <a:lnTo>
                      <a:pt x="32" y="16"/>
                    </a:lnTo>
                    <a:lnTo>
                      <a:pt x="22" y="11"/>
                    </a:lnTo>
                    <a:lnTo>
                      <a:pt x="11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94" name="Freeform 22"/>
              <p:cNvSpPr>
                <a:spLocks/>
              </p:cNvSpPr>
              <p:nvPr/>
            </p:nvSpPr>
            <p:spPr bwMode="auto">
              <a:xfrm>
                <a:off x="5646" y="278"/>
                <a:ext cx="63" cy="132"/>
              </a:xfrm>
              <a:custGeom>
                <a:avLst/>
                <a:gdLst>
                  <a:gd name="T0" fmla="*/ 0 w 63"/>
                  <a:gd name="T1" fmla="*/ 129 h 132"/>
                  <a:gd name="T2" fmla="*/ 0 w 63"/>
                  <a:gd name="T3" fmla="*/ 129 h 132"/>
                  <a:gd name="T4" fmla="*/ 12 w 63"/>
                  <a:gd name="T5" fmla="*/ 126 h 132"/>
                  <a:gd name="T6" fmla="*/ 24 w 63"/>
                  <a:gd name="T7" fmla="*/ 122 h 132"/>
                  <a:gd name="T8" fmla="*/ 33 w 63"/>
                  <a:gd name="T9" fmla="*/ 115 h 132"/>
                  <a:gd name="T10" fmla="*/ 42 w 63"/>
                  <a:gd name="T11" fmla="*/ 108 h 132"/>
                  <a:gd name="T12" fmla="*/ 49 w 63"/>
                  <a:gd name="T13" fmla="*/ 98 h 132"/>
                  <a:gd name="T14" fmla="*/ 54 w 63"/>
                  <a:gd name="T15" fmla="*/ 88 h 132"/>
                  <a:gd name="T16" fmla="*/ 59 w 63"/>
                  <a:gd name="T17" fmla="*/ 77 h 132"/>
                  <a:gd name="T18" fmla="*/ 60 w 63"/>
                  <a:gd name="T19" fmla="*/ 66 h 132"/>
                  <a:gd name="T20" fmla="*/ 60 w 63"/>
                  <a:gd name="T21" fmla="*/ 66 h 132"/>
                  <a:gd name="T22" fmla="*/ 59 w 63"/>
                  <a:gd name="T23" fmla="*/ 54 h 132"/>
                  <a:gd name="T24" fmla="*/ 54 w 63"/>
                  <a:gd name="T25" fmla="*/ 43 h 132"/>
                  <a:gd name="T26" fmla="*/ 49 w 63"/>
                  <a:gd name="T27" fmla="*/ 33 h 132"/>
                  <a:gd name="T28" fmla="*/ 42 w 63"/>
                  <a:gd name="T29" fmla="*/ 25 h 132"/>
                  <a:gd name="T30" fmla="*/ 33 w 63"/>
                  <a:gd name="T31" fmla="*/ 17 h 132"/>
                  <a:gd name="T32" fmla="*/ 24 w 63"/>
                  <a:gd name="T33" fmla="*/ 11 h 132"/>
                  <a:gd name="T34" fmla="*/ 12 w 63"/>
                  <a:gd name="T35" fmla="*/ 5 h 132"/>
                  <a:gd name="T36" fmla="*/ 0 w 63"/>
                  <a:gd name="T37" fmla="*/ 3 h 132"/>
                  <a:gd name="T38" fmla="*/ 0 w 63"/>
                  <a:gd name="T39" fmla="*/ 0 h 132"/>
                  <a:gd name="T40" fmla="*/ 0 w 63"/>
                  <a:gd name="T41" fmla="*/ 0 h 132"/>
                  <a:gd name="T42" fmla="*/ 12 w 63"/>
                  <a:gd name="T43" fmla="*/ 4 h 132"/>
                  <a:gd name="T44" fmla="*/ 25 w 63"/>
                  <a:gd name="T45" fmla="*/ 8 h 132"/>
                  <a:gd name="T46" fmla="*/ 35 w 63"/>
                  <a:gd name="T47" fmla="*/ 15 h 132"/>
                  <a:gd name="T48" fmla="*/ 45 w 63"/>
                  <a:gd name="T49" fmla="*/ 24 h 132"/>
                  <a:gd name="T50" fmla="*/ 45 w 63"/>
                  <a:gd name="T51" fmla="*/ 24 h 132"/>
                  <a:gd name="T52" fmla="*/ 52 w 63"/>
                  <a:gd name="T53" fmla="*/ 32 h 132"/>
                  <a:gd name="T54" fmla="*/ 57 w 63"/>
                  <a:gd name="T55" fmla="*/ 43 h 132"/>
                  <a:gd name="T56" fmla="*/ 62 w 63"/>
                  <a:gd name="T57" fmla="*/ 54 h 132"/>
                  <a:gd name="T58" fmla="*/ 63 w 63"/>
                  <a:gd name="T59" fmla="*/ 66 h 132"/>
                  <a:gd name="T60" fmla="*/ 63 w 63"/>
                  <a:gd name="T61" fmla="*/ 66 h 132"/>
                  <a:gd name="T62" fmla="*/ 62 w 63"/>
                  <a:gd name="T63" fmla="*/ 78 h 132"/>
                  <a:gd name="T64" fmla="*/ 57 w 63"/>
                  <a:gd name="T65" fmla="*/ 89 h 132"/>
                  <a:gd name="T66" fmla="*/ 52 w 63"/>
                  <a:gd name="T67" fmla="*/ 99 h 132"/>
                  <a:gd name="T68" fmla="*/ 45 w 63"/>
                  <a:gd name="T69" fmla="*/ 109 h 132"/>
                  <a:gd name="T70" fmla="*/ 45 w 63"/>
                  <a:gd name="T71" fmla="*/ 109 h 132"/>
                  <a:gd name="T72" fmla="*/ 35 w 63"/>
                  <a:gd name="T73" fmla="*/ 118 h 132"/>
                  <a:gd name="T74" fmla="*/ 25 w 63"/>
                  <a:gd name="T75" fmla="*/ 123 h 132"/>
                  <a:gd name="T76" fmla="*/ 12 w 63"/>
                  <a:gd name="T77" fmla="*/ 129 h 132"/>
                  <a:gd name="T78" fmla="*/ 0 w 63"/>
                  <a:gd name="T79" fmla="*/ 132 h 132"/>
                  <a:gd name="T80" fmla="*/ 0 w 63"/>
                  <a:gd name="T81" fmla="*/ 132 h 132"/>
                  <a:gd name="T82" fmla="*/ 0 w 63"/>
                  <a:gd name="T83" fmla="*/ 132 h 132"/>
                  <a:gd name="T84" fmla="*/ 0 w 63"/>
                  <a:gd name="T85" fmla="*/ 129 h 1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63" h="132">
                    <a:moveTo>
                      <a:pt x="0" y="129"/>
                    </a:moveTo>
                    <a:lnTo>
                      <a:pt x="0" y="129"/>
                    </a:lnTo>
                    <a:lnTo>
                      <a:pt x="12" y="126"/>
                    </a:lnTo>
                    <a:lnTo>
                      <a:pt x="24" y="122"/>
                    </a:lnTo>
                    <a:lnTo>
                      <a:pt x="33" y="115"/>
                    </a:lnTo>
                    <a:lnTo>
                      <a:pt x="42" y="108"/>
                    </a:lnTo>
                    <a:lnTo>
                      <a:pt x="49" y="98"/>
                    </a:lnTo>
                    <a:lnTo>
                      <a:pt x="54" y="88"/>
                    </a:lnTo>
                    <a:lnTo>
                      <a:pt x="59" y="77"/>
                    </a:lnTo>
                    <a:lnTo>
                      <a:pt x="60" y="66"/>
                    </a:lnTo>
                    <a:lnTo>
                      <a:pt x="59" y="54"/>
                    </a:lnTo>
                    <a:lnTo>
                      <a:pt x="54" y="43"/>
                    </a:lnTo>
                    <a:lnTo>
                      <a:pt x="49" y="33"/>
                    </a:lnTo>
                    <a:lnTo>
                      <a:pt x="42" y="25"/>
                    </a:lnTo>
                    <a:lnTo>
                      <a:pt x="33" y="17"/>
                    </a:lnTo>
                    <a:lnTo>
                      <a:pt x="24" y="11"/>
                    </a:lnTo>
                    <a:lnTo>
                      <a:pt x="12" y="5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2" y="4"/>
                    </a:lnTo>
                    <a:lnTo>
                      <a:pt x="25" y="8"/>
                    </a:lnTo>
                    <a:lnTo>
                      <a:pt x="35" y="15"/>
                    </a:lnTo>
                    <a:lnTo>
                      <a:pt x="45" y="24"/>
                    </a:lnTo>
                    <a:lnTo>
                      <a:pt x="52" y="32"/>
                    </a:lnTo>
                    <a:lnTo>
                      <a:pt x="57" y="43"/>
                    </a:lnTo>
                    <a:lnTo>
                      <a:pt x="62" y="54"/>
                    </a:lnTo>
                    <a:lnTo>
                      <a:pt x="63" y="66"/>
                    </a:lnTo>
                    <a:lnTo>
                      <a:pt x="62" y="78"/>
                    </a:lnTo>
                    <a:lnTo>
                      <a:pt x="57" y="89"/>
                    </a:lnTo>
                    <a:lnTo>
                      <a:pt x="52" y="99"/>
                    </a:lnTo>
                    <a:lnTo>
                      <a:pt x="45" y="109"/>
                    </a:lnTo>
                    <a:lnTo>
                      <a:pt x="35" y="118"/>
                    </a:lnTo>
                    <a:lnTo>
                      <a:pt x="25" y="123"/>
                    </a:lnTo>
                    <a:lnTo>
                      <a:pt x="12" y="129"/>
                    </a:lnTo>
                    <a:lnTo>
                      <a:pt x="0" y="132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95" name="Freeform 23"/>
              <p:cNvSpPr>
                <a:spLocks/>
              </p:cNvSpPr>
              <p:nvPr/>
            </p:nvSpPr>
            <p:spPr bwMode="auto">
              <a:xfrm>
                <a:off x="5646" y="278"/>
                <a:ext cx="0" cy="3"/>
              </a:xfrm>
              <a:custGeom>
                <a:avLst/>
                <a:gdLst>
                  <a:gd name="T0" fmla="*/ 0 h 3"/>
                  <a:gd name="T1" fmla="*/ 0 h 3"/>
                  <a:gd name="T2" fmla="*/ 0 h 3"/>
                  <a:gd name="T3" fmla="*/ 3 h 3"/>
                  <a:gd name="T4" fmla="*/ 0 h 3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3">
                    <a:moveTo>
                      <a:pt x="0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96" name="Freeform 24"/>
              <p:cNvSpPr>
                <a:spLocks/>
              </p:cNvSpPr>
              <p:nvPr/>
            </p:nvSpPr>
            <p:spPr bwMode="auto">
              <a:xfrm>
                <a:off x="13" y="578"/>
                <a:ext cx="5633" cy="3731"/>
              </a:xfrm>
              <a:custGeom>
                <a:avLst/>
                <a:gdLst>
                  <a:gd name="T0" fmla="*/ 5633 w 5633"/>
                  <a:gd name="T1" fmla="*/ 0 h 3731"/>
                  <a:gd name="T2" fmla="*/ 5633 w 5633"/>
                  <a:gd name="T3" fmla="*/ 3731 h 3731"/>
                  <a:gd name="T4" fmla="*/ 87 w 5633"/>
                  <a:gd name="T5" fmla="*/ 3731 h 3731"/>
                  <a:gd name="T6" fmla="*/ 87 w 5633"/>
                  <a:gd name="T7" fmla="*/ 3731 h 3731"/>
                  <a:gd name="T8" fmla="*/ 69 w 5633"/>
                  <a:gd name="T9" fmla="*/ 3729 h 3731"/>
                  <a:gd name="T10" fmla="*/ 54 w 5633"/>
                  <a:gd name="T11" fmla="*/ 3725 h 3731"/>
                  <a:gd name="T12" fmla="*/ 38 w 5633"/>
                  <a:gd name="T13" fmla="*/ 3718 h 3731"/>
                  <a:gd name="T14" fmla="*/ 25 w 5633"/>
                  <a:gd name="T15" fmla="*/ 3708 h 3731"/>
                  <a:gd name="T16" fmla="*/ 16 w 5633"/>
                  <a:gd name="T17" fmla="*/ 3697 h 3731"/>
                  <a:gd name="T18" fmla="*/ 7 w 5633"/>
                  <a:gd name="T19" fmla="*/ 3684 h 3731"/>
                  <a:gd name="T20" fmla="*/ 2 w 5633"/>
                  <a:gd name="T21" fmla="*/ 3670 h 3731"/>
                  <a:gd name="T22" fmla="*/ 0 w 5633"/>
                  <a:gd name="T23" fmla="*/ 3662 h 3731"/>
                  <a:gd name="T24" fmla="*/ 0 w 5633"/>
                  <a:gd name="T25" fmla="*/ 3655 h 3731"/>
                  <a:gd name="T26" fmla="*/ 0 w 5633"/>
                  <a:gd name="T27" fmla="*/ 0 h 3731"/>
                  <a:gd name="T28" fmla="*/ 125 w 5633"/>
                  <a:gd name="T29" fmla="*/ 0 h 3731"/>
                  <a:gd name="T30" fmla="*/ 173 w 5633"/>
                  <a:gd name="T31" fmla="*/ 0 h 3731"/>
                  <a:gd name="T32" fmla="*/ 5585 w 5633"/>
                  <a:gd name="T33" fmla="*/ 0 h 3731"/>
                  <a:gd name="T34" fmla="*/ 5606 w 5633"/>
                  <a:gd name="T35" fmla="*/ 0 h 3731"/>
                  <a:gd name="T36" fmla="*/ 5633 w 5633"/>
                  <a:gd name="T37" fmla="*/ 0 h 373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633" h="3731">
                    <a:moveTo>
                      <a:pt x="5633" y="0"/>
                    </a:moveTo>
                    <a:lnTo>
                      <a:pt x="5633" y="3731"/>
                    </a:lnTo>
                    <a:lnTo>
                      <a:pt x="87" y="3731"/>
                    </a:lnTo>
                    <a:lnTo>
                      <a:pt x="69" y="3729"/>
                    </a:lnTo>
                    <a:lnTo>
                      <a:pt x="54" y="3725"/>
                    </a:lnTo>
                    <a:lnTo>
                      <a:pt x="38" y="3718"/>
                    </a:lnTo>
                    <a:lnTo>
                      <a:pt x="25" y="3708"/>
                    </a:lnTo>
                    <a:lnTo>
                      <a:pt x="16" y="3697"/>
                    </a:lnTo>
                    <a:lnTo>
                      <a:pt x="7" y="3684"/>
                    </a:lnTo>
                    <a:lnTo>
                      <a:pt x="2" y="3670"/>
                    </a:lnTo>
                    <a:lnTo>
                      <a:pt x="0" y="3662"/>
                    </a:lnTo>
                    <a:lnTo>
                      <a:pt x="0" y="3655"/>
                    </a:lnTo>
                    <a:lnTo>
                      <a:pt x="0" y="0"/>
                    </a:lnTo>
                    <a:lnTo>
                      <a:pt x="125" y="0"/>
                    </a:lnTo>
                    <a:lnTo>
                      <a:pt x="173" y="0"/>
                    </a:lnTo>
                    <a:lnTo>
                      <a:pt x="5585" y="0"/>
                    </a:lnTo>
                    <a:lnTo>
                      <a:pt x="5606" y="0"/>
                    </a:lnTo>
                    <a:lnTo>
                      <a:pt x="563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97" name="Freeform 25"/>
              <p:cNvSpPr>
                <a:spLocks/>
              </p:cNvSpPr>
              <p:nvPr/>
            </p:nvSpPr>
            <p:spPr bwMode="auto">
              <a:xfrm>
                <a:off x="5619" y="576"/>
                <a:ext cx="27" cy="2"/>
              </a:xfrm>
              <a:custGeom>
                <a:avLst/>
                <a:gdLst>
                  <a:gd name="T0" fmla="*/ 27 w 27"/>
                  <a:gd name="T1" fmla="*/ 0 h 2"/>
                  <a:gd name="T2" fmla="*/ 27 w 27"/>
                  <a:gd name="T3" fmla="*/ 2 h 2"/>
                  <a:gd name="T4" fmla="*/ 0 w 27"/>
                  <a:gd name="T5" fmla="*/ 2 h 2"/>
                  <a:gd name="T6" fmla="*/ 0 w 27"/>
                  <a:gd name="T7" fmla="*/ 2 h 2"/>
                  <a:gd name="T8" fmla="*/ 27 w 27"/>
                  <a:gd name="T9" fmla="*/ 0 h 2"/>
                  <a:gd name="T10" fmla="*/ 27 w 2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7" h="2">
                    <a:moveTo>
                      <a:pt x="27" y="0"/>
                    </a:moveTo>
                    <a:lnTo>
                      <a:pt x="27" y="2"/>
                    </a:lnTo>
                    <a:lnTo>
                      <a:pt x="0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98" name="Freeform 26"/>
              <p:cNvSpPr>
                <a:spLocks/>
              </p:cNvSpPr>
              <p:nvPr/>
            </p:nvSpPr>
            <p:spPr bwMode="auto">
              <a:xfrm>
                <a:off x="5646" y="281"/>
                <a:ext cx="0" cy="2"/>
              </a:xfrm>
              <a:custGeom>
                <a:avLst/>
                <a:gdLst>
                  <a:gd name="T0" fmla="*/ 2 h 2"/>
                  <a:gd name="T1" fmla="*/ 0 h 2"/>
                  <a:gd name="T2" fmla="*/ 2 h 2"/>
                  <a:gd name="T3" fmla="*/ 2 h 2"/>
                  <a:gd name="T4" fmla="*/ 2 h 2"/>
                  <a:gd name="T5" fmla="*/ 2 h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99" name="Freeform 27"/>
              <p:cNvSpPr>
                <a:spLocks noEditPoints="1"/>
              </p:cNvSpPr>
              <p:nvPr/>
            </p:nvSpPr>
            <p:spPr bwMode="auto">
              <a:xfrm>
                <a:off x="4089" y="300"/>
                <a:ext cx="80" cy="89"/>
              </a:xfrm>
              <a:custGeom>
                <a:avLst/>
                <a:gdLst>
                  <a:gd name="T0" fmla="*/ 34 w 80"/>
                  <a:gd name="T1" fmla="*/ 49 h 89"/>
                  <a:gd name="T2" fmla="*/ 43 w 80"/>
                  <a:gd name="T3" fmla="*/ 45 h 89"/>
                  <a:gd name="T4" fmla="*/ 48 w 80"/>
                  <a:gd name="T5" fmla="*/ 39 h 89"/>
                  <a:gd name="T6" fmla="*/ 49 w 80"/>
                  <a:gd name="T7" fmla="*/ 34 h 89"/>
                  <a:gd name="T8" fmla="*/ 43 w 80"/>
                  <a:gd name="T9" fmla="*/ 23 h 89"/>
                  <a:gd name="T10" fmla="*/ 39 w 80"/>
                  <a:gd name="T11" fmla="*/ 18 h 89"/>
                  <a:gd name="T12" fmla="*/ 34 w 80"/>
                  <a:gd name="T13" fmla="*/ 18 h 89"/>
                  <a:gd name="T14" fmla="*/ 22 w 80"/>
                  <a:gd name="T15" fmla="*/ 23 h 89"/>
                  <a:gd name="T16" fmla="*/ 18 w 80"/>
                  <a:gd name="T17" fmla="*/ 27 h 89"/>
                  <a:gd name="T18" fmla="*/ 17 w 80"/>
                  <a:gd name="T19" fmla="*/ 34 h 89"/>
                  <a:gd name="T20" fmla="*/ 22 w 80"/>
                  <a:gd name="T21" fmla="*/ 45 h 89"/>
                  <a:gd name="T22" fmla="*/ 27 w 80"/>
                  <a:gd name="T23" fmla="*/ 48 h 89"/>
                  <a:gd name="T24" fmla="*/ 34 w 80"/>
                  <a:gd name="T25" fmla="*/ 49 h 89"/>
                  <a:gd name="T26" fmla="*/ 34 w 80"/>
                  <a:gd name="T27" fmla="*/ 0 h 89"/>
                  <a:gd name="T28" fmla="*/ 46 w 80"/>
                  <a:gd name="T29" fmla="*/ 3 h 89"/>
                  <a:gd name="T30" fmla="*/ 56 w 80"/>
                  <a:gd name="T31" fmla="*/ 10 h 89"/>
                  <a:gd name="T32" fmla="*/ 60 w 80"/>
                  <a:gd name="T33" fmla="*/ 16 h 89"/>
                  <a:gd name="T34" fmla="*/ 66 w 80"/>
                  <a:gd name="T35" fmla="*/ 27 h 89"/>
                  <a:gd name="T36" fmla="*/ 66 w 80"/>
                  <a:gd name="T37" fmla="*/ 34 h 89"/>
                  <a:gd name="T38" fmla="*/ 65 w 80"/>
                  <a:gd name="T39" fmla="*/ 44 h 89"/>
                  <a:gd name="T40" fmla="*/ 80 w 80"/>
                  <a:gd name="T41" fmla="*/ 77 h 89"/>
                  <a:gd name="T42" fmla="*/ 46 w 80"/>
                  <a:gd name="T43" fmla="*/ 65 h 89"/>
                  <a:gd name="T44" fmla="*/ 39 w 80"/>
                  <a:gd name="T45" fmla="*/ 66 h 89"/>
                  <a:gd name="T46" fmla="*/ 34 w 80"/>
                  <a:gd name="T47" fmla="*/ 67 h 89"/>
                  <a:gd name="T48" fmla="*/ 20 w 80"/>
                  <a:gd name="T49" fmla="*/ 65 h 89"/>
                  <a:gd name="T50" fmla="*/ 10 w 80"/>
                  <a:gd name="T51" fmla="*/ 58 h 89"/>
                  <a:gd name="T52" fmla="*/ 6 w 80"/>
                  <a:gd name="T53" fmla="*/ 52 h 89"/>
                  <a:gd name="T54" fmla="*/ 0 w 80"/>
                  <a:gd name="T55" fmla="*/ 41 h 89"/>
                  <a:gd name="T56" fmla="*/ 0 w 80"/>
                  <a:gd name="T57" fmla="*/ 34 h 89"/>
                  <a:gd name="T58" fmla="*/ 3 w 80"/>
                  <a:gd name="T59" fmla="*/ 21 h 89"/>
                  <a:gd name="T60" fmla="*/ 10 w 80"/>
                  <a:gd name="T61" fmla="*/ 10 h 89"/>
                  <a:gd name="T62" fmla="*/ 14 w 80"/>
                  <a:gd name="T63" fmla="*/ 6 h 89"/>
                  <a:gd name="T64" fmla="*/ 27 w 80"/>
                  <a:gd name="T65" fmla="*/ 2 h 89"/>
                  <a:gd name="T66" fmla="*/ 34 w 80"/>
                  <a:gd name="T67" fmla="*/ 0 h 8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0" h="89">
                    <a:moveTo>
                      <a:pt x="34" y="49"/>
                    </a:moveTo>
                    <a:lnTo>
                      <a:pt x="34" y="49"/>
                    </a:lnTo>
                    <a:lnTo>
                      <a:pt x="39" y="48"/>
                    </a:lnTo>
                    <a:lnTo>
                      <a:pt x="43" y="45"/>
                    </a:lnTo>
                    <a:lnTo>
                      <a:pt x="48" y="39"/>
                    </a:lnTo>
                    <a:lnTo>
                      <a:pt x="49" y="34"/>
                    </a:lnTo>
                    <a:lnTo>
                      <a:pt x="48" y="27"/>
                    </a:lnTo>
                    <a:lnTo>
                      <a:pt x="43" y="23"/>
                    </a:lnTo>
                    <a:lnTo>
                      <a:pt x="39" y="18"/>
                    </a:lnTo>
                    <a:lnTo>
                      <a:pt x="34" y="18"/>
                    </a:lnTo>
                    <a:lnTo>
                      <a:pt x="27" y="18"/>
                    </a:lnTo>
                    <a:lnTo>
                      <a:pt x="22" y="23"/>
                    </a:lnTo>
                    <a:lnTo>
                      <a:pt x="18" y="27"/>
                    </a:lnTo>
                    <a:lnTo>
                      <a:pt x="17" y="34"/>
                    </a:lnTo>
                    <a:lnTo>
                      <a:pt x="18" y="39"/>
                    </a:lnTo>
                    <a:lnTo>
                      <a:pt x="22" y="45"/>
                    </a:lnTo>
                    <a:lnTo>
                      <a:pt x="27" y="48"/>
                    </a:lnTo>
                    <a:lnTo>
                      <a:pt x="34" y="49"/>
                    </a:lnTo>
                    <a:close/>
                    <a:moveTo>
                      <a:pt x="34" y="0"/>
                    </a:moveTo>
                    <a:lnTo>
                      <a:pt x="34" y="0"/>
                    </a:lnTo>
                    <a:lnTo>
                      <a:pt x="39" y="2"/>
                    </a:lnTo>
                    <a:lnTo>
                      <a:pt x="46" y="3"/>
                    </a:lnTo>
                    <a:lnTo>
                      <a:pt x="52" y="6"/>
                    </a:lnTo>
                    <a:lnTo>
                      <a:pt x="56" y="10"/>
                    </a:lnTo>
                    <a:lnTo>
                      <a:pt x="60" y="16"/>
                    </a:lnTo>
                    <a:lnTo>
                      <a:pt x="63" y="21"/>
                    </a:lnTo>
                    <a:lnTo>
                      <a:pt x="66" y="27"/>
                    </a:lnTo>
                    <a:lnTo>
                      <a:pt x="66" y="34"/>
                    </a:lnTo>
                    <a:lnTo>
                      <a:pt x="66" y="39"/>
                    </a:lnTo>
                    <a:lnTo>
                      <a:pt x="65" y="44"/>
                    </a:lnTo>
                    <a:lnTo>
                      <a:pt x="60" y="53"/>
                    </a:lnTo>
                    <a:lnTo>
                      <a:pt x="80" y="77"/>
                    </a:lnTo>
                    <a:lnTo>
                      <a:pt x="67" y="89"/>
                    </a:lnTo>
                    <a:lnTo>
                      <a:pt x="46" y="65"/>
                    </a:lnTo>
                    <a:lnTo>
                      <a:pt x="39" y="66"/>
                    </a:lnTo>
                    <a:lnTo>
                      <a:pt x="34" y="67"/>
                    </a:lnTo>
                    <a:lnTo>
                      <a:pt x="27" y="66"/>
                    </a:lnTo>
                    <a:lnTo>
                      <a:pt x="20" y="65"/>
                    </a:lnTo>
                    <a:lnTo>
                      <a:pt x="14" y="60"/>
                    </a:lnTo>
                    <a:lnTo>
                      <a:pt x="10" y="58"/>
                    </a:lnTo>
                    <a:lnTo>
                      <a:pt x="6" y="52"/>
                    </a:lnTo>
                    <a:lnTo>
                      <a:pt x="3" y="46"/>
                    </a:lnTo>
                    <a:lnTo>
                      <a:pt x="0" y="41"/>
                    </a:lnTo>
                    <a:lnTo>
                      <a:pt x="0" y="34"/>
                    </a:lnTo>
                    <a:lnTo>
                      <a:pt x="0" y="27"/>
                    </a:lnTo>
                    <a:lnTo>
                      <a:pt x="3" y="21"/>
                    </a:lnTo>
                    <a:lnTo>
                      <a:pt x="6" y="16"/>
                    </a:lnTo>
                    <a:lnTo>
                      <a:pt x="10" y="10"/>
                    </a:lnTo>
                    <a:lnTo>
                      <a:pt x="14" y="6"/>
                    </a:lnTo>
                    <a:lnTo>
                      <a:pt x="20" y="3"/>
                    </a:lnTo>
                    <a:lnTo>
                      <a:pt x="27" y="2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00" name="Freeform 28"/>
              <p:cNvSpPr>
                <a:spLocks/>
              </p:cNvSpPr>
              <p:nvPr/>
            </p:nvSpPr>
            <p:spPr bwMode="auto">
              <a:xfrm>
                <a:off x="4106" y="318"/>
                <a:ext cx="32" cy="31"/>
              </a:xfrm>
              <a:custGeom>
                <a:avLst/>
                <a:gdLst>
                  <a:gd name="T0" fmla="*/ 26 w 32"/>
                  <a:gd name="T1" fmla="*/ 5 h 31"/>
                  <a:gd name="T2" fmla="*/ 26 w 32"/>
                  <a:gd name="T3" fmla="*/ 5 h 31"/>
                  <a:gd name="T4" fmla="*/ 31 w 32"/>
                  <a:gd name="T5" fmla="*/ 9 h 31"/>
                  <a:gd name="T6" fmla="*/ 32 w 32"/>
                  <a:gd name="T7" fmla="*/ 16 h 31"/>
                  <a:gd name="T8" fmla="*/ 32 w 32"/>
                  <a:gd name="T9" fmla="*/ 16 h 31"/>
                  <a:gd name="T10" fmla="*/ 31 w 32"/>
                  <a:gd name="T11" fmla="*/ 21 h 31"/>
                  <a:gd name="T12" fmla="*/ 26 w 32"/>
                  <a:gd name="T13" fmla="*/ 27 h 31"/>
                  <a:gd name="T14" fmla="*/ 26 w 32"/>
                  <a:gd name="T15" fmla="*/ 27 h 31"/>
                  <a:gd name="T16" fmla="*/ 22 w 32"/>
                  <a:gd name="T17" fmla="*/ 30 h 31"/>
                  <a:gd name="T18" fmla="*/ 17 w 32"/>
                  <a:gd name="T19" fmla="*/ 31 h 31"/>
                  <a:gd name="T20" fmla="*/ 17 w 32"/>
                  <a:gd name="T21" fmla="*/ 31 h 31"/>
                  <a:gd name="T22" fmla="*/ 10 w 32"/>
                  <a:gd name="T23" fmla="*/ 30 h 31"/>
                  <a:gd name="T24" fmla="*/ 5 w 32"/>
                  <a:gd name="T25" fmla="*/ 27 h 31"/>
                  <a:gd name="T26" fmla="*/ 5 w 32"/>
                  <a:gd name="T27" fmla="*/ 27 h 31"/>
                  <a:gd name="T28" fmla="*/ 1 w 32"/>
                  <a:gd name="T29" fmla="*/ 21 h 31"/>
                  <a:gd name="T30" fmla="*/ 0 w 32"/>
                  <a:gd name="T31" fmla="*/ 16 h 31"/>
                  <a:gd name="T32" fmla="*/ 0 w 32"/>
                  <a:gd name="T33" fmla="*/ 16 h 31"/>
                  <a:gd name="T34" fmla="*/ 1 w 32"/>
                  <a:gd name="T35" fmla="*/ 9 h 31"/>
                  <a:gd name="T36" fmla="*/ 5 w 32"/>
                  <a:gd name="T37" fmla="*/ 5 h 31"/>
                  <a:gd name="T38" fmla="*/ 5 w 32"/>
                  <a:gd name="T39" fmla="*/ 5 h 31"/>
                  <a:gd name="T40" fmla="*/ 10 w 32"/>
                  <a:gd name="T41" fmla="*/ 0 h 31"/>
                  <a:gd name="T42" fmla="*/ 17 w 32"/>
                  <a:gd name="T43" fmla="*/ 0 h 31"/>
                  <a:gd name="T44" fmla="*/ 17 w 32"/>
                  <a:gd name="T45" fmla="*/ 0 h 31"/>
                  <a:gd name="T46" fmla="*/ 22 w 32"/>
                  <a:gd name="T47" fmla="*/ 0 h 31"/>
                  <a:gd name="T48" fmla="*/ 26 w 32"/>
                  <a:gd name="T49" fmla="*/ 5 h 31"/>
                  <a:gd name="T50" fmla="*/ 26 w 32"/>
                  <a:gd name="T51" fmla="*/ 5 h 3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2" h="31">
                    <a:moveTo>
                      <a:pt x="26" y="5"/>
                    </a:moveTo>
                    <a:lnTo>
                      <a:pt x="26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1"/>
                    </a:lnTo>
                    <a:lnTo>
                      <a:pt x="26" y="27"/>
                    </a:lnTo>
                    <a:lnTo>
                      <a:pt x="22" y="30"/>
                    </a:lnTo>
                    <a:lnTo>
                      <a:pt x="17" y="31"/>
                    </a:lnTo>
                    <a:lnTo>
                      <a:pt x="10" y="30"/>
                    </a:lnTo>
                    <a:lnTo>
                      <a:pt x="5" y="27"/>
                    </a:lnTo>
                    <a:lnTo>
                      <a:pt x="1" y="21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5" y="5"/>
                    </a:lnTo>
                    <a:lnTo>
                      <a:pt x="10" y="0"/>
                    </a:lnTo>
                    <a:lnTo>
                      <a:pt x="17" y="0"/>
                    </a:lnTo>
                    <a:lnTo>
                      <a:pt x="22" y="0"/>
                    </a:lnTo>
                    <a:lnTo>
                      <a:pt x="26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01" name="Freeform 29"/>
              <p:cNvSpPr>
                <a:spLocks noEditPoints="1"/>
              </p:cNvSpPr>
              <p:nvPr/>
            </p:nvSpPr>
            <p:spPr bwMode="auto">
              <a:xfrm>
                <a:off x="4060" y="282"/>
                <a:ext cx="1586" cy="123"/>
              </a:xfrm>
              <a:custGeom>
                <a:avLst/>
                <a:gdLst>
                  <a:gd name="T0" fmla="*/ 63 w 1586"/>
                  <a:gd name="T1" fmla="*/ 85 h 123"/>
                  <a:gd name="T2" fmla="*/ 75 w 1586"/>
                  <a:gd name="T3" fmla="*/ 83 h 123"/>
                  <a:gd name="T4" fmla="*/ 109 w 1586"/>
                  <a:gd name="T5" fmla="*/ 95 h 123"/>
                  <a:gd name="T6" fmla="*/ 89 w 1586"/>
                  <a:gd name="T7" fmla="*/ 71 h 123"/>
                  <a:gd name="T8" fmla="*/ 95 w 1586"/>
                  <a:gd name="T9" fmla="*/ 57 h 123"/>
                  <a:gd name="T10" fmla="*/ 95 w 1586"/>
                  <a:gd name="T11" fmla="*/ 52 h 123"/>
                  <a:gd name="T12" fmla="*/ 92 w 1586"/>
                  <a:gd name="T13" fmla="*/ 39 h 123"/>
                  <a:gd name="T14" fmla="*/ 85 w 1586"/>
                  <a:gd name="T15" fmla="*/ 28 h 123"/>
                  <a:gd name="T16" fmla="*/ 81 w 1586"/>
                  <a:gd name="T17" fmla="*/ 24 h 123"/>
                  <a:gd name="T18" fmla="*/ 68 w 1586"/>
                  <a:gd name="T19" fmla="*/ 20 h 123"/>
                  <a:gd name="T20" fmla="*/ 63 w 1586"/>
                  <a:gd name="T21" fmla="*/ 18 h 123"/>
                  <a:gd name="T22" fmla="*/ 49 w 1586"/>
                  <a:gd name="T23" fmla="*/ 21 h 123"/>
                  <a:gd name="T24" fmla="*/ 39 w 1586"/>
                  <a:gd name="T25" fmla="*/ 28 h 123"/>
                  <a:gd name="T26" fmla="*/ 35 w 1586"/>
                  <a:gd name="T27" fmla="*/ 34 h 123"/>
                  <a:gd name="T28" fmla="*/ 29 w 1586"/>
                  <a:gd name="T29" fmla="*/ 45 h 123"/>
                  <a:gd name="T30" fmla="*/ 29 w 1586"/>
                  <a:gd name="T31" fmla="*/ 52 h 123"/>
                  <a:gd name="T32" fmla="*/ 32 w 1586"/>
                  <a:gd name="T33" fmla="*/ 64 h 123"/>
                  <a:gd name="T34" fmla="*/ 39 w 1586"/>
                  <a:gd name="T35" fmla="*/ 76 h 123"/>
                  <a:gd name="T36" fmla="*/ 43 w 1586"/>
                  <a:gd name="T37" fmla="*/ 78 h 123"/>
                  <a:gd name="T38" fmla="*/ 56 w 1586"/>
                  <a:gd name="T39" fmla="*/ 84 h 123"/>
                  <a:gd name="T40" fmla="*/ 63 w 1586"/>
                  <a:gd name="T41" fmla="*/ 85 h 123"/>
                  <a:gd name="T42" fmla="*/ 1586 w 1586"/>
                  <a:gd name="T43" fmla="*/ 122 h 123"/>
                  <a:gd name="T44" fmla="*/ 1586 w 1586"/>
                  <a:gd name="T45" fmla="*/ 122 h 123"/>
                  <a:gd name="T46" fmla="*/ 1570 w 1586"/>
                  <a:gd name="T47" fmla="*/ 123 h 123"/>
                  <a:gd name="T48" fmla="*/ 71 w 1586"/>
                  <a:gd name="T49" fmla="*/ 123 h 123"/>
                  <a:gd name="T50" fmla="*/ 43 w 1586"/>
                  <a:gd name="T51" fmla="*/ 119 h 123"/>
                  <a:gd name="T52" fmla="*/ 19 w 1586"/>
                  <a:gd name="T53" fmla="*/ 105 h 123"/>
                  <a:gd name="T54" fmla="*/ 11 w 1586"/>
                  <a:gd name="T55" fmla="*/ 97 h 123"/>
                  <a:gd name="T56" fmla="*/ 1 w 1586"/>
                  <a:gd name="T57" fmla="*/ 74 h 123"/>
                  <a:gd name="T58" fmla="*/ 0 w 1586"/>
                  <a:gd name="T59" fmla="*/ 62 h 123"/>
                  <a:gd name="T60" fmla="*/ 5 w 1586"/>
                  <a:gd name="T61" fmla="*/ 38 h 123"/>
                  <a:gd name="T62" fmla="*/ 19 w 1586"/>
                  <a:gd name="T63" fmla="*/ 18 h 123"/>
                  <a:gd name="T64" fmla="*/ 30 w 1586"/>
                  <a:gd name="T65" fmla="*/ 11 h 123"/>
                  <a:gd name="T66" fmla="*/ 56 w 1586"/>
                  <a:gd name="T67" fmla="*/ 1 h 123"/>
                  <a:gd name="T68" fmla="*/ 1570 w 1586"/>
                  <a:gd name="T69" fmla="*/ 0 h 123"/>
                  <a:gd name="T70" fmla="*/ 1586 w 1586"/>
                  <a:gd name="T71" fmla="*/ 1 h 123"/>
                  <a:gd name="T72" fmla="*/ 1586 w 1586"/>
                  <a:gd name="T73" fmla="*/ 1 h 12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586" h="123">
                    <a:moveTo>
                      <a:pt x="63" y="85"/>
                    </a:moveTo>
                    <a:lnTo>
                      <a:pt x="63" y="85"/>
                    </a:lnTo>
                    <a:lnTo>
                      <a:pt x="68" y="84"/>
                    </a:lnTo>
                    <a:lnTo>
                      <a:pt x="75" y="83"/>
                    </a:lnTo>
                    <a:lnTo>
                      <a:pt x="96" y="107"/>
                    </a:lnTo>
                    <a:lnTo>
                      <a:pt x="109" y="95"/>
                    </a:lnTo>
                    <a:lnTo>
                      <a:pt x="89" y="71"/>
                    </a:lnTo>
                    <a:lnTo>
                      <a:pt x="94" y="62"/>
                    </a:lnTo>
                    <a:lnTo>
                      <a:pt x="95" y="57"/>
                    </a:lnTo>
                    <a:lnTo>
                      <a:pt x="95" y="52"/>
                    </a:lnTo>
                    <a:lnTo>
                      <a:pt x="95" y="45"/>
                    </a:lnTo>
                    <a:lnTo>
                      <a:pt x="92" y="39"/>
                    </a:lnTo>
                    <a:lnTo>
                      <a:pt x="89" y="34"/>
                    </a:lnTo>
                    <a:lnTo>
                      <a:pt x="85" y="28"/>
                    </a:lnTo>
                    <a:lnTo>
                      <a:pt x="81" y="24"/>
                    </a:lnTo>
                    <a:lnTo>
                      <a:pt x="75" y="21"/>
                    </a:lnTo>
                    <a:lnTo>
                      <a:pt x="68" y="20"/>
                    </a:lnTo>
                    <a:lnTo>
                      <a:pt x="63" y="18"/>
                    </a:lnTo>
                    <a:lnTo>
                      <a:pt x="56" y="20"/>
                    </a:lnTo>
                    <a:lnTo>
                      <a:pt x="49" y="21"/>
                    </a:lnTo>
                    <a:lnTo>
                      <a:pt x="43" y="24"/>
                    </a:lnTo>
                    <a:lnTo>
                      <a:pt x="39" y="28"/>
                    </a:lnTo>
                    <a:lnTo>
                      <a:pt x="35" y="34"/>
                    </a:lnTo>
                    <a:lnTo>
                      <a:pt x="32" y="39"/>
                    </a:lnTo>
                    <a:lnTo>
                      <a:pt x="29" y="45"/>
                    </a:lnTo>
                    <a:lnTo>
                      <a:pt x="29" y="52"/>
                    </a:lnTo>
                    <a:lnTo>
                      <a:pt x="29" y="59"/>
                    </a:lnTo>
                    <a:lnTo>
                      <a:pt x="32" y="64"/>
                    </a:lnTo>
                    <a:lnTo>
                      <a:pt x="35" y="70"/>
                    </a:lnTo>
                    <a:lnTo>
                      <a:pt x="39" y="76"/>
                    </a:lnTo>
                    <a:lnTo>
                      <a:pt x="43" y="78"/>
                    </a:lnTo>
                    <a:lnTo>
                      <a:pt x="49" y="83"/>
                    </a:lnTo>
                    <a:lnTo>
                      <a:pt x="56" y="84"/>
                    </a:lnTo>
                    <a:lnTo>
                      <a:pt x="63" y="85"/>
                    </a:lnTo>
                    <a:close/>
                    <a:moveTo>
                      <a:pt x="1586" y="1"/>
                    </a:moveTo>
                    <a:lnTo>
                      <a:pt x="1586" y="122"/>
                    </a:lnTo>
                    <a:lnTo>
                      <a:pt x="1570" y="123"/>
                    </a:lnTo>
                    <a:lnTo>
                      <a:pt x="71" y="123"/>
                    </a:lnTo>
                    <a:lnTo>
                      <a:pt x="56" y="122"/>
                    </a:lnTo>
                    <a:lnTo>
                      <a:pt x="43" y="119"/>
                    </a:lnTo>
                    <a:lnTo>
                      <a:pt x="30" y="114"/>
                    </a:lnTo>
                    <a:lnTo>
                      <a:pt x="19" y="105"/>
                    </a:lnTo>
                    <a:lnTo>
                      <a:pt x="11" y="97"/>
                    </a:lnTo>
                    <a:lnTo>
                      <a:pt x="5" y="85"/>
                    </a:lnTo>
                    <a:lnTo>
                      <a:pt x="1" y="74"/>
                    </a:lnTo>
                    <a:lnTo>
                      <a:pt x="0" y="62"/>
                    </a:lnTo>
                    <a:lnTo>
                      <a:pt x="1" y="49"/>
                    </a:lnTo>
                    <a:lnTo>
                      <a:pt x="5" y="38"/>
                    </a:lnTo>
                    <a:lnTo>
                      <a:pt x="11" y="28"/>
                    </a:lnTo>
                    <a:lnTo>
                      <a:pt x="19" y="18"/>
                    </a:lnTo>
                    <a:lnTo>
                      <a:pt x="30" y="11"/>
                    </a:lnTo>
                    <a:lnTo>
                      <a:pt x="43" y="6"/>
                    </a:lnTo>
                    <a:lnTo>
                      <a:pt x="56" y="1"/>
                    </a:lnTo>
                    <a:lnTo>
                      <a:pt x="71" y="0"/>
                    </a:lnTo>
                    <a:lnTo>
                      <a:pt x="1570" y="0"/>
                    </a:lnTo>
                    <a:lnTo>
                      <a:pt x="158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02" name="Freeform 30"/>
              <p:cNvSpPr>
                <a:spLocks/>
              </p:cNvSpPr>
              <p:nvPr/>
            </p:nvSpPr>
            <p:spPr bwMode="auto">
              <a:xfrm>
                <a:off x="4054" y="276"/>
                <a:ext cx="1592" cy="135"/>
              </a:xfrm>
              <a:custGeom>
                <a:avLst/>
                <a:gdLst>
                  <a:gd name="T0" fmla="*/ 1576 w 1592"/>
                  <a:gd name="T1" fmla="*/ 132 h 135"/>
                  <a:gd name="T2" fmla="*/ 1576 w 1592"/>
                  <a:gd name="T3" fmla="*/ 132 h 135"/>
                  <a:gd name="T4" fmla="*/ 1592 w 1592"/>
                  <a:gd name="T5" fmla="*/ 131 h 135"/>
                  <a:gd name="T6" fmla="*/ 1592 w 1592"/>
                  <a:gd name="T7" fmla="*/ 134 h 135"/>
                  <a:gd name="T8" fmla="*/ 1592 w 1592"/>
                  <a:gd name="T9" fmla="*/ 134 h 135"/>
                  <a:gd name="T10" fmla="*/ 1576 w 1592"/>
                  <a:gd name="T11" fmla="*/ 135 h 135"/>
                  <a:gd name="T12" fmla="*/ 77 w 1592"/>
                  <a:gd name="T13" fmla="*/ 135 h 135"/>
                  <a:gd name="T14" fmla="*/ 77 w 1592"/>
                  <a:gd name="T15" fmla="*/ 135 h 135"/>
                  <a:gd name="T16" fmla="*/ 62 w 1592"/>
                  <a:gd name="T17" fmla="*/ 134 h 135"/>
                  <a:gd name="T18" fmla="*/ 46 w 1592"/>
                  <a:gd name="T19" fmla="*/ 131 h 135"/>
                  <a:gd name="T20" fmla="*/ 34 w 1592"/>
                  <a:gd name="T21" fmla="*/ 124 h 135"/>
                  <a:gd name="T22" fmla="*/ 22 w 1592"/>
                  <a:gd name="T23" fmla="*/ 115 h 135"/>
                  <a:gd name="T24" fmla="*/ 22 w 1592"/>
                  <a:gd name="T25" fmla="*/ 115 h 135"/>
                  <a:gd name="T26" fmla="*/ 13 w 1592"/>
                  <a:gd name="T27" fmla="*/ 106 h 135"/>
                  <a:gd name="T28" fmla="*/ 6 w 1592"/>
                  <a:gd name="T29" fmla="*/ 94 h 135"/>
                  <a:gd name="T30" fmla="*/ 1 w 1592"/>
                  <a:gd name="T31" fmla="*/ 82 h 135"/>
                  <a:gd name="T32" fmla="*/ 0 w 1592"/>
                  <a:gd name="T33" fmla="*/ 68 h 135"/>
                  <a:gd name="T34" fmla="*/ 0 w 1592"/>
                  <a:gd name="T35" fmla="*/ 68 h 135"/>
                  <a:gd name="T36" fmla="*/ 1 w 1592"/>
                  <a:gd name="T37" fmla="*/ 55 h 135"/>
                  <a:gd name="T38" fmla="*/ 6 w 1592"/>
                  <a:gd name="T39" fmla="*/ 41 h 135"/>
                  <a:gd name="T40" fmla="*/ 13 w 1592"/>
                  <a:gd name="T41" fmla="*/ 30 h 135"/>
                  <a:gd name="T42" fmla="*/ 22 w 1592"/>
                  <a:gd name="T43" fmla="*/ 20 h 135"/>
                  <a:gd name="T44" fmla="*/ 22 w 1592"/>
                  <a:gd name="T45" fmla="*/ 20 h 135"/>
                  <a:gd name="T46" fmla="*/ 34 w 1592"/>
                  <a:gd name="T47" fmla="*/ 12 h 135"/>
                  <a:gd name="T48" fmla="*/ 46 w 1592"/>
                  <a:gd name="T49" fmla="*/ 6 h 135"/>
                  <a:gd name="T50" fmla="*/ 62 w 1592"/>
                  <a:gd name="T51" fmla="*/ 2 h 135"/>
                  <a:gd name="T52" fmla="*/ 77 w 1592"/>
                  <a:gd name="T53" fmla="*/ 0 h 135"/>
                  <a:gd name="T54" fmla="*/ 1576 w 1592"/>
                  <a:gd name="T55" fmla="*/ 0 h 135"/>
                  <a:gd name="T56" fmla="*/ 1576 w 1592"/>
                  <a:gd name="T57" fmla="*/ 0 h 135"/>
                  <a:gd name="T58" fmla="*/ 1592 w 1592"/>
                  <a:gd name="T59" fmla="*/ 2 h 135"/>
                  <a:gd name="T60" fmla="*/ 1592 w 1592"/>
                  <a:gd name="T61" fmla="*/ 5 h 135"/>
                  <a:gd name="T62" fmla="*/ 1592 w 1592"/>
                  <a:gd name="T63" fmla="*/ 5 h 135"/>
                  <a:gd name="T64" fmla="*/ 1576 w 1592"/>
                  <a:gd name="T65" fmla="*/ 3 h 135"/>
                  <a:gd name="T66" fmla="*/ 77 w 1592"/>
                  <a:gd name="T67" fmla="*/ 3 h 135"/>
                  <a:gd name="T68" fmla="*/ 77 w 1592"/>
                  <a:gd name="T69" fmla="*/ 3 h 135"/>
                  <a:gd name="T70" fmla="*/ 62 w 1592"/>
                  <a:gd name="T71" fmla="*/ 5 h 135"/>
                  <a:gd name="T72" fmla="*/ 48 w 1592"/>
                  <a:gd name="T73" fmla="*/ 9 h 135"/>
                  <a:gd name="T74" fmla="*/ 35 w 1592"/>
                  <a:gd name="T75" fmla="*/ 14 h 135"/>
                  <a:gd name="T76" fmla="*/ 24 w 1592"/>
                  <a:gd name="T77" fmla="*/ 23 h 135"/>
                  <a:gd name="T78" fmla="*/ 24 w 1592"/>
                  <a:gd name="T79" fmla="*/ 23 h 135"/>
                  <a:gd name="T80" fmla="*/ 15 w 1592"/>
                  <a:gd name="T81" fmla="*/ 33 h 135"/>
                  <a:gd name="T82" fmla="*/ 8 w 1592"/>
                  <a:gd name="T83" fmla="*/ 42 h 135"/>
                  <a:gd name="T84" fmla="*/ 4 w 1592"/>
                  <a:gd name="T85" fmla="*/ 55 h 135"/>
                  <a:gd name="T86" fmla="*/ 3 w 1592"/>
                  <a:gd name="T87" fmla="*/ 68 h 135"/>
                  <a:gd name="T88" fmla="*/ 3 w 1592"/>
                  <a:gd name="T89" fmla="*/ 68 h 135"/>
                  <a:gd name="T90" fmla="*/ 4 w 1592"/>
                  <a:gd name="T91" fmla="*/ 82 h 135"/>
                  <a:gd name="T92" fmla="*/ 8 w 1592"/>
                  <a:gd name="T93" fmla="*/ 93 h 135"/>
                  <a:gd name="T94" fmla="*/ 15 w 1592"/>
                  <a:gd name="T95" fmla="*/ 104 h 135"/>
                  <a:gd name="T96" fmla="*/ 24 w 1592"/>
                  <a:gd name="T97" fmla="*/ 114 h 135"/>
                  <a:gd name="T98" fmla="*/ 35 w 1592"/>
                  <a:gd name="T99" fmla="*/ 121 h 135"/>
                  <a:gd name="T100" fmla="*/ 48 w 1592"/>
                  <a:gd name="T101" fmla="*/ 128 h 135"/>
                  <a:gd name="T102" fmla="*/ 62 w 1592"/>
                  <a:gd name="T103" fmla="*/ 131 h 135"/>
                  <a:gd name="T104" fmla="*/ 77 w 1592"/>
                  <a:gd name="T105" fmla="*/ 132 h 135"/>
                  <a:gd name="T106" fmla="*/ 1576 w 1592"/>
                  <a:gd name="T107" fmla="*/ 132 h 13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592" h="135">
                    <a:moveTo>
                      <a:pt x="1576" y="132"/>
                    </a:moveTo>
                    <a:lnTo>
                      <a:pt x="1576" y="132"/>
                    </a:lnTo>
                    <a:lnTo>
                      <a:pt x="1592" y="131"/>
                    </a:lnTo>
                    <a:lnTo>
                      <a:pt x="1592" y="134"/>
                    </a:lnTo>
                    <a:lnTo>
                      <a:pt x="1576" y="135"/>
                    </a:lnTo>
                    <a:lnTo>
                      <a:pt x="77" y="135"/>
                    </a:lnTo>
                    <a:lnTo>
                      <a:pt x="62" y="134"/>
                    </a:lnTo>
                    <a:lnTo>
                      <a:pt x="46" y="131"/>
                    </a:lnTo>
                    <a:lnTo>
                      <a:pt x="34" y="124"/>
                    </a:lnTo>
                    <a:lnTo>
                      <a:pt x="22" y="115"/>
                    </a:lnTo>
                    <a:lnTo>
                      <a:pt x="13" y="106"/>
                    </a:lnTo>
                    <a:lnTo>
                      <a:pt x="6" y="94"/>
                    </a:lnTo>
                    <a:lnTo>
                      <a:pt x="1" y="82"/>
                    </a:lnTo>
                    <a:lnTo>
                      <a:pt x="0" y="68"/>
                    </a:lnTo>
                    <a:lnTo>
                      <a:pt x="1" y="55"/>
                    </a:lnTo>
                    <a:lnTo>
                      <a:pt x="6" y="41"/>
                    </a:lnTo>
                    <a:lnTo>
                      <a:pt x="13" y="30"/>
                    </a:lnTo>
                    <a:lnTo>
                      <a:pt x="22" y="20"/>
                    </a:lnTo>
                    <a:lnTo>
                      <a:pt x="34" y="12"/>
                    </a:lnTo>
                    <a:lnTo>
                      <a:pt x="46" y="6"/>
                    </a:lnTo>
                    <a:lnTo>
                      <a:pt x="62" y="2"/>
                    </a:lnTo>
                    <a:lnTo>
                      <a:pt x="77" y="0"/>
                    </a:lnTo>
                    <a:lnTo>
                      <a:pt x="1576" y="0"/>
                    </a:lnTo>
                    <a:lnTo>
                      <a:pt x="1592" y="2"/>
                    </a:lnTo>
                    <a:lnTo>
                      <a:pt x="1592" y="5"/>
                    </a:lnTo>
                    <a:lnTo>
                      <a:pt x="1576" y="3"/>
                    </a:lnTo>
                    <a:lnTo>
                      <a:pt x="77" y="3"/>
                    </a:lnTo>
                    <a:lnTo>
                      <a:pt x="62" y="5"/>
                    </a:lnTo>
                    <a:lnTo>
                      <a:pt x="48" y="9"/>
                    </a:lnTo>
                    <a:lnTo>
                      <a:pt x="35" y="14"/>
                    </a:lnTo>
                    <a:lnTo>
                      <a:pt x="24" y="23"/>
                    </a:lnTo>
                    <a:lnTo>
                      <a:pt x="15" y="33"/>
                    </a:lnTo>
                    <a:lnTo>
                      <a:pt x="8" y="42"/>
                    </a:lnTo>
                    <a:lnTo>
                      <a:pt x="4" y="55"/>
                    </a:lnTo>
                    <a:lnTo>
                      <a:pt x="3" y="68"/>
                    </a:lnTo>
                    <a:lnTo>
                      <a:pt x="4" y="82"/>
                    </a:lnTo>
                    <a:lnTo>
                      <a:pt x="8" y="93"/>
                    </a:lnTo>
                    <a:lnTo>
                      <a:pt x="15" y="104"/>
                    </a:lnTo>
                    <a:lnTo>
                      <a:pt x="24" y="114"/>
                    </a:lnTo>
                    <a:lnTo>
                      <a:pt x="35" y="121"/>
                    </a:lnTo>
                    <a:lnTo>
                      <a:pt x="48" y="128"/>
                    </a:lnTo>
                    <a:lnTo>
                      <a:pt x="62" y="131"/>
                    </a:lnTo>
                    <a:lnTo>
                      <a:pt x="77" y="132"/>
                    </a:lnTo>
                    <a:lnTo>
                      <a:pt x="1576" y="1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03" name="Freeform 31"/>
              <p:cNvSpPr>
                <a:spLocks/>
              </p:cNvSpPr>
              <p:nvPr/>
            </p:nvSpPr>
            <p:spPr bwMode="auto">
              <a:xfrm>
                <a:off x="4057" y="279"/>
                <a:ext cx="1589" cy="129"/>
              </a:xfrm>
              <a:custGeom>
                <a:avLst/>
                <a:gdLst>
                  <a:gd name="T0" fmla="*/ 1589 w 1589"/>
                  <a:gd name="T1" fmla="*/ 2 h 129"/>
                  <a:gd name="T2" fmla="*/ 1589 w 1589"/>
                  <a:gd name="T3" fmla="*/ 4 h 129"/>
                  <a:gd name="T4" fmla="*/ 1589 w 1589"/>
                  <a:gd name="T5" fmla="*/ 4 h 129"/>
                  <a:gd name="T6" fmla="*/ 1573 w 1589"/>
                  <a:gd name="T7" fmla="*/ 3 h 129"/>
                  <a:gd name="T8" fmla="*/ 74 w 1589"/>
                  <a:gd name="T9" fmla="*/ 3 h 129"/>
                  <a:gd name="T10" fmla="*/ 74 w 1589"/>
                  <a:gd name="T11" fmla="*/ 3 h 129"/>
                  <a:gd name="T12" fmla="*/ 59 w 1589"/>
                  <a:gd name="T13" fmla="*/ 4 h 129"/>
                  <a:gd name="T14" fmla="*/ 46 w 1589"/>
                  <a:gd name="T15" fmla="*/ 9 h 129"/>
                  <a:gd name="T16" fmla="*/ 33 w 1589"/>
                  <a:gd name="T17" fmla="*/ 14 h 129"/>
                  <a:gd name="T18" fmla="*/ 22 w 1589"/>
                  <a:gd name="T19" fmla="*/ 21 h 129"/>
                  <a:gd name="T20" fmla="*/ 22 w 1589"/>
                  <a:gd name="T21" fmla="*/ 21 h 129"/>
                  <a:gd name="T22" fmla="*/ 14 w 1589"/>
                  <a:gd name="T23" fmla="*/ 31 h 129"/>
                  <a:gd name="T24" fmla="*/ 8 w 1589"/>
                  <a:gd name="T25" fmla="*/ 41 h 129"/>
                  <a:gd name="T26" fmla="*/ 4 w 1589"/>
                  <a:gd name="T27" fmla="*/ 52 h 129"/>
                  <a:gd name="T28" fmla="*/ 3 w 1589"/>
                  <a:gd name="T29" fmla="*/ 65 h 129"/>
                  <a:gd name="T30" fmla="*/ 3 w 1589"/>
                  <a:gd name="T31" fmla="*/ 65 h 129"/>
                  <a:gd name="T32" fmla="*/ 4 w 1589"/>
                  <a:gd name="T33" fmla="*/ 77 h 129"/>
                  <a:gd name="T34" fmla="*/ 8 w 1589"/>
                  <a:gd name="T35" fmla="*/ 88 h 129"/>
                  <a:gd name="T36" fmla="*/ 14 w 1589"/>
                  <a:gd name="T37" fmla="*/ 100 h 129"/>
                  <a:gd name="T38" fmla="*/ 22 w 1589"/>
                  <a:gd name="T39" fmla="*/ 108 h 129"/>
                  <a:gd name="T40" fmla="*/ 22 w 1589"/>
                  <a:gd name="T41" fmla="*/ 108 h 129"/>
                  <a:gd name="T42" fmla="*/ 33 w 1589"/>
                  <a:gd name="T43" fmla="*/ 117 h 129"/>
                  <a:gd name="T44" fmla="*/ 46 w 1589"/>
                  <a:gd name="T45" fmla="*/ 122 h 129"/>
                  <a:gd name="T46" fmla="*/ 59 w 1589"/>
                  <a:gd name="T47" fmla="*/ 125 h 129"/>
                  <a:gd name="T48" fmla="*/ 74 w 1589"/>
                  <a:gd name="T49" fmla="*/ 126 h 129"/>
                  <a:gd name="T50" fmla="*/ 1573 w 1589"/>
                  <a:gd name="T51" fmla="*/ 126 h 129"/>
                  <a:gd name="T52" fmla="*/ 1573 w 1589"/>
                  <a:gd name="T53" fmla="*/ 126 h 129"/>
                  <a:gd name="T54" fmla="*/ 1589 w 1589"/>
                  <a:gd name="T55" fmla="*/ 125 h 129"/>
                  <a:gd name="T56" fmla="*/ 1589 w 1589"/>
                  <a:gd name="T57" fmla="*/ 125 h 129"/>
                  <a:gd name="T58" fmla="*/ 1589 w 1589"/>
                  <a:gd name="T59" fmla="*/ 125 h 129"/>
                  <a:gd name="T60" fmla="*/ 1589 w 1589"/>
                  <a:gd name="T61" fmla="*/ 128 h 129"/>
                  <a:gd name="T62" fmla="*/ 1589 w 1589"/>
                  <a:gd name="T63" fmla="*/ 128 h 129"/>
                  <a:gd name="T64" fmla="*/ 1573 w 1589"/>
                  <a:gd name="T65" fmla="*/ 129 h 129"/>
                  <a:gd name="T66" fmla="*/ 74 w 1589"/>
                  <a:gd name="T67" fmla="*/ 129 h 129"/>
                  <a:gd name="T68" fmla="*/ 74 w 1589"/>
                  <a:gd name="T69" fmla="*/ 129 h 129"/>
                  <a:gd name="T70" fmla="*/ 59 w 1589"/>
                  <a:gd name="T71" fmla="*/ 128 h 129"/>
                  <a:gd name="T72" fmla="*/ 45 w 1589"/>
                  <a:gd name="T73" fmla="*/ 125 h 129"/>
                  <a:gd name="T74" fmla="*/ 32 w 1589"/>
                  <a:gd name="T75" fmla="*/ 118 h 129"/>
                  <a:gd name="T76" fmla="*/ 21 w 1589"/>
                  <a:gd name="T77" fmla="*/ 111 h 129"/>
                  <a:gd name="T78" fmla="*/ 12 w 1589"/>
                  <a:gd name="T79" fmla="*/ 101 h 129"/>
                  <a:gd name="T80" fmla="*/ 5 w 1589"/>
                  <a:gd name="T81" fmla="*/ 90 h 129"/>
                  <a:gd name="T82" fmla="*/ 1 w 1589"/>
                  <a:gd name="T83" fmla="*/ 79 h 129"/>
                  <a:gd name="T84" fmla="*/ 0 w 1589"/>
                  <a:gd name="T85" fmla="*/ 65 h 129"/>
                  <a:gd name="T86" fmla="*/ 0 w 1589"/>
                  <a:gd name="T87" fmla="*/ 65 h 129"/>
                  <a:gd name="T88" fmla="*/ 1 w 1589"/>
                  <a:gd name="T89" fmla="*/ 52 h 129"/>
                  <a:gd name="T90" fmla="*/ 5 w 1589"/>
                  <a:gd name="T91" fmla="*/ 39 h 129"/>
                  <a:gd name="T92" fmla="*/ 12 w 1589"/>
                  <a:gd name="T93" fmla="*/ 30 h 129"/>
                  <a:gd name="T94" fmla="*/ 21 w 1589"/>
                  <a:gd name="T95" fmla="*/ 20 h 129"/>
                  <a:gd name="T96" fmla="*/ 21 w 1589"/>
                  <a:gd name="T97" fmla="*/ 20 h 129"/>
                  <a:gd name="T98" fmla="*/ 32 w 1589"/>
                  <a:gd name="T99" fmla="*/ 11 h 129"/>
                  <a:gd name="T100" fmla="*/ 45 w 1589"/>
                  <a:gd name="T101" fmla="*/ 6 h 129"/>
                  <a:gd name="T102" fmla="*/ 59 w 1589"/>
                  <a:gd name="T103" fmla="*/ 2 h 129"/>
                  <a:gd name="T104" fmla="*/ 74 w 1589"/>
                  <a:gd name="T105" fmla="*/ 0 h 129"/>
                  <a:gd name="T106" fmla="*/ 1573 w 1589"/>
                  <a:gd name="T107" fmla="*/ 0 h 129"/>
                  <a:gd name="T108" fmla="*/ 1573 w 1589"/>
                  <a:gd name="T109" fmla="*/ 0 h 129"/>
                  <a:gd name="T110" fmla="*/ 1589 w 1589"/>
                  <a:gd name="T111" fmla="*/ 2 h 129"/>
                  <a:gd name="T112" fmla="*/ 1589 w 1589"/>
                  <a:gd name="T113" fmla="*/ 2 h 129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589" h="129">
                    <a:moveTo>
                      <a:pt x="1589" y="2"/>
                    </a:moveTo>
                    <a:lnTo>
                      <a:pt x="1589" y="4"/>
                    </a:lnTo>
                    <a:lnTo>
                      <a:pt x="1573" y="3"/>
                    </a:lnTo>
                    <a:lnTo>
                      <a:pt x="74" y="3"/>
                    </a:lnTo>
                    <a:lnTo>
                      <a:pt x="59" y="4"/>
                    </a:lnTo>
                    <a:lnTo>
                      <a:pt x="46" y="9"/>
                    </a:lnTo>
                    <a:lnTo>
                      <a:pt x="33" y="14"/>
                    </a:lnTo>
                    <a:lnTo>
                      <a:pt x="22" y="21"/>
                    </a:lnTo>
                    <a:lnTo>
                      <a:pt x="14" y="31"/>
                    </a:lnTo>
                    <a:lnTo>
                      <a:pt x="8" y="41"/>
                    </a:lnTo>
                    <a:lnTo>
                      <a:pt x="4" y="52"/>
                    </a:lnTo>
                    <a:lnTo>
                      <a:pt x="3" y="65"/>
                    </a:lnTo>
                    <a:lnTo>
                      <a:pt x="4" y="77"/>
                    </a:lnTo>
                    <a:lnTo>
                      <a:pt x="8" y="88"/>
                    </a:lnTo>
                    <a:lnTo>
                      <a:pt x="14" y="100"/>
                    </a:lnTo>
                    <a:lnTo>
                      <a:pt x="22" y="108"/>
                    </a:lnTo>
                    <a:lnTo>
                      <a:pt x="33" y="117"/>
                    </a:lnTo>
                    <a:lnTo>
                      <a:pt x="46" y="122"/>
                    </a:lnTo>
                    <a:lnTo>
                      <a:pt x="59" y="125"/>
                    </a:lnTo>
                    <a:lnTo>
                      <a:pt x="74" y="126"/>
                    </a:lnTo>
                    <a:lnTo>
                      <a:pt x="1573" y="126"/>
                    </a:lnTo>
                    <a:lnTo>
                      <a:pt x="1589" y="125"/>
                    </a:lnTo>
                    <a:lnTo>
                      <a:pt x="1589" y="128"/>
                    </a:lnTo>
                    <a:lnTo>
                      <a:pt x="1573" y="129"/>
                    </a:lnTo>
                    <a:lnTo>
                      <a:pt x="74" y="129"/>
                    </a:lnTo>
                    <a:lnTo>
                      <a:pt x="59" y="128"/>
                    </a:lnTo>
                    <a:lnTo>
                      <a:pt x="45" y="125"/>
                    </a:lnTo>
                    <a:lnTo>
                      <a:pt x="32" y="118"/>
                    </a:lnTo>
                    <a:lnTo>
                      <a:pt x="21" y="111"/>
                    </a:lnTo>
                    <a:lnTo>
                      <a:pt x="12" y="101"/>
                    </a:lnTo>
                    <a:lnTo>
                      <a:pt x="5" y="90"/>
                    </a:lnTo>
                    <a:lnTo>
                      <a:pt x="1" y="79"/>
                    </a:lnTo>
                    <a:lnTo>
                      <a:pt x="0" y="65"/>
                    </a:lnTo>
                    <a:lnTo>
                      <a:pt x="1" y="52"/>
                    </a:lnTo>
                    <a:lnTo>
                      <a:pt x="5" y="39"/>
                    </a:lnTo>
                    <a:lnTo>
                      <a:pt x="12" y="30"/>
                    </a:lnTo>
                    <a:lnTo>
                      <a:pt x="21" y="20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9" y="2"/>
                    </a:lnTo>
                    <a:lnTo>
                      <a:pt x="74" y="0"/>
                    </a:lnTo>
                    <a:lnTo>
                      <a:pt x="1573" y="0"/>
                    </a:lnTo>
                    <a:lnTo>
                      <a:pt x="1589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04" name="Freeform 32"/>
              <p:cNvSpPr>
                <a:spLocks/>
              </p:cNvSpPr>
              <p:nvPr/>
            </p:nvSpPr>
            <p:spPr bwMode="auto">
              <a:xfrm>
                <a:off x="3992" y="401"/>
                <a:ext cx="2" cy="0"/>
              </a:xfrm>
              <a:custGeom>
                <a:avLst/>
                <a:gdLst>
                  <a:gd name="T0" fmla="*/ 2 w 2"/>
                  <a:gd name="T1" fmla="*/ 0 w 2"/>
                  <a:gd name="T2" fmla="*/ 0 w 2"/>
                  <a:gd name="T3" fmla="*/ 0 w 2"/>
                  <a:gd name="T4" fmla="*/ 2 w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T0" y="0"/>
                  </a:cxn>
                  <a:cxn ang="T6">
                    <a:pos x="T1" y="0"/>
                  </a:cxn>
                  <a:cxn ang="T7">
                    <a:pos x="T2" y="0"/>
                  </a:cxn>
                  <a:cxn ang="T8">
                    <a:pos x="T3" y="0"/>
                  </a:cxn>
                  <a:cxn ang="T9">
                    <a:pos x="T4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05" name="Freeform 33"/>
              <p:cNvSpPr>
                <a:spLocks/>
              </p:cNvSpPr>
              <p:nvPr/>
            </p:nvSpPr>
            <p:spPr bwMode="auto">
              <a:xfrm>
                <a:off x="3992" y="293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0 w 2"/>
                  <a:gd name="T3" fmla="*/ 0 h 2"/>
                  <a:gd name="T4" fmla="*/ 0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0 w 2"/>
                  <a:gd name="T11" fmla="*/ 0 h 2"/>
                  <a:gd name="T12" fmla="*/ 0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06" name="Rectangle 34"/>
              <p:cNvSpPr>
                <a:spLocks noChangeArrowheads="1"/>
              </p:cNvSpPr>
              <p:nvPr/>
            </p:nvSpPr>
            <p:spPr bwMode="auto">
              <a:xfrm>
                <a:off x="3992" y="401"/>
                <a:ext cx="1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07" name="Freeform 35"/>
              <p:cNvSpPr>
                <a:spLocks/>
              </p:cNvSpPr>
              <p:nvPr/>
            </p:nvSpPr>
            <p:spPr bwMode="auto">
              <a:xfrm>
                <a:off x="3992" y="401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08" name="Freeform 36"/>
              <p:cNvSpPr>
                <a:spLocks/>
              </p:cNvSpPr>
              <p:nvPr/>
            </p:nvSpPr>
            <p:spPr bwMode="auto">
              <a:xfrm>
                <a:off x="3992" y="293"/>
                <a:ext cx="0" cy="2"/>
              </a:xfrm>
              <a:custGeom>
                <a:avLst/>
                <a:gdLst>
                  <a:gd name="T0" fmla="*/ 0 h 2"/>
                  <a:gd name="T1" fmla="*/ 0 h 2"/>
                  <a:gd name="T2" fmla="*/ 2 h 2"/>
                  <a:gd name="T3" fmla="*/ 2 h 2"/>
                  <a:gd name="T4" fmla="*/ 2 h 2"/>
                  <a:gd name="T5" fmla="*/ 0 h 2"/>
                  <a:gd name="T6" fmla="*/ 0 h 2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</a:gdLst>
                <a:ahLst/>
                <a:cxnLst>
                  <a:cxn ang="T7">
                    <a:pos x="0" y="T0"/>
                  </a:cxn>
                  <a:cxn ang="T8">
                    <a:pos x="0" y="T1"/>
                  </a:cxn>
                  <a:cxn ang="T9">
                    <a:pos x="0" y="T2"/>
                  </a:cxn>
                  <a:cxn ang="T10">
                    <a:pos x="0" y="T3"/>
                  </a:cxn>
                  <a:cxn ang="T11">
                    <a:pos x="0" y="T4"/>
                  </a:cxn>
                  <a:cxn ang="T12">
                    <a:pos x="0" y="T5"/>
                  </a:cxn>
                  <a:cxn ang="T13">
                    <a:pos x="0" y="T6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09" name="Freeform 37"/>
              <p:cNvSpPr>
                <a:spLocks/>
              </p:cNvSpPr>
              <p:nvPr/>
            </p:nvSpPr>
            <p:spPr bwMode="auto">
              <a:xfrm>
                <a:off x="3909" y="304"/>
                <a:ext cx="44" cy="49"/>
              </a:xfrm>
              <a:custGeom>
                <a:avLst/>
                <a:gdLst>
                  <a:gd name="T0" fmla="*/ 9 w 44"/>
                  <a:gd name="T1" fmla="*/ 19 h 49"/>
                  <a:gd name="T2" fmla="*/ 9 w 44"/>
                  <a:gd name="T3" fmla="*/ 19 h 49"/>
                  <a:gd name="T4" fmla="*/ 0 w 44"/>
                  <a:gd name="T5" fmla="*/ 20 h 49"/>
                  <a:gd name="T6" fmla="*/ 0 w 44"/>
                  <a:gd name="T7" fmla="*/ 0 h 49"/>
                  <a:gd name="T8" fmla="*/ 23 w 44"/>
                  <a:gd name="T9" fmla="*/ 13 h 49"/>
                  <a:gd name="T10" fmla="*/ 44 w 44"/>
                  <a:gd name="T11" fmla="*/ 24 h 49"/>
                  <a:gd name="T12" fmla="*/ 23 w 44"/>
                  <a:gd name="T13" fmla="*/ 37 h 49"/>
                  <a:gd name="T14" fmla="*/ 0 w 44"/>
                  <a:gd name="T15" fmla="*/ 49 h 49"/>
                  <a:gd name="T16" fmla="*/ 0 w 44"/>
                  <a:gd name="T17" fmla="*/ 30 h 49"/>
                  <a:gd name="T18" fmla="*/ 0 w 44"/>
                  <a:gd name="T19" fmla="*/ 30 h 49"/>
                  <a:gd name="T20" fmla="*/ 9 w 44"/>
                  <a:gd name="T21" fmla="*/ 28 h 49"/>
                  <a:gd name="T22" fmla="*/ 9 w 44"/>
                  <a:gd name="T23" fmla="*/ 19 h 4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4" h="49">
                    <a:moveTo>
                      <a:pt x="9" y="19"/>
                    </a:moveTo>
                    <a:lnTo>
                      <a:pt x="9" y="19"/>
                    </a:lnTo>
                    <a:lnTo>
                      <a:pt x="0" y="20"/>
                    </a:lnTo>
                    <a:lnTo>
                      <a:pt x="0" y="0"/>
                    </a:lnTo>
                    <a:lnTo>
                      <a:pt x="23" y="13"/>
                    </a:lnTo>
                    <a:lnTo>
                      <a:pt x="44" y="24"/>
                    </a:lnTo>
                    <a:lnTo>
                      <a:pt x="23" y="37"/>
                    </a:lnTo>
                    <a:lnTo>
                      <a:pt x="0" y="49"/>
                    </a:lnTo>
                    <a:lnTo>
                      <a:pt x="0" y="30"/>
                    </a:lnTo>
                    <a:lnTo>
                      <a:pt x="9" y="28"/>
                    </a:lnTo>
                    <a:lnTo>
                      <a:pt x="9" y="1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10" name="Freeform 38"/>
              <p:cNvSpPr>
                <a:spLocks/>
              </p:cNvSpPr>
              <p:nvPr/>
            </p:nvSpPr>
            <p:spPr bwMode="auto">
              <a:xfrm>
                <a:off x="3909" y="323"/>
                <a:ext cx="9" cy="11"/>
              </a:xfrm>
              <a:custGeom>
                <a:avLst/>
                <a:gdLst>
                  <a:gd name="T0" fmla="*/ 9 w 9"/>
                  <a:gd name="T1" fmla="*/ 9 h 11"/>
                  <a:gd name="T2" fmla="*/ 9 w 9"/>
                  <a:gd name="T3" fmla="*/ 9 h 11"/>
                  <a:gd name="T4" fmla="*/ 0 w 9"/>
                  <a:gd name="T5" fmla="*/ 11 h 11"/>
                  <a:gd name="T6" fmla="*/ 0 w 9"/>
                  <a:gd name="T7" fmla="*/ 5 h 11"/>
                  <a:gd name="T8" fmla="*/ 0 w 9"/>
                  <a:gd name="T9" fmla="*/ 1 h 11"/>
                  <a:gd name="T10" fmla="*/ 0 w 9"/>
                  <a:gd name="T11" fmla="*/ 1 h 11"/>
                  <a:gd name="T12" fmla="*/ 9 w 9"/>
                  <a:gd name="T13" fmla="*/ 0 h 11"/>
                  <a:gd name="T14" fmla="*/ 9 w 9"/>
                  <a:gd name="T15" fmla="*/ 9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" h="11">
                    <a:moveTo>
                      <a:pt x="9" y="9"/>
                    </a:moveTo>
                    <a:lnTo>
                      <a:pt x="9" y="9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1"/>
                    </a:lnTo>
                    <a:lnTo>
                      <a:pt x="9" y="0"/>
                    </a:lnTo>
                    <a:lnTo>
                      <a:pt x="9" y="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11" name="Freeform 39"/>
              <p:cNvSpPr>
                <a:spLocks noEditPoints="1"/>
              </p:cNvSpPr>
              <p:nvPr/>
            </p:nvSpPr>
            <p:spPr bwMode="auto">
              <a:xfrm>
                <a:off x="3811" y="286"/>
                <a:ext cx="181" cy="124"/>
              </a:xfrm>
              <a:custGeom>
                <a:avLst/>
                <a:gdLst>
                  <a:gd name="T0" fmla="*/ 83 w 181"/>
                  <a:gd name="T1" fmla="*/ 96 h 124"/>
                  <a:gd name="T2" fmla="*/ 94 w 181"/>
                  <a:gd name="T3" fmla="*/ 103 h 124"/>
                  <a:gd name="T4" fmla="*/ 107 w 181"/>
                  <a:gd name="T5" fmla="*/ 105 h 124"/>
                  <a:gd name="T6" fmla="*/ 114 w 181"/>
                  <a:gd name="T7" fmla="*/ 104 h 124"/>
                  <a:gd name="T8" fmla="*/ 127 w 181"/>
                  <a:gd name="T9" fmla="*/ 100 h 124"/>
                  <a:gd name="T10" fmla="*/ 135 w 181"/>
                  <a:gd name="T11" fmla="*/ 90 h 124"/>
                  <a:gd name="T12" fmla="*/ 141 w 181"/>
                  <a:gd name="T13" fmla="*/ 79 h 124"/>
                  <a:gd name="T14" fmla="*/ 132 w 181"/>
                  <a:gd name="T15" fmla="*/ 72 h 124"/>
                  <a:gd name="T16" fmla="*/ 131 w 181"/>
                  <a:gd name="T17" fmla="*/ 76 h 124"/>
                  <a:gd name="T18" fmla="*/ 128 w 181"/>
                  <a:gd name="T19" fmla="*/ 84 h 124"/>
                  <a:gd name="T20" fmla="*/ 124 w 181"/>
                  <a:gd name="T21" fmla="*/ 88 h 124"/>
                  <a:gd name="T22" fmla="*/ 117 w 181"/>
                  <a:gd name="T23" fmla="*/ 94 h 124"/>
                  <a:gd name="T24" fmla="*/ 107 w 181"/>
                  <a:gd name="T25" fmla="*/ 96 h 124"/>
                  <a:gd name="T26" fmla="*/ 103 w 181"/>
                  <a:gd name="T27" fmla="*/ 96 h 124"/>
                  <a:gd name="T28" fmla="*/ 94 w 181"/>
                  <a:gd name="T29" fmla="*/ 91 h 124"/>
                  <a:gd name="T30" fmla="*/ 90 w 181"/>
                  <a:gd name="T31" fmla="*/ 88 h 124"/>
                  <a:gd name="T32" fmla="*/ 84 w 181"/>
                  <a:gd name="T33" fmla="*/ 80 h 124"/>
                  <a:gd name="T34" fmla="*/ 83 w 181"/>
                  <a:gd name="T35" fmla="*/ 72 h 124"/>
                  <a:gd name="T36" fmla="*/ 84 w 181"/>
                  <a:gd name="T37" fmla="*/ 63 h 124"/>
                  <a:gd name="T38" fmla="*/ 93 w 181"/>
                  <a:gd name="T39" fmla="*/ 52 h 124"/>
                  <a:gd name="T40" fmla="*/ 98 w 181"/>
                  <a:gd name="T41" fmla="*/ 67 h 124"/>
                  <a:gd name="T42" fmla="*/ 142 w 181"/>
                  <a:gd name="T43" fmla="*/ 42 h 124"/>
                  <a:gd name="T44" fmla="*/ 98 w 181"/>
                  <a:gd name="T45" fmla="*/ 18 h 124"/>
                  <a:gd name="T46" fmla="*/ 98 w 181"/>
                  <a:gd name="T47" fmla="*/ 38 h 124"/>
                  <a:gd name="T48" fmla="*/ 89 w 181"/>
                  <a:gd name="T49" fmla="*/ 42 h 124"/>
                  <a:gd name="T50" fmla="*/ 80 w 181"/>
                  <a:gd name="T51" fmla="*/ 51 h 124"/>
                  <a:gd name="T52" fmla="*/ 75 w 181"/>
                  <a:gd name="T53" fmla="*/ 59 h 124"/>
                  <a:gd name="T54" fmla="*/ 73 w 181"/>
                  <a:gd name="T55" fmla="*/ 72 h 124"/>
                  <a:gd name="T56" fmla="*/ 73 w 181"/>
                  <a:gd name="T57" fmla="*/ 79 h 124"/>
                  <a:gd name="T58" fmla="*/ 79 w 181"/>
                  <a:gd name="T59" fmla="*/ 90 h 124"/>
                  <a:gd name="T60" fmla="*/ 83 w 181"/>
                  <a:gd name="T61" fmla="*/ 96 h 124"/>
                  <a:gd name="T62" fmla="*/ 181 w 181"/>
                  <a:gd name="T63" fmla="*/ 115 h 124"/>
                  <a:gd name="T64" fmla="*/ 178 w 181"/>
                  <a:gd name="T65" fmla="*/ 115 h 124"/>
                  <a:gd name="T66" fmla="*/ 162 w 181"/>
                  <a:gd name="T67" fmla="*/ 118 h 124"/>
                  <a:gd name="T68" fmla="*/ 136 w 181"/>
                  <a:gd name="T69" fmla="*/ 121 h 124"/>
                  <a:gd name="T70" fmla="*/ 66 w 181"/>
                  <a:gd name="T71" fmla="*/ 124 h 124"/>
                  <a:gd name="T72" fmla="*/ 0 w 181"/>
                  <a:gd name="T73" fmla="*/ 107 h 124"/>
                  <a:gd name="T74" fmla="*/ 9 w 181"/>
                  <a:gd name="T75" fmla="*/ 105 h 124"/>
                  <a:gd name="T76" fmla="*/ 19 w 181"/>
                  <a:gd name="T77" fmla="*/ 94 h 124"/>
                  <a:gd name="T78" fmla="*/ 20 w 181"/>
                  <a:gd name="T79" fmla="*/ 34 h 124"/>
                  <a:gd name="T80" fmla="*/ 19 w 181"/>
                  <a:gd name="T81" fmla="*/ 25 h 124"/>
                  <a:gd name="T82" fmla="*/ 9 w 181"/>
                  <a:gd name="T83" fmla="*/ 16 h 124"/>
                  <a:gd name="T84" fmla="*/ 0 w 181"/>
                  <a:gd name="T85" fmla="*/ 0 h 124"/>
                  <a:gd name="T86" fmla="*/ 66 w 181"/>
                  <a:gd name="T87" fmla="*/ 0 h 124"/>
                  <a:gd name="T88" fmla="*/ 149 w 181"/>
                  <a:gd name="T89" fmla="*/ 3 h 124"/>
                  <a:gd name="T90" fmla="*/ 174 w 181"/>
                  <a:gd name="T91" fmla="*/ 6 h 124"/>
                  <a:gd name="T92" fmla="*/ 180 w 181"/>
                  <a:gd name="T93" fmla="*/ 7 h 124"/>
                  <a:gd name="T94" fmla="*/ 181 w 181"/>
                  <a:gd name="T95" fmla="*/ 7 h 12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81" h="124">
                    <a:moveTo>
                      <a:pt x="83" y="96"/>
                    </a:moveTo>
                    <a:lnTo>
                      <a:pt x="83" y="96"/>
                    </a:lnTo>
                    <a:lnTo>
                      <a:pt x="89" y="100"/>
                    </a:lnTo>
                    <a:lnTo>
                      <a:pt x="94" y="103"/>
                    </a:lnTo>
                    <a:lnTo>
                      <a:pt x="100" y="104"/>
                    </a:lnTo>
                    <a:lnTo>
                      <a:pt x="107" y="105"/>
                    </a:lnTo>
                    <a:lnTo>
                      <a:pt x="114" y="104"/>
                    </a:lnTo>
                    <a:lnTo>
                      <a:pt x="121" y="103"/>
                    </a:lnTo>
                    <a:lnTo>
                      <a:pt x="127" y="100"/>
                    </a:lnTo>
                    <a:lnTo>
                      <a:pt x="131" y="96"/>
                    </a:lnTo>
                    <a:lnTo>
                      <a:pt x="135" y="90"/>
                    </a:lnTo>
                    <a:lnTo>
                      <a:pt x="139" y="84"/>
                    </a:lnTo>
                    <a:lnTo>
                      <a:pt x="141" y="79"/>
                    </a:lnTo>
                    <a:lnTo>
                      <a:pt x="142" y="72"/>
                    </a:lnTo>
                    <a:lnTo>
                      <a:pt x="132" y="72"/>
                    </a:lnTo>
                    <a:lnTo>
                      <a:pt x="131" y="76"/>
                    </a:lnTo>
                    <a:lnTo>
                      <a:pt x="129" y="80"/>
                    </a:lnTo>
                    <a:lnTo>
                      <a:pt x="128" y="84"/>
                    </a:lnTo>
                    <a:lnTo>
                      <a:pt x="124" y="88"/>
                    </a:lnTo>
                    <a:lnTo>
                      <a:pt x="121" y="91"/>
                    </a:lnTo>
                    <a:lnTo>
                      <a:pt x="117" y="94"/>
                    </a:lnTo>
                    <a:lnTo>
                      <a:pt x="112" y="96"/>
                    </a:lnTo>
                    <a:lnTo>
                      <a:pt x="107" y="96"/>
                    </a:lnTo>
                    <a:lnTo>
                      <a:pt x="103" y="96"/>
                    </a:lnTo>
                    <a:lnTo>
                      <a:pt x="98" y="94"/>
                    </a:lnTo>
                    <a:lnTo>
                      <a:pt x="94" y="91"/>
                    </a:lnTo>
                    <a:lnTo>
                      <a:pt x="90" y="88"/>
                    </a:lnTo>
                    <a:lnTo>
                      <a:pt x="87" y="84"/>
                    </a:lnTo>
                    <a:lnTo>
                      <a:pt x="84" y="80"/>
                    </a:lnTo>
                    <a:lnTo>
                      <a:pt x="83" y="76"/>
                    </a:lnTo>
                    <a:lnTo>
                      <a:pt x="83" y="72"/>
                    </a:lnTo>
                    <a:lnTo>
                      <a:pt x="84" y="63"/>
                    </a:lnTo>
                    <a:lnTo>
                      <a:pt x="87" y="58"/>
                    </a:lnTo>
                    <a:lnTo>
                      <a:pt x="93" y="52"/>
                    </a:lnTo>
                    <a:lnTo>
                      <a:pt x="98" y="48"/>
                    </a:lnTo>
                    <a:lnTo>
                      <a:pt x="98" y="67"/>
                    </a:lnTo>
                    <a:lnTo>
                      <a:pt x="121" y="55"/>
                    </a:lnTo>
                    <a:lnTo>
                      <a:pt x="142" y="42"/>
                    </a:lnTo>
                    <a:lnTo>
                      <a:pt x="121" y="31"/>
                    </a:lnTo>
                    <a:lnTo>
                      <a:pt x="98" y="18"/>
                    </a:lnTo>
                    <a:lnTo>
                      <a:pt x="98" y="38"/>
                    </a:lnTo>
                    <a:lnTo>
                      <a:pt x="94" y="39"/>
                    </a:lnTo>
                    <a:lnTo>
                      <a:pt x="89" y="42"/>
                    </a:lnTo>
                    <a:lnTo>
                      <a:pt x="84" y="46"/>
                    </a:lnTo>
                    <a:lnTo>
                      <a:pt x="80" y="51"/>
                    </a:lnTo>
                    <a:lnTo>
                      <a:pt x="77" y="55"/>
                    </a:lnTo>
                    <a:lnTo>
                      <a:pt x="75" y="59"/>
                    </a:lnTo>
                    <a:lnTo>
                      <a:pt x="73" y="65"/>
                    </a:lnTo>
                    <a:lnTo>
                      <a:pt x="73" y="72"/>
                    </a:lnTo>
                    <a:lnTo>
                      <a:pt x="73" y="79"/>
                    </a:lnTo>
                    <a:lnTo>
                      <a:pt x="76" y="84"/>
                    </a:lnTo>
                    <a:lnTo>
                      <a:pt x="79" y="90"/>
                    </a:lnTo>
                    <a:lnTo>
                      <a:pt x="83" y="96"/>
                    </a:lnTo>
                    <a:close/>
                    <a:moveTo>
                      <a:pt x="181" y="7"/>
                    </a:moveTo>
                    <a:lnTo>
                      <a:pt x="181" y="115"/>
                    </a:lnTo>
                    <a:lnTo>
                      <a:pt x="178" y="115"/>
                    </a:lnTo>
                    <a:lnTo>
                      <a:pt x="162" y="118"/>
                    </a:lnTo>
                    <a:lnTo>
                      <a:pt x="136" y="121"/>
                    </a:lnTo>
                    <a:lnTo>
                      <a:pt x="104" y="122"/>
                    </a:lnTo>
                    <a:lnTo>
                      <a:pt x="66" y="124"/>
                    </a:lnTo>
                    <a:lnTo>
                      <a:pt x="0" y="124"/>
                    </a:lnTo>
                    <a:lnTo>
                      <a:pt x="0" y="107"/>
                    </a:lnTo>
                    <a:lnTo>
                      <a:pt x="9" y="105"/>
                    </a:lnTo>
                    <a:lnTo>
                      <a:pt x="14" y="101"/>
                    </a:lnTo>
                    <a:lnTo>
                      <a:pt x="19" y="94"/>
                    </a:lnTo>
                    <a:lnTo>
                      <a:pt x="20" y="87"/>
                    </a:lnTo>
                    <a:lnTo>
                      <a:pt x="20" y="34"/>
                    </a:lnTo>
                    <a:lnTo>
                      <a:pt x="19" y="25"/>
                    </a:lnTo>
                    <a:lnTo>
                      <a:pt x="14" y="20"/>
                    </a:lnTo>
                    <a:lnTo>
                      <a:pt x="9" y="16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66" y="0"/>
                    </a:lnTo>
                    <a:lnTo>
                      <a:pt x="112" y="0"/>
                    </a:lnTo>
                    <a:lnTo>
                      <a:pt x="149" y="3"/>
                    </a:lnTo>
                    <a:lnTo>
                      <a:pt x="174" y="6"/>
                    </a:lnTo>
                    <a:lnTo>
                      <a:pt x="180" y="7"/>
                    </a:lnTo>
                    <a:lnTo>
                      <a:pt x="181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12" name="Freeform 40"/>
              <p:cNvSpPr>
                <a:spLocks/>
              </p:cNvSpPr>
              <p:nvPr/>
            </p:nvSpPr>
            <p:spPr bwMode="auto">
              <a:xfrm>
                <a:off x="3884" y="324"/>
                <a:ext cx="69" cy="67"/>
              </a:xfrm>
              <a:custGeom>
                <a:avLst/>
                <a:gdLst>
                  <a:gd name="T0" fmla="*/ 34 w 69"/>
                  <a:gd name="T1" fmla="*/ 67 h 67"/>
                  <a:gd name="T2" fmla="*/ 34 w 69"/>
                  <a:gd name="T3" fmla="*/ 67 h 67"/>
                  <a:gd name="T4" fmla="*/ 27 w 69"/>
                  <a:gd name="T5" fmla="*/ 66 h 67"/>
                  <a:gd name="T6" fmla="*/ 21 w 69"/>
                  <a:gd name="T7" fmla="*/ 65 h 67"/>
                  <a:gd name="T8" fmla="*/ 16 w 69"/>
                  <a:gd name="T9" fmla="*/ 62 h 67"/>
                  <a:gd name="T10" fmla="*/ 10 w 69"/>
                  <a:gd name="T11" fmla="*/ 58 h 67"/>
                  <a:gd name="T12" fmla="*/ 10 w 69"/>
                  <a:gd name="T13" fmla="*/ 58 h 67"/>
                  <a:gd name="T14" fmla="*/ 6 w 69"/>
                  <a:gd name="T15" fmla="*/ 52 h 67"/>
                  <a:gd name="T16" fmla="*/ 3 w 69"/>
                  <a:gd name="T17" fmla="*/ 46 h 67"/>
                  <a:gd name="T18" fmla="*/ 0 w 69"/>
                  <a:gd name="T19" fmla="*/ 41 h 67"/>
                  <a:gd name="T20" fmla="*/ 0 w 69"/>
                  <a:gd name="T21" fmla="*/ 34 h 67"/>
                  <a:gd name="T22" fmla="*/ 0 w 69"/>
                  <a:gd name="T23" fmla="*/ 34 h 67"/>
                  <a:gd name="T24" fmla="*/ 0 w 69"/>
                  <a:gd name="T25" fmla="*/ 27 h 67"/>
                  <a:gd name="T26" fmla="*/ 2 w 69"/>
                  <a:gd name="T27" fmla="*/ 21 h 67"/>
                  <a:gd name="T28" fmla="*/ 4 w 69"/>
                  <a:gd name="T29" fmla="*/ 17 h 67"/>
                  <a:gd name="T30" fmla="*/ 7 w 69"/>
                  <a:gd name="T31" fmla="*/ 13 h 67"/>
                  <a:gd name="T32" fmla="*/ 11 w 69"/>
                  <a:gd name="T33" fmla="*/ 8 h 67"/>
                  <a:gd name="T34" fmla="*/ 16 w 69"/>
                  <a:gd name="T35" fmla="*/ 4 h 67"/>
                  <a:gd name="T36" fmla="*/ 21 w 69"/>
                  <a:gd name="T37" fmla="*/ 1 h 67"/>
                  <a:gd name="T38" fmla="*/ 25 w 69"/>
                  <a:gd name="T39" fmla="*/ 0 h 67"/>
                  <a:gd name="T40" fmla="*/ 25 w 69"/>
                  <a:gd name="T41" fmla="*/ 4 h 67"/>
                  <a:gd name="T42" fmla="*/ 25 w 69"/>
                  <a:gd name="T43" fmla="*/ 10 h 67"/>
                  <a:gd name="T44" fmla="*/ 25 w 69"/>
                  <a:gd name="T45" fmla="*/ 10 h 67"/>
                  <a:gd name="T46" fmla="*/ 20 w 69"/>
                  <a:gd name="T47" fmla="*/ 14 h 67"/>
                  <a:gd name="T48" fmla="*/ 14 w 69"/>
                  <a:gd name="T49" fmla="*/ 20 h 67"/>
                  <a:gd name="T50" fmla="*/ 11 w 69"/>
                  <a:gd name="T51" fmla="*/ 25 h 67"/>
                  <a:gd name="T52" fmla="*/ 10 w 69"/>
                  <a:gd name="T53" fmla="*/ 34 h 67"/>
                  <a:gd name="T54" fmla="*/ 10 w 69"/>
                  <a:gd name="T55" fmla="*/ 34 h 67"/>
                  <a:gd name="T56" fmla="*/ 10 w 69"/>
                  <a:gd name="T57" fmla="*/ 38 h 67"/>
                  <a:gd name="T58" fmla="*/ 11 w 69"/>
                  <a:gd name="T59" fmla="*/ 42 h 67"/>
                  <a:gd name="T60" fmla="*/ 14 w 69"/>
                  <a:gd name="T61" fmla="*/ 46 h 67"/>
                  <a:gd name="T62" fmla="*/ 17 w 69"/>
                  <a:gd name="T63" fmla="*/ 50 h 67"/>
                  <a:gd name="T64" fmla="*/ 17 w 69"/>
                  <a:gd name="T65" fmla="*/ 50 h 67"/>
                  <a:gd name="T66" fmla="*/ 21 w 69"/>
                  <a:gd name="T67" fmla="*/ 53 h 67"/>
                  <a:gd name="T68" fmla="*/ 25 w 69"/>
                  <a:gd name="T69" fmla="*/ 56 h 67"/>
                  <a:gd name="T70" fmla="*/ 30 w 69"/>
                  <a:gd name="T71" fmla="*/ 58 h 67"/>
                  <a:gd name="T72" fmla="*/ 34 w 69"/>
                  <a:gd name="T73" fmla="*/ 58 h 67"/>
                  <a:gd name="T74" fmla="*/ 34 w 69"/>
                  <a:gd name="T75" fmla="*/ 58 h 67"/>
                  <a:gd name="T76" fmla="*/ 39 w 69"/>
                  <a:gd name="T77" fmla="*/ 58 h 67"/>
                  <a:gd name="T78" fmla="*/ 44 w 69"/>
                  <a:gd name="T79" fmla="*/ 56 h 67"/>
                  <a:gd name="T80" fmla="*/ 48 w 69"/>
                  <a:gd name="T81" fmla="*/ 53 h 67"/>
                  <a:gd name="T82" fmla="*/ 51 w 69"/>
                  <a:gd name="T83" fmla="*/ 50 h 67"/>
                  <a:gd name="T84" fmla="*/ 51 w 69"/>
                  <a:gd name="T85" fmla="*/ 50 h 67"/>
                  <a:gd name="T86" fmla="*/ 55 w 69"/>
                  <a:gd name="T87" fmla="*/ 46 h 67"/>
                  <a:gd name="T88" fmla="*/ 56 w 69"/>
                  <a:gd name="T89" fmla="*/ 42 h 67"/>
                  <a:gd name="T90" fmla="*/ 58 w 69"/>
                  <a:gd name="T91" fmla="*/ 38 h 67"/>
                  <a:gd name="T92" fmla="*/ 59 w 69"/>
                  <a:gd name="T93" fmla="*/ 34 h 67"/>
                  <a:gd name="T94" fmla="*/ 69 w 69"/>
                  <a:gd name="T95" fmla="*/ 34 h 67"/>
                  <a:gd name="T96" fmla="*/ 69 w 69"/>
                  <a:gd name="T97" fmla="*/ 34 h 67"/>
                  <a:gd name="T98" fmla="*/ 68 w 69"/>
                  <a:gd name="T99" fmla="*/ 41 h 67"/>
                  <a:gd name="T100" fmla="*/ 66 w 69"/>
                  <a:gd name="T101" fmla="*/ 46 h 67"/>
                  <a:gd name="T102" fmla="*/ 62 w 69"/>
                  <a:gd name="T103" fmla="*/ 52 h 67"/>
                  <a:gd name="T104" fmla="*/ 58 w 69"/>
                  <a:gd name="T105" fmla="*/ 58 h 67"/>
                  <a:gd name="T106" fmla="*/ 54 w 69"/>
                  <a:gd name="T107" fmla="*/ 62 h 67"/>
                  <a:gd name="T108" fmla="*/ 48 w 69"/>
                  <a:gd name="T109" fmla="*/ 65 h 67"/>
                  <a:gd name="T110" fmla="*/ 41 w 69"/>
                  <a:gd name="T111" fmla="*/ 66 h 67"/>
                  <a:gd name="T112" fmla="*/ 34 w 69"/>
                  <a:gd name="T113" fmla="*/ 67 h 67"/>
                  <a:gd name="T114" fmla="*/ 34 w 69"/>
                  <a:gd name="T115" fmla="*/ 67 h 67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69" h="67">
                    <a:moveTo>
                      <a:pt x="34" y="67"/>
                    </a:moveTo>
                    <a:lnTo>
                      <a:pt x="34" y="67"/>
                    </a:lnTo>
                    <a:lnTo>
                      <a:pt x="27" y="66"/>
                    </a:lnTo>
                    <a:lnTo>
                      <a:pt x="21" y="65"/>
                    </a:lnTo>
                    <a:lnTo>
                      <a:pt x="16" y="62"/>
                    </a:lnTo>
                    <a:lnTo>
                      <a:pt x="10" y="58"/>
                    </a:lnTo>
                    <a:lnTo>
                      <a:pt x="6" y="52"/>
                    </a:lnTo>
                    <a:lnTo>
                      <a:pt x="3" y="46"/>
                    </a:lnTo>
                    <a:lnTo>
                      <a:pt x="0" y="41"/>
                    </a:lnTo>
                    <a:lnTo>
                      <a:pt x="0" y="34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4" y="17"/>
                    </a:lnTo>
                    <a:lnTo>
                      <a:pt x="7" y="13"/>
                    </a:lnTo>
                    <a:lnTo>
                      <a:pt x="11" y="8"/>
                    </a:lnTo>
                    <a:lnTo>
                      <a:pt x="16" y="4"/>
                    </a:lnTo>
                    <a:lnTo>
                      <a:pt x="21" y="1"/>
                    </a:lnTo>
                    <a:lnTo>
                      <a:pt x="25" y="0"/>
                    </a:lnTo>
                    <a:lnTo>
                      <a:pt x="25" y="4"/>
                    </a:lnTo>
                    <a:lnTo>
                      <a:pt x="25" y="10"/>
                    </a:lnTo>
                    <a:lnTo>
                      <a:pt x="20" y="14"/>
                    </a:lnTo>
                    <a:lnTo>
                      <a:pt x="14" y="20"/>
                    </a:lnTo>
                    <a:lnTo>
                      <a:pt x="11" y="25"/>
                    </a:lnTo>
                    <a:lnTo>
                      <a:pt x="10" y="34"/>
                    </a:lnTo>
                    <a:lnTo>
                      <a:pt x="10" y="38"/>
                    </a:lnTo>
                    <a:lnTo>
                      <a:pt x="11" y="42"/>
                    </a:lnTo>
                    <a:lnTo>
                      <a:pt x="14" y="46"/>
                    </a:lnTo>
                    <a:lnTo>
                      <a:pt x="17" y="50"/>
                    </a:lnTo>
                    <a:lnTo>
                      <a:pt x="21" y="53"/>
                    </a:lnTo>
                    <a:lnTo>
                      <a:pt x="25" y="56"/>
                    </a:lnTo>
                    <a:lnTo>
                      <a:pt x="30" y="58"/>
                    </a:lnTo>
                    <a:lnTo>
                      <a:pt x="34" y="58"/>
                    </a:lnTo>
                    <a:lnTo>
                      <a:pt x="39" y="58"/>
                    </a:lnTo>
                    <a:lnTo>
                      <a:pt x="44" y="56"/>
                    </a:lnTo>
                    <a:lnTo>
                      <a:pt x="48" y="53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6" y="42"/>
                    </a:lnTo>
                    <a:lnTo>
                      <a:pt x="58" y="38"/>
                    </a:lnTo>
                    <a:lnTo>
                      <a:pt x="59" y="34"/>
                    </a:lnTo>
                    <a:lnTo>
                      <a:pt x="69" y="34"/>
                    </a:lnTo>
                    <a:lnTo>
                      <a:pt x="68" y="41"/>
                    </a:lnTo>
                    <a:lnTo>
                      <a:pt x="66" y="46"/>
                    </a:lnTo>
                    <a:lnTo>
                      <a:pt x="62" y="52"/>
                    </a:lnTo>
                    <a:lnTo>
                      <a:pt x="58" y="58"/>
                    </a:lnTo>
                    <a:lnTo>
                      <a:pt x="54" y="62"/>
                    </a:lnTo>
                    <a:lnTo>
                      <a:pt x="48" y="65"/>
                    </a:lnTo>
                    <a:lnTo>
                      <a:pt x="41" y="66"/>
                    </a:lnTo>
                    <a:lnTo>
                      <a:pt x="34" y="6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13" name="Freeform 41"/>
              <p:cNvSpPr>
                <a:spLocks/>
              </p:cNvSpPr>
              <p:nvPr/>
            </p:nvSpPr>
            <p:spPr bwMode="auto">
              <a:xfrm>
                <a:off x="3762" y="318"/>
                <a:ext cx="35" cy="59"/>
              </a:xfrm>
              <a:custGeom>
                <a:avLst/>
                <a:gdLst>
                  <a:gd name="T0" fmla="*/ 9 w 35"/>
                  <a:gd name="T1" fmla="*/ 14 h 59"/>
                  <a:gd name="T2" fmla="*/ 9 w 35"/>
                  <a:gd name="T3" fmla="*/ 14 h 59"/>
                  <a:gd name="T4" fmla="*/ 10 w 35"/>
                  <a:gd name="T5" fmla="*/ 19 h 59"/>
                  <a:gd name="T6" fmla="*/ 11 w 35"/>
                  <a:gd name="T7" fmla="*/ 21 h 59"/>
                  <a:gd name="T8" fmla="*/ 16 w 35"/>
                  <a:gd name="T9" fmla="*/ 24 h 59"/>
                  <a:gd name="T10" fmla="*/ 20 w 35"/>
                  <a:gd name="T11" fmla="*/ 26 h 59"/>
                  <a:gd name="T12" fmla="*/ 20 w 35"/>
                  <a:gd name="T13" fmla="*/ 26 h 59"/>
                  <a:gd name="T14" fmla="*/ 27 w 35"/>
                  <a:gd name="T15" fmla="*/ 28 h 59"/>
                  <a:gd name="T16" fmla="*/ 31 w 35"/>
                  <a:gd name="T17" fmla="*/ 33 h 59"/>
                  <a:gd name="T18" fmla="*/ 34 w 35"/>
                  <a:gd name="T19" fmla="*/ 37 h 59"/>
                  <a:gd name="T20" fmla="*/ 35 w 35"/>
                  <a:gd name="T21" fmla="*/ 42 h 59"/>
                  <a:gd name="T22" fmla="*/ 35 w 35"/>
                  <a:gd name="T23" fmla="*/ 42 h 59"/>
                  <a:gd name="T24" fmla="*/ 34 w 35"/>
                  <a:gd name="T25" fmla="*/ 49 h 59"/>
                  <a:gd name="T26" fmla="*/ 30 w 35"/>
                  <a:gd name="T27" fmla="*/ 54 h 59"/>
                  <a:gd name="T28" fmla="*/ 24 w 35"/>
                  <a:gd name="T29" fmla="*/ 58 h 59"/>
                  <a:gd name="T30" fmla="*/ 14 w 35"/>
                  <a:gd name="T31" fmla="*/ 59 h 59"/>
                  <a:gd name="T32" fmla="*/ 14 w 35"/>
                  <a:gd name="T33" fmla="*/ 59 h 59"/>
                  <a:gd name="T34" fmla="*/ 6 w 35"/>
                  <a:gd name="T35" fmla="*/ 58 h 59"/>
                  <a:gd name="T36" fmla="*/ 0 w 35"/>
                  <a:gd name="T37" fmla="*/ 55 h 59"/>
                  <a:gd name="T38" fmla="*/ 2 w 35"/>
                  <a:gd name="T39" fmla="*/ 49 h 59"/>
                  <a:gd name="T40" fmla="*/ 2 w 35"/>
                  <a:gd name="T41" fmla="*/ 49 h 59"/>
                  <a:gd name="T42" fmla="*/ 7 w 35"/>
                  <a:gd name="T43" fmla="*/ 52 h 59"/>
                  <a:gd name="T44" fmla="*/ 16 w 35"/>
                  <a:gd name="T45" fmla="*/ 54 h 59"/>
                  <a:gd name="T46" fmla="*/ 16 w 35"/>
                  <a:gd name="T47" fmla="*/ 54 h 59"/>
                  <a:gd name="T48" fmla="*/ 20 w 35"/>
                  <a:gd name="T49" fmla="*/ 52 h 59"/>
                  <a:gd name="T50" fmla="*/ 24 w 35"/>
                  <a:gd name="T51" fmla="*/ 51 h 59"/>
                  <a:gd name="T52" fmla="*/ 27 w 35"/>
                  <a:gd name="T53" fmla="*/ 47 h 59"/>
                  <a:gd name="T54" fmla="*/ 27 w 35"/>
                  <a:gd name="T55" fmla="*/ 44 h 59"/>
                  <a:gd name="T56" fmla="*/ 27 w 35"/>
                  <a:gd name="T57" fmla="*/ 44 h 59"/>
                  <a:gd name="T58" fmla="*/ 27 w 35"/>
                  <a:gd name="T59" fmla="*/ 40 h 59"/>
                  <a:gd name="T60" fmla="*/ 24 w 35"/>
                  <a:gd name="T61" fmla="*/ 37 h 59"/>
                  <a:gd name="T62" fmla="*/ 21 w 35"/>
                  <a:gd name="T63" fmla="*/ 34 h 59"/>
                  <a:gd name="T64" fmla="*/ 17 w 35"/>
                  <a:gd name="T65" fmla="*/ 33 h 59"/>
                  <a:gd name="T66" fmla="*/ 17 w 35"/>
                  <a:gd name="T67" fmla="*/ 33 h 59"/>
                  <a:gd name="T68" fmla="*/ 10 w 35"/>
                  <a:gd name="T69" fmla="*/ 28 h 59"/>
                  <a:gd name="T70" fmla="*/ 6 w 35"/>
                  <a:gd name="T71" fmla="*/ 26 h 59"/>
                  <a:gd name="T72" fmla="*/ 2 w 35"/>
                  <a:gd name="T73" fmla="*/ 21 h 59"/>
                  <a:gd name="T74" fmla="*/ 2 w 35"/>
                  <a:gd name="T75" fmla="*/ 16 h 59"/>
                  <a:gd name="T76" fmla="*/ 2 w 35"/>
                  <a:gd name="T77" fmla="*/ 16 h 59"/>
                  <a:gd name="T78" fmla="*/ 3 w 35"/>
                  <a:gd name="T79" fmla="*/ 9 h 59"/>
                  <a:gd name="T80" fmla="*/ 6 w 35"/>
                  <a:gd name="T81" fmla="*/ 5 h 59"/>
                  <a:gd name="T82" fmla="*/ 13 w 35"/>
                  <a:gd name="T83" fmla="*/ 2 h 59"/>
                  <a:gd name="T84" fmla="*/ 20 w 35"/>
                  <a:gd name="T85" fmla="*/ 0 h 59"/>
                  <a:gd name="T86" fmla="*/ 20 w 35"/>
                  <a:gd name="T87" fmla="*/ 0 h 59"/>
                  <a:gd name="T88" fmla="*/ 27 w 35"/>
                  <a:gd name="T89" fmla="*/ 0 h 59"/>
                  <a:gd name="T90" fmla="*/ 32 w 35"/>
                  <a:gd name="T91" fmla="*/ 3 h 59"/>
                  <a:gd name="T92" fmla="*/ 30 w 35"/>
                  <a:gd name="T93" fmla="*/ 9 h 59"/>
                  <a:gd name="T94" fmla="*/ 30 w 35"/>
                  <a:gd name="T95" fmla="*/ 9 h 59"/>
                  <a:gd name="T96" fmla="*/ 25 w 35"/>
                  <a:gd name="T97" fmla="*/ 7 h 59"/>
                  <a:gd name="T98" fmla="*/ 20 w 35"/>
                  <a:gd name="T99" fmla="*/ 6 h 59"/>
                  <a:gd name="T100" fmla="*/ 20 w 35"/>
                  <a:gd name="T101" fmla="*/ 6 h 59"/>
                  <a:gd name="T102" fmla="*/ 14 w 35"/>
                  <a:gd name="T103" fmla="*/ 7 h 59"/>
                  <a:gd name="T104" fmla="*/ 11 w 35"/>
                  <a:gd name="T105" fmla="*/ 9 h 59"/>
                  <a:gd name="T106" fmla="*/ 9 w 35"/>
                  <a:gd name="T107" fmla="*/ 12 h 59"/>
                  <a:gd name="T108" fmla="*/ 9 w 35"/>
                  <a:gd name="T109" fmla="*/ 14 h 59"/>
                  <a:gd name="T110" fmla="*/ 9 w 35"/>
                  <a:gd name="T111" fmla="*/ 14 h 59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5" h="59">
                    <a:moveTo>
                      <a:pt x="9" y="14"/>
                    </a:moveTo>
                    <a:lnTo>
                      <a:pt x="9" y="14"/>
                    </a:lnTo>
                    <a:lnTo>
                      <a:pt x="10" y="19"/>
                    </a:lnTo>
                    <a:lnTo>
                      <a:pt x="11" y="21"/>
                    </a:lnTo>
                    <a:lnTo>
                      <a:pt x="16" y="24"/>
                    </a:lnTo>
                    <a:lnTo>
                      <a:pt x="20" y="26"/>
                    </a:lnTo>
                    <a:lnTo>
                      <a:pt x="27" y="28"/>
                    </a:lnTo>
                    <a:lnTo>
                      <a:pt x="31" y="33"/>
                    </a:lnTo>
                    <a:lnTo>
                      <a:pt x="34" y="37"/>
                    </a:lnTo>
                    <a:lnTo>
                      <a:pt x="35" y="42"/>
                    </a:lnTo>
                    <a:lnTo>
                      <a:pt x="34" y="49"/>
                    </a:lnTo>
                    <a:lnTo>
                      <a:pt x="30" y="54"/>
                    </a:lnTo>
                    <a:lnTo>
                      <a:pt x="24" y="58"/>
                    </a:lnTo>
                    <a:lnTo>
                      <a:pt x="14" y="59"/>
                    </a:lnTo>
                    <a:lnTo>
                      <a:pt x="6" y="58"/>
                    </a:lnTo>
                    <a:lnTo>
                      <a:pt x="0" y="55"/>
                    </a:lnTo>
                    <a:lnTo>
                      <a:pt x="2" y="49"/>
                    </a:lnTo>
                    <a:lnTo>
                      <a:pt x="7" y="52"/>
                    </a:lnTo>
                    <a:lnTo>
                      <a:pt x="16" y="54"/>
                    </a:lnTo>
                    <a:lnTo>
                      <a:pt x="20" y="52"/>
                    </a:lnTo>
                    <a:lnTo>
                      <a:pt x="24" y="51"/>
                    </a:lnTo>
                    <a:lnTo>
                      <a:pt x="27" y="47"/>
                    </a:lnTo>
                    <a:lnTo>
                      <a:pt x="27" y="44"/>
                    </a:lnTo>
                    <a:lnTo>
                      <a:pt x="27" y="40"/>
                    </a:lnTo>
                    <a:lnTo>
                      <a:pt x="24" y="37"/>
                    </a:lnTo>
                    <a:lnTo>
                      <a:pt x="21" y="34"/>
                    </a:lnTo>
                    <a:lnTo>
                      <a:pt x="17" y="33"/>
                    </a:lnTo>
                    <a:lnTo>
                      <a:pt x="10" y="28"/>
                    </a:lnTo>
                    <a:lnTo>
                      <a:pt x="6" y="26"/>
                    </a:lnTo>
                    <a:lnTo>
                      <a:pt x="2" y="21"/>
                    </a:lnTo>
                    <a:lnTo>
                      <a:pt x="2" y="16"/>
                    </a:lnTo>
                    <a:lnTo>
                      <a:pt x="3" y="9"/>
                    </a:lnTo>
                    <a:lnTo>
                      <a:pt x="6" y="5"/>
                    </a:lnTo>
                    <a:lnTo>
                      <a:pt x="13" y="2"/>
                    </a:lnTo>
                    <a:lnTo>
                      <a:pt x="20" y="0"/>
                    </a:lnTo>
                    <a:lnTo>
                      <a:pt x="27" y="0"/>
                    </a:lnTo>
                    <a:lnTo>
                      <a:pt x="32" y="3"/>
                    </a:lnTo>
                    <a:lnTo>
                      <a:pt x="30" y="9"/>
                    </a:lnTo>
                    <a:lnTo>
                      <a:pt x="25" y="7"/>
                    </a:lnTo>
                    <a:lnTo>
                      <a:pt x="20" y="6"/>
                    </a:lnTo>
                    <a:lnTo>
                      <a:pt x="14" y="7"/>
                    </a:lnTo>
                    <a:lnTo>
                      <a:pt x="11" y="9"/>
                    </a:lnTo>
                    <a:lnTo>
                      <a:pt x="9" y="12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14" name="Freeform 42"/>
              <p:cNvSpPr>
                <a:spLocks/>
              </p:cNvSpPr>
              <p:nvPr/>
            </p:nvSpPr>
            <p:spPr bwMode="auto">
              <a:xfrm>
                <a:off x="3720" y="318"/>
                <a:ext cx="35" cy="59"/>
              </a:xfrm>
              <a:custGeom>
                <a:avLst/>
                <a:gdLst>
                  <a:gd name="T0" fmla="*/ 35 w 35"/>
                  <a:gd name="T1" fmla="*/ 42 h 59"/>
                  <a:gd name="T2" fmla="*/ 35 w 35"/>
                  <a:gd name="T3" fmla="*/ 42 h 59"/>
                  <a:gd name="T4" fmla="*/ 34 w 35"/>
                  <a:gd name="T5" fmla="*/ 49 h 59"/>
                  <a:gd name="T6" fmla="*/ 30 w 35"/>
                  <a:gd name="T7" fmla="*/ 54 h 59"/>
                  <a:gd name="T8" fmla="*/ 24 w 35"/>
                  <a:gd name="T9" fmla="*/ 58 h 59"/>
                  <a:gd name="T10" fmla="*/ 14 w 35"/>
                  <a:gd name="T11" fmla="*/ 59 h 59"/>
                  <a:gd name="T12" fmla="*/ 14 w 35"/>
                  <a:gd name="T13" fmla="*/ 59 h 59"/>
                  <a:gd name="T14" fmla="*/ 7 w 35"/>
                  <a:gd name="T15" fmla="*/ 58 h 59"/>
                  <a:gd name="T16" fmla="*/ 0 w 35"/>
                  <a:gd name="T17" fmla="*/ 55 h 59"/>
                  <a:gd name="T18" fmla="*/ 2 w 35"/>
                  <a:gd name="T19" fmla="*/ 49 h 59"/>
                  <a:gd name="T20" fmla="*/ 2 w 35"/>
                  <a:gd name="T21" fmla="*/ 49 h 59"/>
                  <a:gd name="T22" fmla="*/ 9 w 35"/>
                  <a:gd name="T23" fmla="*/ 52 h 59"/>
                  <a:gd name="T24" fmla="*/ 16 w 35"/>
                  <a:gd name="T25" fmla="*/ 54 h 59"/>
                  <a:gd name="T26" fmla="*/ 16 w 35"/>
                  <a:gd name="T27" fmla="*/ 54 h 59"/>
                  <a:gd name="T28" fmla="*/ 20 w 35"/>
                  <a:gd name="T29" fmla="*/ 52 h 59"/>
                  <a:gd name="T30" fmla="*/ 24 w 35"/>
                  <a:gd name="T31" fmla="*/ 51 h 59"/>
                  <a:gd name="T32" fmla="*/ 27 w 35"/>
                  <a:gd name="T33" fmla="*/ 47 h 59"/>
                  <a:gd name="T34" fmla="*/ 27 w 35"/>
                  <a:gd name="T35" fmla="*/ 44 h 59"/>
                  <a:gd name="T36" fmla="*/ 27 w 35"/>
                  <a:gd name="T37" fmla="*/ 44 h 59"/>
                  <a:gd name="T38" fmla="*/ 27 w 35"/>
                  <a:gd name="T39" fmla="*/ 40 h 59"/>
                  <a:gd name="T40" fmla="*/ 25 w 35"/>
                  <a:gd name="T41" fmla="*/ 37 h 59"/>
                  <a:gd name="T42" fmla="*/ 21 w 35"/>
                  <a:gd name="T43" fmla="*/ 34 h 59"/>
                  <a:gd name="T44" fmla="*/ 17 w 35"/>
                  <a:gd name="T45" fmla="*/ 33 h 59"/>
                  <a:gd name="T46" fmla="*/ 17 w 35"/>
                  <a:gd name="T47" fmla="*/ 33 h 59"/>
                  <a:gd name="T48" fmla="*/ 10 w 35"/>
                  <a:gd name="T49" fmla="*/ 28 h 59"/>
                  <a:gd name="T50" fmla="*/ 6 w 35"/>
                  <a:gd name="T51" fmla="*/ 26 h 59"/>
                  <a:gd name="T52" fmla="*/ 3 w 35"/>
                  <a:gd name="T53" fmla="*/ 21 h 59"/>
                  <a:gd name="T54" fmla="*/ 2 w 35"/>
                  <a:gd name="T55" fmla="*/ 16 h 59"/>
                  <a:gd name="T56" fmla="*/ 2 w 35"/>
                  <a:gd name="T57" fmla="*/ 16 h 59"/>
                  <a:gd name="T58" fmla="*/ 3 w 35"/>
                  <a:gd name="T59" fmla="*/ 9 h 59"/>
                  <a:gd name="T60" fmla="*/ 7 w 35"/>
                  <a:gd name="T61" fmla="*/ 5 h 59"/>
                  <a:gd name="T62" fmla="*/ 13 w 35"/>
                  <a:gd name="T63" fmla="*/ 2 h 59"/>
                  <a:gd name="T64" fmla="*/ 20 w 35"/>
                  <a:gd name="T65" fmla="*/ 0 h 59"/>
                  <a:gd name="T66" fmla="*/ 20 w 35"/>
                  <a:gd name="T67" fmla="*/ 0 h 59"/>
                  <a:gd name="T68" fmla="*/ 27 w 35"/>
                  <a:gd name="T69" fmla="*/ 0 h 59"/>
                  <a:gd name="T70" fmla="*/ 32 w 35"/>
                  <a:gd name="T71" fmla="*/ 3 h 59"/>
                  <a:gd name="T72" fmla="*/ 31 w 35"/>
                  <a:gd name="T73" fmla="*/ 9 h 59"/>
                  <a:gd name="T74" fmla="*/ 31 w 35"/>
                  <a:gd name="T75" fmla="*/ 9 h 59"/>
                  <a:gd name="T76" fmla="*/ 27 w 35"/>
                  <a:gd name="T77" fmla="*/ 7 h 59"/>
                  <a:gd name="T78" fmla="*/ 20 w 35"/>
                  <a:gd name="T79" fmla="*/ 6 h 59"/>
                  <a:gd name="T80" fmla="*/ 20 w 35"/>
                  <a:gd name="T81" fmla="*/ 6 h 59"/>
                  <a:gd name="T82" fmla="*/ 14 w 35"/>
                  <a:gd name="T83" fmla="*/ 7 h 59"/>
                  <a:gd name="T84" fmla="*/ 11 w 35"/>
                  <a:gd name="T85" fmla="*/ 9 h 59"/>
                  <a:gd name="T86" fmla="*/ 10 w 35"/>
                  <a:gd name="T87" fmla="*/ 12 h 59"/>
                  <a:gd name="T88" fmla="*/ 9 w 35"/>
                  <a:gd name="T89" fmla="*/ 14 h 59"/>
                  <a:gd name="T90" fmla="*/ 9 w 35"/>
                  <a:gd name="T91" fmla="*/ 14 h 59"/>
                  <a:gd name="T92" fmla="*/ 10 w 35"/>
                  <a:gd name="T93" fmla="*/ 19 h 59"/>
                  <a:gd name="T94" fmla="*/ 11 w 35"/>
                  <a:gd name="T95" fmla="*/ 21 h 59"/>
                  <a:gd name="T96" fmla="*/ 16 w 35"/>
                  <a:gd name="T97" fmla="*/ 24 h 59"/>
                  <a:gd name="T98" fmla="*/ 20 w 35"/>
                  <a:gd name="T99" fmla="*/ 26 h 59"/>
                  <a:gd name="T100" fmla="*/ 20 w 35"/>
                  <a:gd name="T101" fmla="*/ 26 h 59"/>
                  <a:gd name="T102" fmla="*/ 27 w 35"/>
                  <a:gd name="T103" fmla="*/ 28 h 59"/>
                  <a:gd name="T104" fmla="*/ 31 w 35"/>
                  <a:gd name="T105" fmla="*/ 33 h 59"/>
                  <a:gd name="T106" fmla="*/ 34 w 35"/>
                  <a:gd name="T107" fmla="*/ 37 h 59"/>
                  <a:gd name="T108" fmla="*/ 35 w 35"/>
                  <a:gd name="T109" fmla="*/ 42 h 59"/>
                  <a:gd name="T110" fmla="*/ 35 w 35"/>
                  <a:gd name="T111" fmla="*/ 42 h 59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5" h="59">
                    <a:moveTo>
                      <a:pt x="35" y="42"/>
                    </a:moveTo>
                    <a:lnTo>
                      <a:pt x="35" y="42"/>
                    </a:lnTo>
                    <a:lnTo>
                      <a:pt x="34" y="49"/>
                    </a:lnTo>
                    <a:lnTo>
                      <a:pt x="30" y="54"/>
                    </a:lnTo>
                    <a:lnTo>
                      <a:pt x="24" y="58"/>
                    </a:lnTo>
                    <a:lnTo>
                      <a:pt x="14" y="59"/>
                    </a:lnTo>
                    <a:lnTo>
                      <a:pt x="7" y="58"/>
                    </a:lnTo>
                    <a:lnTo>
                      <a:pt x="0" y="55"/>
                    </a:lnTo>
                    <a:lnTo>
                      <a:pt x="2" y="49"/>
                    </a:lnTo>
                    <a:lnTo>
                      <a:pt x="9" y="52"/>
                    </a:lnTo>
                    <a:lnTo>
                      <a:pt x="16" y="54"/>
                    </a:lnTo>
                    <a:lnTo>
                      <a:pt x="20" y="52"/>
                    </a:lnTo>
                    <a:lnTo>
                      <a:pt x="24" y="51"/>
                    </a:lnTo>
                    <a:lnTo>
                      <a:pt x="27" y="47"/>
                    </a:lnTo>
                    <a:lnTo>
                      <a:pt x="27" y="44"/>
                    </a:lnTo>
                    <a:lnTo>
                      <a:pt x="27" y="40"/>
                    </a:lnTo>
                    <a:lnTo>
                      <a:pt x="25" y="37"/>
                    </a:lnTo>
                    <a:lnTo>
                      <a:pt x="21" y="34"/>
                    </a:lnTo>
                    <a:lnTo>
                      <a:pt x="17" y="33"/>
                    </a:lnTo>
                    <a:lnTo>
                      <a:pt x="10" y="28"/>
                    </a:lnTo>
                    <a:lnTo>
                      <a:pt x="6" y="26"/>
                    </a:lnTo>
                    <a:lnTo>
                      <a:pt x="3" y="21"/>
                    </a:lnTo>
                    <a:lnTo>
                      <a:pt x="2" y="16"/>
                    </a:lnTo>
                    <a:lnTo>
                      <a:pt x="3" y="9"/>
                    </a:lnTo>
                    <a:lnTo>
                      <a:pt x="7" y="5"/>
                    </a:lnTo>
                    <a:lnTo>
                      <a:pt x="13" y="2"/>
                    </a:lnTo>
                    <a:lnTo>
                      <a:pt x="20" y="0"/>
                    </a:lnTo>
                    <a:lnTo>
                      <a:pt x="27" y="0"/>
                    </a:lnTo>
                    <a:lnTo>
                      <a:pt x="32" y="3"/>
                    </a:lnTo>
                    <a:lnTo>
                      <a:pt x="31" y="9"/>
                    </a:lnTo>
                    <a:lnTo>
                      <a:pt x="27" y="7"/>
                    </a:lnTo>
                    <a:lnTo>
                      <a:pt x="20" y="6"/>
                    </a:lnTo>
                    <a:lnTo>
                      <a:pt x="14" y="7"/>
                    </a:lnTo>
                    <a:lnTo>
                      <a:pt x="11" y="9"/>
                    </a:lnTo>
                    <a:lnTo>
                      <a:pt x="10" y="12"/>
                    </a:lnTo>
                    <a:lnTo>
                      <a:pt x="9" y="14"/>
                    </a:lnTo>
                    <a:lnTo>
                      <a:pt x="10" y="19"/>
                    </a:lnTo>
                    <a:lnTo>
                      <a:pt x="11" y="21"/>
                    </a:lnTo>
                    <a:lnTo>
                      <a:pt x="16" y="24"/>
                    </a:lnTo>
                    <a:lnTo>
                      <a:pt x="20" y="26"/>
                    </a:lnTo>
                    <a:lnTo>
                      <a:pt x="27" y="28"/>
                    </a:lnTo>
                    <a:lnTo>
                      <a:pt x="31" y="33"/>
                    </a:lnTo>
                    <a:lnTo>
                      <a:pt x="34" y="37"/>
                    </a:lnTo>
                    <a:lnTo>
                      <a:pt x="35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15" name="Freeform 43"/>
              <p:cNvSpPr>
                <a:spLocks noEditPoints="1"/>
              </p:cNvSpPr>
              <p:nvPr/>
            </p:nvSpPr>
            <p:spPr bwMode="auto">
              <a:xfrm>
                <a:off x="3647" y="300"/>
                <a:ext cx="184" cy="93"/>
              </a:xfrm>
              <a:custGeom>
                <a:avLst/>
                <a:gdLst>
                  <a:gd name="T0" fmla="*/ 45 w 184"/>
                  <a:gd name="T1" fmla="*/ 52 h 93"/>
                  <a:gd name="T2" fmla="*/ 52 w 184"/>
                  <a:gd name="T3" fmla="*/ 55 h 93"/>
                  <a:gd name="T4" fmla="*/ 56 w 184"/>
                  <a:gd name="T5" fmla="*/ 63 h 93"/>
                  <a:gd name="T6" fmla="*/ 68 w 184"/>
                  <a:gd name="T7" fmla="*/ 76 h 93"/>
                  <a:gd name="T8" fmla="*/ 63 w 184"/>
                  <a:gd name="T9" fmla="*/ 60 h 93"/>
                  <a:gd name="T10" fmla="*/ 55 w 184"/>
                  <a:gd name="T11" fmla="*/ 49 h 93"/>
                  <a:gd name="T12" fmla="*/ 59 w 184"/>
                  <a:gd name="T13" fmla="*/ 46 h 93"/>
                  <a:gd name="T14" fmla="*/ 66 w 184"/>
                  <a:gd name="T15" fmla="*/ 34 h 93"/>
                  <a:gd name="T16" fmla="*/ 60 w 184"/>
                  <a:gd name="T17" fmla="*/ 23 h 93"/>
                  <a:gd name="T18" fmla="*/ 55 w 184"/>
                  <a:gd name="T19" fmla="*/ 20 h 93"/>
                  <a:gd name="T20" fmla="*/ 31 w 184"/>
                  <a:gd name="T21" fmla="*/ 20 h 93"/>
                  <a:gd name="T22" fmla="*/ 164 w 184"/>
                  <a:gd name="T23" fmla="*/ 0 h 93"/>
                  <a:gd name="T24" fmla="*/ 178 w 184"/>
                  <a:gd name="T25" fmla="*/ 6 h 93"/>
                  <a:gd name="T26" fmla="*/ 184 w 184"/>
                  <a:gd name="T27" fmla="*/ 73 h 93"/>
                  <a:gd name="T28" fmla="*/ 178 w 184"/>
                  <a:gd name="T29" fmla="*/ 87 h 93"/>
                  <a:gd name="T30" fmla="*/ 20 w 184"/>
                  <a:gd name="T31" fmla="*/ 93 h 93"/>
                  <a:gd name="T32" fmla="*/ 6 w 184"/>
                  <a:gd name="T33" fmla="*/ 87 h 93"/>
                  <a:gd name="T34" fmla="*/ 0 w 184"/>
                  <a:gd name="T35" fmla="*/ 20 h 93"/>
                  <a:gd name="T36" fmla="*/ 6 w 184"/>
                  <a:gd name="T37" fmla="*/ 6 h 93"/>
                  <a:gd name="T38" fmla="*/ 164 w 184"/>
                  <a:gd name="T39" fmla="*/ 0 h 93"/>
                  <a:gd name="T40" fmla="*/ 97 w 184"/>
                  <a:gd name="T41" fmla="*/ 76 h 93"/>
                  <a:gd name="T42" fmla="*/ 108 w 184"/>
                  <a:gd name="T43" fmla="*/ 60 h 93"/>
                  <a:gd name="T44" fmla="*/ 104 w 184"/>
                  <a:gd name="T45" fmla="*/ 51 h 93"/>
                  <a:gd name="T46" fmla="*/ 93 w 184"/>
                  <a:gd name="T47" fmla="*/ 44 h 93"/>
                  <a:gd name="T48" fmla="*/ 83 w 184"/>
                  <a:gd name="T49" fmla="*/ 37 h 93"/>
                  <a:gd name="T50" fmla="*/ 83 w 184"/>
                  <a:gd name="T51" fmla="*/ 30 h 93"/>
                  <a:gd name="T52" fmla="*/ 93 w 184"/>
                  <a:gd name="T53" fmla="*/ 24 h 93"/>
                  <a:gd name="T54" fmla="*/ 104 w 184"/>
                  <a:gd name="T55" fmla="*/ 27 h 93"/>
                  <a:gd name="T56" fmla="*/ 100 w 184"/>
                  <a:gd name="T57" fmla="*/ 18 h 93"/>
                  <a:gd name="T58" fmla="*/ 86 w 184"/>
                  <a:gd name="T59" fmla="*/ 20 h 93"/>
                  <a:gd name="T60" fmla="*/ 75 w 184"/>
                  <a:gd name="T61" fmla="*/ 34 h 93"/>
                  <a:gd name="T62" fmla="*/ 79 w 184"/>
                  <a:gd name="T63" fmla="*/ 44 h 93"/>
                  <a:gd name="T64" fmla="*/ 90 w 184"/>
                  <a:gd name="T65" fmla="*/ 51 h 93"/>
                  <a:gd name="T66" fmla="*/ 100 w 184"/>
                  <a:gd name="T67" fmla="*/ 58 h 93"/>
                  <a:gd name="T68" fmla="*/ 100 w 184"/>
                  <a:gd name="T69" fmla="*/ 65 h 93"/>
                  <a:gd name="T70" fmla="*/ 89 w 184"/>
                  <a:gd name="T71" fmla="*/ 72 h 93"/>
                  <a:gd name="T72" fmla="*/ 75 w 184"/>
                  <a:gd name="T73" fmla="*/ 67 h 93"/>
                  <a:gd name="T74" fmla="*/ 80 w 184"/>
                  <a:gd name="T75" fmla="*/ 76 h 93"/>
                  <a:gd name="T76" fmla="*/ 135 w 184"/>
                  <a:gd name="T77" fmla="*/ 18 h 93"/>
                  <a:gd name="T78" fmla="*/ 121 w 184"/>
                  <a:gd name="T79" fmla="*/ 23 h 93"/>
                  <a:gd name="T80" fmla="*/ 117 w 184"/>
                  <a:gd name="T81" fmla="*/ 34 h 93"/>
                  <a:gd name="T82" fmla="*/ 125 w 184"/>
                  <a:gd name="T83" fmla="*/ 46 h 93"/>
                  <a:gd name="T84" fmla="*/ 136 w 184"/>
                  <a:gd name="T85" fmla="*/ 52 h 93"/>
                  <a:gd name="T86" fmla="*/ 142 w 184"/>
                  <a:gd name="T87" fmla="*/ 62 h 93"/>
                  <a:gd name="T88" fmla="*/ 139 w 184"/>
                  <a:gd name="T89" fmla="*/ 69 h 93"/>
                  <a:gd name="T90" fmla="*/ 131 w 184"/>
                  <a:gd name="T91" fmla="*/ 72 h 93"/>
                  <a:gd name="T92" fmla="*/ 115 w 184"/>
                  <a:gd name="T93" fmla="*/ 73 h 93"/>
                  <a:gd name="T94" fmla="*/ 129 w 184"/>
                  <a:gd name="T95" fmla="*/ 77 h 93"/>
                  <a:gd name="T96" fmla="*/ 145 w 184"/>
                  <a:gd name="T97" fmla="*/ 72 h 93"/>
                  <a:gd name="T98" fmla="*/ 150 w 184"/>
                  <a:gd name="T99" fmla="*/ 60 h 93"/>
                  <a:gd name="T100" fmla="*/ 142 w 184"/>
                  <a:gd name="T101" fmla="*/ 46 h 93"/>
                  <a:gd name="T102" fmla="*/ 131 w 184"/>
                  <a:gd name="T103" fmla="*/ 42 h 93"/>
                  <a:gd name="T104" fmla="*/ 124 w 184"/>
                  <a:gd name="T105" fmla="*/ 32 h 93"/>
                  <a:gd name="T106" fmla="*/ 126 w 184"/>
                  <a:gd name="T107" fmla="*/ 27 h 93"/>
                  <a:gd name="T108" fmla="*/ 135 w 184"/>
                  <a:gd name="T109" fmla="*/ 24 h 93"/>
                  <a:gd name="T110" fmla="*/ 147 w 184"/>
                  <a:gd name="T111" fmla="*/ 21 h 93"/>
                  <a:gd name="T112" fmla="*/ 135 w 184"/>
                  <a:gd name="T113" fmla="*/ 18 h 93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84" h="93">
                    <a:moveTo>
                      <a:pt x="38" y="76"/>
                    </a:moveTo>
                    <a:lnTo>
                      <a:pt x="38" y="52"/>
                    </a:lnTo>
                    <a:lnTo>
                      <a:pt x="45" y="52"/>
                    </a:lnTo>
                    <a:lnTo>
                      <a:pt x="49" y="52"/>
                    </a:lnTo>
                    <a:lnTo>
                      <a:pt x="52" y="55"/>
                    </a:lnTo>
                    <a:lnTo>
                      <a:pt x="55" y="58"/>
                    </a:lnTo>
                    <a:lnTo>
                      <a:pt x="56" y="63"/>
                    </a:lnTo>
                    <a:lnTo>
                      <a:pt x="60" y="76"/>
                    </a:lnTo>
                    <a:lnTo>
                      <a:pt x="68" y="76"/>
                    </a:lnTo>
                    <a:lnTo>
                      <a:pt x="66" y="70"/>
                    </a:lnTo>
                    <a:lnTo>
                      <a:pt x="63" y="60"/>
                    </a:lnTo>
                    <a:lnTo>
                      <a:pt x="60" y="53"/>
                    </a:lnTo>
                    <a:lnTo>
                      <a:pt x="58" y="51"/>
                    </a:lnTo>
                    <a:lnTo>
                      <a:pt x="55" y="49"/>
                    </a:lnTo>
                    <a:lnTo>
                      <a:pt x="59" y="46"/>
                    </a:lnTo>
                    <a:lnTo>
                      <a:pt x="62" y="44"/>
                    </a:lnTo>
                    <a:lnTo>
                      <a:pt x="65" y="39"/>
                    </a:lnTo>
                    <a:lnTo>
                      <a:pt x="66" y="34"/>
                    </a:lnTo>
                    <a:lnTo>
                      <a:pt x="65" y="28"/>
                    </a:lnTo>
                    <a:lnTo>
                      <a:pt x="60" y="23"/>
                    </a:lnTo>
                    <a:lnTo>
                      <a:pt x="58" y="21"/>
                    </a:lnTo>
                    <a:lnTo>
                      <a:pt x="55" y="20"/>
                    </a:lnTo>
                    <a:lnTo>
                      <a:pt x="45" y="18"/>
                    </a:lnTo>
                    <a:lnTo>
                      <a:pt x="31" y="20"/>
                    </a:lnTo>
                    <a:lnTo>
                      <a:pt x="31" y="76"/>
                    </a:lnTo>
                    <a:lnTo>
                      <a:pt x="38" y="76"/>
                    </a:lnTo>
                    <a:close/>
                    <a:moveTo>
                      <a:pt x="164" y="0"/>
                    </a:moveTo>
                    <a:lnTo>
                      <a:pt x="164" y="0"/>
                    </a:lnTo>
                    <a:lnTo>
                      <a:pt x="173" y="2"/>
                    </a:lnTo>
                    <a:lnTo>
                      <a:pt x="178" y="6"/>
                    </a:lnTo>
                    <a:lnTo>
                      <a:pt x="183" y="11"/>
                    </a:lnTo>
                    <a:lnTo>
                      <a:pt x="184" y="20"/>
                    </a:lnTo>
                    <a:lnTo>
                      <a:pt x="184" y="73"/>
                    </a:lnTo>
                    <a:lnTo>
                      <a:pt x="183" y="80"/>
                    </a:lnTo>
                    <a:lnTo>
                      <a:pt x="178" y="87"/>
                    </a:lnTo>
                    <a:lnTo>
                      <a:pt x="173" y="91"/>
                    </a:lnTo>
                    <a:lnTo>
                      <a:pt x="164" y="93"/>
                    </a:lnTo>
                    <a:lnTo>
                      <a:pt x="20" y="93"/>
                    </a:lnTo>
                    <a:lnTo>
                      <a:pt x="13" y="91"/>
                    </a:lnTo>
                    <a:lnTo>
                      <a:pt x="6" y="87"/>
                    </a:lnTo>
                    <a:lnTo>
                      <a:pt x="3" y="80"/>
                    </a:lnTo>
                    <a:lnTo>
                      <a:pt x="0" y="73"/>
                    </a:lnTo>
                    <a:lnTo>
                      <a:pt x="0" y="20"/>
                    </a:lnTo>
                    <a:lnTo>
                      <a:pt x="3" y="11"/>
                    </a:lnTo>
                    <a:lnTo>
                      <a:pt x="6" y="6"/>
                    </a:lnTo>
                    <a:lnTo>
                      <a:pt x="13" y="2"/>
                    </a:lnTo>
                    <a:lnTo>
                      <a:pt x="20" y="0"/>
                    </a:lnTo>
                    <a:lnTo>
                      <a:pt x="164" y="0"/>
                    </a:lnTo>
                    <a:close/>
                    <a:moveTo>
                      <a:pt x="87" y="77"/>
                    </a:moveTo>
                    <a:lnTo>
                      <a:pt x="87" y="77"/>
                    </a:lnTo>
                    <a:lnTo>
                      <a:pt x="97" y="76"/>
                    </a:lnTo>
                    <a:lnTo>
                      <a:pt x="103" y="72"/>
                    </a:lnTo>
                    <a:lnTo>
                      <a:pt x="107" y="67"/>
                    </a:lnTo>
                    <a:lnTo>
                      <a:pt x="108" y="60"/>
                    </a:lnTo>
                    <a:lnTo>
                      <a:pt x="107" y="55"/>
                    </a:lnTo>
                    <a:lnTo>
                      <a:pt x="104" y="51"/>
                    </a:lnTo>
                    <a:lnTo>
                      <a:pt x="100" y="46"/>
                    </a:lnTo>
                    <a:lnTo>
                      <a:pt x="93" y="44"/>
                    </a:lnTo>
                    <a:lnTo>
                      <a:pt x="89" y="42"/>
                    </a:lnTo>
                    <a:lnTo>
                      <a:pt x="84" y="39"/>
                    </a:lnTo>
                    <a:lnTo>
                      <a:pt x="83" y="37"/>
                    </a:lnTo>
                    <a:lnTo>
                      <a:pt x="82" y="32"/>
                    </a:lnTo>
                    <a:lnTo>
                      <a:pt x="83" y="30"/>
                    </a:lnTo>
                    <a:lnTo>
                      <a:pt x="84" y="27"/>
                    </a:lnTo>
                    <a:lnTo>
                      <a:pt x="87" y="25"/>
                    </a:lnTo>
                    <a:lnTo>
                      <a:pt x="93" y="24"/>
                    </a:lnTo>
                    <a:lnTo>
                      <a:pt x="100" y="25"/>
                    </a:lnTo>
                    <a:lnTo>
                      <a:pt x="104" y="27"/>
                    </a:lnTo>
                    <a:lnTo>
                      <a:pt x="105" y="21"/>
                    </a:lnTo>
                    <a:lnTo>
                      <a:pt x="100" y="18"/>
                    </a:lnTo>
                    <a:lnTo>
                      <a:pt x="93" y="18"/>
                    </a:lnTo>
                    <a:lnTo>
                      <a:pt x="86" y="20"/>
                    </a:lnTo>
                    <a:lnTo>
                      <a:pt x="80" y="23"/>
                    </a:lnTo>
                    <a:lnTo>
                      <a:pt x="76" y="27"/>
                    </a:lnTo>
                    <a:lnTo>
                      <a:pt x="75" y="34"/>
                    </a:lnTo>
                    <a:lnTo>
                      <a:pt x="76" y="39"/>
                    </a:lnTo>
                    <a:lnTo>
                      <a:pt x="79" y="44"/>
                    </a:lnTo>
                    <a:lnTo>
                      <a:pt x="83" y="46"/>
                    </a:lnTo>
                    <a:lnTo>
                      <a:pt x="90" y="51"/>
                    </a:lnTo>
                    <a:lnTo>
                      <a:pt x="94" y="52"/>
                    </a:lnTo>
                    <a:lnTo>
                      <a:pt x="98" y="55"/>
                    </a:lnTo>
                    <a:lnTo>
                      <a:pt x="100" y="58"/>
                    </a:lnTo>
                    <a:lnTo>
                      <a:pt x="100" y="62"/>
                    </a:lnTo>
                    <a:lnTo>
                      <a:pt x="100" y="65"/>
                    </a:lnTo>
                    <a:lnTo>
                      <a:pt x="97" y="69"/>
                    </a:lnTo>
                    <a:lnTo>
                      <a:pt x="93" y="70"/>
                    </a:lnTo>
                    <a:lnTo>
                      <a:pt x="89" y="72"/>
                    </a:lnTo>
                    <a:lnTo>
                      <a:pt x="82" y="70"/>
                    </a:lnTo>
                    <a:lnTo>
                      <a:pt x="75" y="67"/>
                    </a:lnTo>
                    <a:lnTo>
                      <a:pt x="73" y="73"/>
                    </a:lnTo>
                    <a:lnTo>
                      <a:pt x="80" y="76"/>
                    </a:lnTo>
                    <a:lnTo>
                      <a:pt x="87" y="77"/>
                    </a:lnTo>
                    <a:close/>
                    <a:moveTo>
                      <a:pt x="135" y="18"/>
                    </a:moveTo>
                    <a:lnTo>
                      <a:pt x="135" y="18"/>
                    </a:lnTo>
                    <a:lnTo>
                      <a:pt x="128" y="20"/>
                    </a:lnTo>
                    <a:lnTo>
                      <a:pt x="121" y="23"/>
                    </a:lnTo>
                    <a:lnTo>
                      <a:pt x="118" y="27"/>
                    </a:lnTo>
                    <a:lnTo>
                      <a:pt x="117" y="34"/>
                    </a:lnTo>
                    <a:lnTo>
                      <a:pt x="117" y="39"/>
                    </a:lnTo>
                    <a:lnTo>
                      <a:pt x="121" y="44"/>
                    </a:lnTo>
                    <a:lnTo>
                      <a:pt x="125" y="46"/>
                    </a:lnTo>
                    <a:lnTo>
                      <a:pt x="132" y="51"/>
                    </a:lnTo>
                    <a:lnTo>
                      <a:pt x="136" y="52"/>
                    </a:lnTo>
                    <a:lnTo>
                      <a:pt x="139" y="55"/>
                    </a:lnTo>
                    <a:lnTo>
                      <a:pt x="142" y="58"/>
                    </a:lnTo>
                    <a:lnTo>
                      <a:pt x="142" y="62"/>
                    </a:lnTo>
                    <a:lnTo>
                      <a:pt x="142" y="65"/>
                    </a:lnTo>
                    <a:lnTo>
                      <a:pt x="139" y="69"/>
                    </a:lnTo>
                    <a:lnTo>
                      <a:pt x="135" y="70"/>
                    </a:lnTo>
                    <a:lnTo>
                      <a:pt x="131" y="72"/>
                    </a:lnTo>
                    <a:lnTo>
                      <a:pt x="122" y="70"/>
                    </a:lnTo>
                    <a:lnTo>
                      <a:pt x="117" y="67"/>
                    </a:lnTo>
                    <a:lnTo>
                      <a:pt x="115" y="73"/>
                    </a:lnTo>
                    <a:lnTo>
                      <a:pt x="121" y="76"/>
                    </a:lnTo>
                    <a:lnTo>
                      <a:pt x="129" y="77"/>
                    </a:lnTo>
                    <a:lnTo>
                      <a:pt x="139" y="76"/>
                    </a:lnTo>
                    <a:lnTo>
                      <a:pt x="145" y="72"/>
                    </a:lnTo>
                    <a:lnTo>
                      <a:pt x="149" y="67"/>
                    </a:lnTo>
                    <a:lnTo>
                      <a:pt x="150" y="60"/>
                    </a:lnTo>
                    <a:lnTo>
                      <a:pt x="149" y="55"/>
                    </a:lnTo>
                    <a:lnTo>
                      <a:pt x="146" y="51"/>
                    </a:lnTo>
                    <a:lnTo>
                      <a:pt x="142" y="46"/>
                    </a:lnTo>
                    <a:lnTo>
                      <a:pt x="135" y="44"/>
                    </a:lnTo>
                    <a:lnTo>
                      <a:pt x="131" y="42"/>
                    </a:lnTo>
                    <a:lnTo>
                      <a:pt x="126" y="39"/>
                    </a:lnTo>
                    <a:lnTo>
                      <a:pt x="125" y="37"/>
                    </a:lnTo>
                    <a:lnTo>
                      <a:pt x="124" y="32"/>
                    </a:lnTo>
                    <a:lnTo>
                      <a:pt x="124" y="30"/>
                    </a:lnTo>
                    <a:lnTo>
                      <a:pt x="126" y="27"/>
                    </a:lnTo>
                    <a:lnTo>
                      <a:pt x="129" y="25"/>
                    </a:lnTo>
                    <a:lnTo>
                      <a:pt x="135" y="24"/>
                    </a:lnTo>
                    <a:lnTo>
                      <a:pt x="140" y="25"/>
                    </a:lnTo>
                    <a:lnTo>
                      <a:pt x="145" y="27"/>
                    </a:lnTo>
                    <a:lnTo>
                      <a:pt x="147" y="21"/>
                    </a:lnTo>
                    <a:lnTo>
                      <a:pt x="142" y="18"/>
                    </a:lnTo>
                    <a:lnTo>
                      <a:pt x="135" y="18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16" name="Freeform 44"/>
              <p:cNvSpPr>
                <a:spLocks/>
              </p:cNvSpPr>
              <p:nvPr/>
            </p:nvSpPr>
            <p:spPr bwMode="auto">
              <a:xfrm>
                <a:off x="3685" y="324"/>
                <a:ext cx="20" cy="22"/>
              </a:xfrm>
              <a:custGeom>
                <a:avLst/>
                <a:gdLst>
                  <a:gd name="T0" fmla="*/ 0 w 20"/>
                  <a:gd name="T1" fmla="*/ 1 h 22"/>
                  <a:gd name="T2" fmla="*/ 0 w 20"/>
                  <a:gd name="T3" fmla="*/ 1 h 22"/>
                  <a:gd name="T4" fmla="*/ 7 w 20"/>
                  <a:gd name="T5" fmla="*/ 0 h 22"/>
                  <a:gd name="T6" fmla="*/ 7 w 20"/>
                  <a:gd name="T7" fmla="*/ 0 h 22"/>
                  <a:gd name="T8" fmla="*/ 13 w 20"/>
                  <a:gd name="T9" fmla="*/ 1 h 22"/>
                  <a:gd name="T10" fmla="*/ 17 w 20"/>
                  <a:gd name="T11" fmla="*/ 3 h 22"/>
                  <a:gd name="T12" fmla="*/ 20 w 20"/>
                  <a:gd name="T13" fmla="*/ 6 h 22"/>
                  <a:gd name="T14" fmla="*/ 20 w 20"/>
                  <a:gd name="T15" fmla="*/ 11 h 22"/>
                  <a:gd name="T16" fmla="*/ 20 w 20"/>
                  <a:gd name="T17" fmla="*/ 11 h 22"/>
                  <a:gd name="T18" fmla="*/ 20 w 20"/>
                  <a:gd name="T19" fmla="*/ 15 h 22"/>
                  <a:gd name="T20" fmla="*/ 17 w 20"/>
                  <a:gd name="T21" fmla="*/ 18 h 22"/>
                  <a:gd name="T22" fmla="*/ 13 w 20"/>
                  <a:gd name="T23" fmla="*/ 21 h 22"/>
                  <a:gd name="T24" fmla="*/ 7 w 20"/>
                  <a:gd name="T25" fmla="*/ 22 h 22"/>
                  <a:gd name="T26" fmla="*/ 0 w 20"/>
                  <a:gd name="T27" fmla="*/ 22 h 22"/>
                  <a:gd name="T28" fmla="*/ 0 w 20"/>
                  <a:gd name="T29" fmla="*/ 1 h 2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0" h="22">
                    <a:moveTo>
                      <a:pt x="0" y="1"/>
                    </a:moveTo>
                    <a:lnTo>
                      <a:pt x="0" y="1"/>
                    </a:lnTo>
                    <a:lnTo>
                      <a:pt x="7" y="0"/>
                    </a:lnTo>
                    <a:lnTo>
                      <a:pt x="13" y="1"/>
                    </a:lnTo>
                    <a:lnTo>
                      <a:pt x="17" y="3"/>
                    </a:lnTo>
                    <a:lnTo>
                      <a:pt x="20" y="6"/>
                    </a:lnTo>
                    <a:lnTo>
                      <a:pt x="20" y="11"/>
                    </a:lnTo>
                    <a:lnTo>
                      <a:pt x="20" y="15"/>
                    </a:lnTo>
                    <a:lnTo>
                      <a:pt x="17" y="18"/>
                    </a:lnTo>
                    <a:lnTo>
                      <a:pt x="13" y="21"/>
                    </a:lnTo>
                    <a:lnTo>
                      <a:pt x="7" y="22"/>
                    </a:lnTo>
                    <a:lnTo>
                      <a:pt x="0" y="2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17" name="Freeform 45"/>
              <p:cNvSpPr>
                <a:spLocks noEditPoints="1"/>
              </p:cNvSpPr>
              <p:nvPr/>
            </p:nvSpPr>
            <p:spPr bwMode="auto">
              <a:xfrm>
                <a:off x="3678" y="318"/>
                <a:ext cx="37" cy="58"/>
              </a:xfrm>
              <a:custGeom>
                <a:avLst/>
                <a:gdLst>
                  <a:gd name="T0" fmla="*/ 0 w 37"/>
                  <a:gd name="T1" fmla="*/ 2 h 58"/>
                  <a:gd name="T2" fmla="*/ 0 w 37"/>
                  <a:gd name="T3" fmla="*/ 2 h 58"/>
                  <a:gd name="T4" fmla="*/ 14 w 37"/>
                  <a:gd name="T5" fmla="*/ 0 h 58"/>
                  <a:gd name="T6" fmla="*/ 14 w 37"/>
                  <a:gd name="T7" fmla="*/ 0 h 58"/>
                  <a:gd name="T8" fmla="*/ 24 w 37"/>
                  <a:gd name="T9" fmla="*/ 2 h 58"/>
                  <a:gd name="T10" fmla="*/ 27 w 37"/>
                  <a:gd name="T11" fmla="*/ 3 h 58"/>
                  <a:gd name="T12" fmla="*/ 29 w 37"/>
                  <a:gd name="T13" fmla="*/ 5 h 58"/>
                  <a:gd name="T14" fmla="*/ 29 w 37"/>
                  <a:gd name="T15" fmla="*/ 5 h 58"/>
                  <a:gd name="T16" fmla="*/ 34 w 37"/>
                  <a:gd name="T17" fmla="*/ 10 h 58"/>
                  <a:gd name="T18" fmla="*/ 35 w 37"/>
                  <a:gd name="T19" fmla="*/ 16 h 58"/>
                  <a:gd name="T20" fmla="*/ 35 w 37"/>
                  <a:gd name="T21" fmla="*/ 16 h 58"/>
                  <a:gd name="T22" fmla="*/ 34 w 37"/>
                  <a:gd name="T23" fmla="*/ 21 h 58"/>
                  <a:gd name="T24" fmla="*/ 31 w 37"/>
                  <a:gd name="T25" fmla="*/ 26 h 58"/>
                  <a:gd name="T26" fmla="*/ 28 w 37"/>
                  <a:gd name="T27" fmla="*/ 28 h 58"/>
                  <a:gd name="T28" fmla="*/ 24 w 37"/>
                  <a:gd name="T29" fmla="*/ 31 h 58"/>
                  <a:gd name="T30" fmla="*/ 24 w 37"/>
                  <a:gd name="T31" fmla="*/ 31 h 58"/>
                  <a:gd name="T32" fmla="*/ 24 w 37"/>
                  <a:gd name="T33" fmla="*/ 31 h 58"/>
                  <a:gd name="T34" fmla="*/ 27 w 37"/>
                  <a:gd name="T35" fmla="*/ 33 h 58"/>
                  <a:gd name="T36" fmla="*/ 29 w 37"/>
                  <a:gd name="T37" fmla="*/ 35 h 58"/>
                  <a:gd name="T38" fmla="*/ 32 w 37"/>
                  <a:gd name="T39" fmla="*/ 42 h 58"/>
                  <a:gd name="T40" fmla="*/ 32 w 37"/>
                  <a:gd name="T41" fmla="*/ 42 h 58"/>
                  <a:gd name="T42" fmla="*/ 35 w 37"/>
                  <a:gd name="T43" fmla="*/ 52 h 58"/>
                  <a:gd name="T44" fmla="*/ 37 w 37"/>
                  <a:gd name="T45" fmla="*/ 58 h 58"/>
                  <a:gd name="T46" fmla="*/ 29 w 37"/>
                  <a:gd name="T47" fmla="*/ 58 h 58"/>
                  <a:gd name="T48" fmla="*/ 29 w 37"/>
                  <a:gd name="T49" fmla="*/ 58 h 58"/>
                  <a:gd name="T50" fmla="*/ 25 w 37"/>
                  <a:gd name="T51" fmla="*/ 45 h 58"/>
                  <a:gd name="T52" fmla="*/ 25 w 37"/>
                  <a:gd name="T53" fmla="*/ 45 h 58"/>
                  <a:gd name="T54" fmla="*/ 24 w 37"/>
                  <a:gd name="T55" fmla="*/ 40 h 58"/>
                  <a:gd name="T56" fmla="*/ 21 w 37"/>
                  <a:gd name="T57" fmla="*/ 37 h 58"/>
                  <a:gd name="T58" fmla="*/ 18 w 37"/>
                  <a:gd name="T59" fmla="*/ 34 h 58"/>
                  <a:gd name="T60" fmla="*/ 14 w 37"/>
                  <a:gd name="T61" fmla="*/ 34 h 58"/>
                  <a:gd name="T62" fmla="*/ 7 w 37"/>
                  <a:gd name="T63" fmla="*/ 34 h 58"/>
                  <a:gd name="T64" fmla="*/ 7 w 37"/>
                  <a:gd name="T65" fmla="*/ 58 h 58"/>
                  <a:gd name="T66" fmla="*/ 0 w 37"/>
                  <a:gd name="T67" fmla="*/ 58 h 58"/>
                  <a:gd name="T68" fmla="*/ 0 w 37"/>
                  <a:gd name="T69" fmla="*/ 2 h 58"/>
                  <a:gd name="T70" fmla="*/ 14 w 37"/>
                  <a:gd name="T71" fmla="*/ 6 h 58"/>
                  <a:gd name="T72" fmla="*/ 14 w 37"/>
                  <a:gd name="T73" fmla="*/ 6 h 58"/>
                  <a:gd name="T74" fmla="*/ 7 w 37"/>
                  <a:gd name="T75" fmla="*/ 7 h 58"/>
                  <a:gd name="T76" fmla="*/ 7 w 37"/>
                  <a:gd name="T77" fmla="*/ 28 h 58"/>
                  <a:gd name="T78" fmla="*/ 14 w 37"/>
                  <a:gd name="T79" fmla="*/ 28 h 58"/>
                  <a:gd name="T80" fmla="*/ 14 w 37"/>
                  <a:gd name="T81" fmla="*/ 28 h 58"/>
                  <a:gd name="T82" fmla="*/ 20 w 37"/>
                  <a:gd name="T83" fmla="*/ 27 h 58"/>
                  <a:gd name="T84" fmla="*/ 24 w 37"/>
                  <a:gd name="T85" fmla="*/ 24 h 58"/>
                  <a:gd name="T86" fmla="*/ 27 w 37"/>
                  <a:gd name="T87" fmla="*/ 21 h 58"/>
                  <a:gd name="T88" fmla="*/ 27 w 37"/>
                  <a:gd name="T89" fmla="*/ 17 h 58"/>
                  <a:gd name="T90" fmla="*/ 27 w 37"/>
                  <a:gd name="T91" fmla="*/ 17 h 58"/>
                  <a:gd name="T92" fmla="*/ 27 w 37"/>
                  <a:gd name="T93" fmla="*/ 12 h 58"/>
                  <a:gd name="T94" fmla="*/ 24 w 37"/>
                  <a:gd name="T95" fmla="*/ 9 h 58"/>
                  <a:gd name="T96" fmla="*/ 20 w 37"/>
                  <a:gd name="T97" fmla="*/ 7 h 58"/>
                  <a:gd name="T98" fmla="*/ 14 w 37"/>
                  <a:gd name="T99" fmla="*/ 6 h 58"/>
                  <a:gd name="T100" fmla="*/ 14 w 37"/>
                  <a:gd name="T101" fmla="*/ 6 h 5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7" h="58">
                    <a:moveTo>
                      <a:pt x="0" y="2"/>
                    </a:moveTo>
                    <a:lnTo>
                      <a:pt x="0" y="2"/>
                    </a:lnTo>
                    <a:lnTo>
                      <a:pt x="14" y="0"/>
                    </a:lnTo>
                    <a:lnTo>
                      <a:pt x="24" y="2"/>
                    </a:lnTo>
                    <a:lnTo>
                      <a:pt x="27" y="3"/>
                    </a:lnTo>
                    <a:lnTo>
                      <a:pt x="29" y="5"/>
                    </a:lnTo>
                    <a:lnTo>
                      <a:pt x="34" y="10"/>
                    </a:lnTo>
                    <a:lnTo>
                      <a:pt x="35" y="16"/>
                    </a:lnTo>
                    <a:lnTo>
                      <a:pt x="34" y="21"/>
                    </a:lnTo>
                    <a:lnTo>
                      <a:pt x="31" y="26"/>
                    </a:lnTo>
                    <a:lnTo>
                      <a:pt x="28" y="28"/>
                    </a:lnTo>
                    <a:lnTo>
                      <a:pt x="24" y="31"/>
                    </a:lnTo>
                    <a:lnTo>
                      <a:pt x="27" y="33"/>
                    </a:lnTo>
                    <a:lnTo>
                      <a:pt x="29" y="35"/>
                    </a:lnTo>
                    <a:lnTo>
                      <a:pt x="32" y="42"/>
                    </a:lnTo>
                    <a:lnTo>
                      <a:pt x="35" y="52"/>
                    </a:lnTo>
                    <a:lnTo>
                      <a:pt x="37" y="58"/>
                    </a:lnTo>
                    <a:lnTo>
                      <a:pt x="29" y="58"/>
                    </a:lnTo>
                    <a:lnTo>
                      <a:pt x="25" y="45"/>
                    </a:lnTo>
                    <a:lnTo>
                      <a:pt x="24" y="40"/>
                    </a:lnTo>
                    <a:lnTo>
                      <a:pt x="21" y="37"/>
                    </a:lnTo>
                    <a:lnTo>
                      <a:pt x="18" y="34"/>
                    </a:lnTo>
                    <a:lnTo>
                      <a:pt x="14" y="34"/>
                    </a:lnTo>
                    <a:lnTo>
                      <a:pt x="7" y="34"/>
                    </a:lnTo>
                    <a:lnTo>
                      <a:pt x="7" y="58"/>
                    </a:lnTo>
                    <a:lnTo>
                      <a:pt x="0" y="58"/>
                    </a:lnTo>
                    <a:lnTo>
                      <a:pt x="0" y="2"/>
                    </a:lnTo>
                    <a:close/>
                    <a:moveTo>
                      <a:pt x="14" y="6"/>
                    </a:moveTo>
                    <a:lnTo>
                      <a:pt x="14" y="6"/>
                    </a:lnTo>
                    <a:lnTo>
                      <a:pt x="7" y="7"/>
                    </a:lnTo>
                    <a:lnTo>
                      <a:pt x="7" y="28"/>
                    </a:lnTo>
                    <a:lnTo>
                      <a:pt x="14" y="28"/>
                    </a:lnTo>
                    <a:lnTo>
                      <a:pt x="20" y="27"/>
                    </a:lnTo>
                    <a:lnTo>
                      <a:pt x="24" y="24"/>
                    </a:lnTo>
                    <a:lnTo>
                      <a:pt x="27" y="21"/>
                    </a:lnTo>
                    <a:lnTo>
                      <a:pt x="27" y="17"/>
                    </a:lnTo>
                    <a:lnTo>
                      <a:pt x="27" y="12"/>
                    </a:lnTo>
                    <a:lnTo>
                      <a:pt x="24" y="9"/>
                    </a:lnTo>
                    <a:lnTo>
                      <a:pt x="20" y="7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18" name="Freeform 46"/>
              <p:cNvSpPr>
                <a:spLocks/>
              </p:cNvSpPr>
              <p:nvPr/>
            </p:nvSpPr>
            <p:spPr bwMode="auto">
              <a:xfrm>
                <a:off x="806" y="286"/>
                <a:ext cx="3005" cy="124"/>
              </a:xfrm>
              <a:custGeom>
                <a:avLst/>
                <a:gdLst>
                  <a:gd name="T0" fmla="*/ 3005 w 3005"/>
                  <a:gd name="T1" fmla="*/ 124 h 124"/>
                  <a:gd name="T2" fmla="*/ 0 w 3005"/>
                  <a:gd name="T3" fmla="*/ 124 h 124"/>
                  <a:gd name="T4" fmla="*/ 0 w 3005"/>
                  <a:gd name="T5" fmla="*/ 124 h 124"/>
                  <a:gd name="T6" fmla="*/ 2 w 3005"/>
                  <a:gd name="T7" fmla="*/ 119 h 124"/>
                  <a:gd name="T8" fmla="*/ 4 w 3005"/>
                  <a:gd name="T9" fmla="*/ 115 h 124"/>
                  <a:gd name="T10" fmla="*/ 4 w 3005"/>
                  <a:gd name="T11" fmla="*/ 7 h 124"/>
                  <a:gd name="T12" fmla="*/ 4 w 3005"/>
                  <a:gd name="T13" fmla="*/ 7 h 124"/>
                  <a:gd name="T14" fmla="*/ 2 w 3005"/>
                  <a:gd name="T15" fmla="*/ 3 h 124"/>
                  <a:gd name="T16" fmla="*/ 1 w 3005"/>
                  <a:gd name="T17" fmla="*/ 0 h 124"/>
                  <a:gd name="T18" fmla="*/ 3005 w 3005"/>
                  <a:gd name="T19" fmla="*/ 0 h 124"/>
                  <a:gd name="T20" fmla="*/ 3005 w 3005"/>
                  <a:gd name="T21" fmla="*/ 14 h 124"/>
                  <a:gd name="T22" fmla="*/ 2861 w 3005"/>
                  <a:gd name="T23" fmla="*/ 14 h 124"/>
                  <a:gd name="T24" fmla="*/ 2861 w 3005"/>
                  <a:gd name="T25" fmla="*/ 14 h 124"/>
                  <a:gd name="T26" fmla="*/ 2854 w 3005"/>
                  <a:gd name="T27" fmla="*/ 16 h 124"/>
                  <a:gd name="T28" fmla="*/ 2847 w 3005"/>
                  <a:gd name="T29" fmla="*/ 20 h 124"/>
                  <a:gd name="T30" fmla="*/ 2844 w 3005"/>
                  <a:gd name="T31" fmla="*/ 25 h 124"/>
                  <a:gd name="T32" fmla="*/ 2841 w 3005"/>
                  <a:gd name="T33" fmla="*/ 34 h 124"/>
                  <a:gd name="T34" fmla="*/ 2841 w 3005"/>
                  <a:gd name="T35" fmla="*/ 87 h 124"/>
                  <a:gd name="T36" fmla="*/ 2841 w 3005"/>
                  <a:gd name="T37" fmla="*/ 87 h 124"/>
                  <a:gd name="T38" fmla="*/ 2844 w 3005"/>
                  <a:gd name="T39" fmla="*/ 94 h 124"/>
                  <a:gd name="T40" fmla="*/ 2847 w 3005"/>
                  <a:gd name="T41" fmla="*/ 101 h 124"/>
                  <a:gd name="T42" fmla="*/ 2854 w 3005"/>
                  <a:gd name="T43" fmla="*/ 105 h 124"/>
                  <a:gd name="T44" fmla="*/ 2861 w 3005"/>
                  <a:gd name="T45" fmla="*/ 107 h 124"/>
                  <a:gd name="T46" fmla="*/ 3005 w 3005"/>
                  <a:gd name="T47" fmla="*/ 107 h 124"/>
                  <a:gd name="T48" fmla="*/ 3005 w 3005"/>
                  <a:gd name="T49" fmla="*/ 124 h 12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3005" h="124">
                    <a:moveTo>
                      <a:pt x="3005" y="124"/>
                    </a:moveTo>
                    <a:lnTo>
                      <a:pt x="0" y="124"/>
                    </a:lnTo>
                    <a:lnTo>
                      <a:pt x="2" y="119"/>
                    </a:lnTo>
                    <a:lnTo>
                      <a:pt x="4" y="115"/>
                    </a:lnTo>
                    <a:lnTo>
                      <a:pt x="4" y="7"/>
                    </a:lnTo>
                    <a:lnTo>
                      <a:pt x="2" y="3"/>
                    </a:lnTo>
                    <a:lnTo>
                      <a:pt x="1" y="0"/>
                    </a:lnTo>
                    <a:lnTo>
                      <a:pt x="3005" y="0"/>
                    </a:lnTo>
                    <a:lnTo>
                      <a:pt x="3005" y="14"/>
                    </a:lnTo>
                    <a:lnTo>
                      <a:pt x="2861" y="14"/>
                    </a:lnTo>
                    <a:lnTo>
                      <a:pt x="2854" y="16"/>
                    </a:lnTo>
                    <a:lnTo>
                      <a:pt x="2847" y="20"/>
                    </a:lnTo>
                    <a:lnTo>
                      <a:pt x="2844" y="25"/>
                    </a:lnTo>
                    <a:lnTo>
                      <a:pt x="2841" y="34"/>
                    </a:lnTo>
                    <a:lnTo>
                      <a:pt x="2841" y="87"/>
                    </a:lnTo>
                    <a:lnTo>
                      <a:pt x="2844" y="94"/>
                    </a:lnTo>
                    <a:lnTo>
                      <a:pt x="2847" y="101"/>
                    </a:lnTo>
                    <a:lnTo>
                      <a:pt x="2854" y="105"/>
                    </a:lnTo>
                    <a:lnTo>
                      <a:pt x="2861" y="107"/>
                    </a:lnTo>
                    <a:lnTo>
                      <a:pt x="3005" y="107"/>
                    </a:lnTo>
                    <a:lnTo>
                      <a:pt x="3005" y="1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19" name="Freeform 47"/>
              <p:cNvSpPr>
                <a:spLocks/>
              </p:cNvSpPr>
              <p:nvPr/>
            </p:nvSpPr>
            <p:spPr bwMode="auto">
              <a:xfrm>
                <a:off x="672" y="286"/>
                <a:ext cx="138" cy="124"/>
              </a:xfrm>
              <a:custGeom>
                <a:avLst/>
                <a:gdLst>
                  <a:gd name="T0" fmla="*/ 138 w 138"/>
                  <a:gd name="T1" fmla="*/ 7 h 124"/>
                  <a:gd name="T2" fmla="*/ 138 w 138"/>
                  <a:gd name="T3" fmla="*/ 115 h 124"/>
                  <a:gd name="T4" fmla="*/ 138 w 138"/>
                  <a:gd name="T5" fmla="*/ 115 h 124"/>
                  <a:gd name="T6" fmla="*/ 136 w 138"/>
                  <a:gd name="T7" fmla="*/ 119 h 124"/>
                  <a:gd name="T8" fmla="*/ 134 w 138"/>
                  <a:gd name="T9" fmla="*/ 124 h 124"/>
                  <a:gd name="T10" fmla="*/ 0 w 138"/>
                  <a:gd name="T11" fmla="*/ 124 h 124"/>
                  <a:gd name="T12" fmla="*/ 0 w 138"/>
                  <a:gd name="T13" fmla="*/ 0 h 124"/>
                  <a:gd name="T14" fmla="*/ 129 w 138"/>
                  <a:gd name="T15" fmla="*/ 0 h 124"/>
                  <a:gd name="T16" fmla="*/ 135 w 138"/>
                  <a:gd name="T17" fmla="*/ 0 h 124"/>
                  <a:gd name="T18" fmla="*/ 135 w 138"/>
                  <a:gd name="T19" fmla="*/ 0 h 124"/>
                  <a:gd name="T20" fmla="*/ 136 w 138"/>
                  <a:gd name="T21" fmla="*/ 3 h 124"/>
                  <a:gd name="T22" fmla="*/ 138 w 138"/>
                  <a:gd name="T23" fmla="*/ 7 h 124"/>
                  <a:gd name="T24" fmla="*/ 138 w 138"/>
                  <a:gd name="T25" fmla="*/ 7 h 1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38" h="124">
                    <a:moveTo>
                      <a:pt x="138" y="7"/>
                    </a:moveTo>
                    <a:lnTo>
                      <a:pt x="138" y="115"/>
                    </a:lnTo>
                    <a:lnTo>
                      <a:pt x="136" y="119"/>
                    </a:lnTo>
                    <a:lnTo>
                      <a:pt x="134" y="124"/>
                    </a:lnTo>
                    <a:lnTo>
                      <a:pt x="0" y="124"/>
                    </a:lnTo>
                    <a:lnTo>
                      <a:pt x="0" y="0"/>
                    </a:lnTo>
                    <a:lnTo>
                      <a:pt x="129" y="0"/>
                    </a:lnTo>
                    <a:lnTo>
                      <a:pt x="135" y="0"/>
                    </a:lnTo>
                    <a:lnTo>
                      <a:pt x="136" y="3"/>
                    </a:lnTo>
                    <a:lnTo>
                      <a:pt x="138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0" name="Freeform 48"/>
              <p:cNvSpPr>
                <a:spLocks/>
              </p:cNvSpPr>
              <p:nvPr/>
            </p:nvSpPr>
            <p:spPr bwMode="auto">
              <a:xfrm>
                <a:off x="672" y="410"/>
                <a:ext cx="134" cy="1"/>
              </a:xfrm>
              <a:custGeom>
                <a:avLst/>
                <a:gdLst>
                  <a:gd name="T0" fmla="*/ 0 w 134"/>
                  <a:gd name="T1" fmla="*/ 0 h 1"/>
                  <a:gd name="T2" fmla="*/ 134 w 134"/>
                  <a:gd name="T3" fmla="*/ 0 h 1"/>
                  <a:gd name="T4" fmla="*/ 134 w 134"/>
                  <a:gd name="T5" fmla="*/ 0 h 1"/>
                  <a:gd name="T6" fmla="*/ 131 w 134"/>
                  <a:gd name="T7" fmla="*/ 1 h 1"/>
                  <a:gd name="T8" fmla="*/ 128 w 134"/>
                  <a:gd name="T9" fmla="*/ 1 h 1"/>
                  <a:gd name="T10" fmla="*/ 0 w 134"/>
                  <a:gd name="T11" fmla="*/ 1 h 1"/>
                  <a:gd name="T12" fmla="*/ 0 w 13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4" h="1">
                    <a:moveTo>
                      <a:pt x="0" y="0"/>
                    </a:moveTo>
                    <a:lnTo>
                      <a:pt x="134" y="0"/>
                    </a:lnTo>
                    <a:lnTo>
                      <a:pt x="131" y="1"/>
                    </a:lnTo>
                    <a:lnTo>
                      <a:pt x="128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1" name="Freeform 49"/>
              <p:cNvSpPr>
                <a:spLocks/>
              </p:cNvSpPr>
              <p:nvPr/>
            </p:nvSpPr>
            <p:spPr bwMode="auto">
              <a:xfrm>
                <a:off x="672" y="283"/>
                <a:ext cx="3323" cy="129"/>
              </a:xfrm>
              <a:custGeom>
                <a:avLst/>
                <a:gdLst>
                  <a:gd name="T0" fmla="*/ 129 w 3323"/>
                  <a:gd name="T1" fmla="*/ 0 h 129"/>
                  <a:gd name="T2" fmla="*/ 3205 w 3323"/>
                  <a:gd name="T3" fmla="*/ 0 h 129"/>
                  <a:gd name="T4" fmla="*/ 3205 w 3323"/>
                  <a:gd name="T5" fmla="*/ 0 h 129"/>
                  <a:gd name="T6" fmla="*/ 3251 w 3323"/>
                  <a:gd name="T7" fmla="*/ 0 h 129"/>
                  <a:gd name="T8" fmla="*/ 3288 w 3323"/>
                  <a:gd name="T9" fmla="*/ 3 h 129"/>
                  <a:gd name="T10" fmla="*/ 3313 w 3323"/>
                  <a:gd name="T11" fmla="*/ 6 h 129"/>
                  <a:gd name="T12" fmla="*/ 3320 w 3323"/>
                  <a:gd name="T13" fmla="*/ 7 h 129"/>
                  <a:gd name="T14" fmla="*/ 3323 w 3323"/>
                  <a:gd name="T15" fmla="*/ 10 h 129"/>
                  <a:gd name="T16" fmla="*/ 3323 w 3323"/>
                  <a:gd name="T17" fmla="*/ 118 h 129"/>
                  <a:gd name="T18" fmla="*/ 3323 w 3323"/>
                  <a:gd name="T19" fmla="*/ 118 h 129"/>
                  <a:gd name="T20" fmla="*/ 3320 w 3323"/>
                  <a:gd name="T21" fmla="*/ 121 h 129"/>
                  <a:gd name="T22" fmla="*/ 3313 w 3323"/>
                  <a:gd name="T23" fmla="*/ 122 h 129"/>
                  <a:gd name="T24" fmla="*/ 3288 w 3323"/>
                  <a:gd name="T25" fmla="*/ 125 h 129"/>
                  <a:gd name="T26" fmla="*/ 3251 w 3323"/>
                  <a:gd name="T27" fmla="*/ 128 h 129"/>
                  <a:gd name="T28" fmla="*/ 3205 w 3323"/>
                  <a:gd name="T29" fmla="*/ 129 h 129"/>
                  <a:gd name="T30" fmla="*/ 0 w 3323"/>
                  <a:gd name="T31" fmla="*/ 129 h 129"/>
                  <a:gd name="T32" fmla="*/ 0 w 3323"/>
                  <a:gd name="T33" fmla="*/ 128 h 129"/>
                  <a:gd name="T34" fmla="*/ 128 w 3323"/>
                  <a:gd name="T35" fmla="*/ 128 h 129"/>
                  <a:gd name="T36" fmla="*/ 128 w 3323"/>
                  <a:gd name="T37" fmla="*/ 128 h 129"/>
                  <a:gd name="T38" fmla="*/ 131 w 3323"/>
                  <a:gd name="T39" fmla="*/ 128 h 129"/>
                  <a:gd name="T40" fmla="*/ 134 w 3323"/>
                  <a:gd name="T41" fmla="*/ 127 h 129"/>
                  <a:gd name="T42" fmla="*/ 3139 w 3323"/>
                  <a:gd name="T43" fmla="*/ 127 h 129"/>
                  <a:gd name="T44" fmla="*/ 3205 w 3323"/>
                  <a:gd name="T45" fmla="*/ 127 h 129"/>
                  <a:gd name="T46" fmla="*/ 3205 w 3323"/>
                  <a:gd name="T47" fmla="*/ 127 h 129"/>
                  <a:gd name="T48" fmla="*/ 3243 w 3323"/>
                  <a:gd name="T49" fmla="*/ 125 h 129"/>
                  <a:gd name="T50" fmla="*/ 3275 w 3323"/>
                  <a:gd name="T51" fmla="*/ 124 h 129"/>
                  <a:gd name="T52" fmla="*/ 3275 w 3323"/>
                  <a:gd name="T53" fmla="*/ 124 h 129"/>
                  <a:gd name="T54" fmla="*/ 3301 w 3323"/>
                  <a:gd name="T55" fmla="*/ 121 h 129"/>
                  <a:gd name="T56" fmla="*/ 3317 w 3323"/>
                  <a:gd name="T57" fmla="*/ 118 h 129"/>
                  <a:gd name="T58" fmla="*/ 3317 w 3323"/>
                  <a:gd name="T59" fmla="*/ 118 h 129"/>
                  <a:gd name="T60" fmla="*/ 3320 w 3323"/>
                  <a:gd name="T61" fmla="*/ 118 h 129"/>
                  <a:gd name="T62" fmla="*/ 3320 w 3323"/>
                  <a:gd name="T63" fmla="*/ 118 h 129"/>
                  <a:gd name="T64" fmla="*/ 3322 w 3323"/>
                  <a:gd name="T65" fmla="*/ 118 h 129"/>
                  <a:gd name="T66" fmla="*/ 3320 w 3323"/>
                  <a:gd name="T67" fmla="*/ 118 h 129"/>
                  <a:gd name="T68" fmla="*/ 3320 w 3323"/>
                  <a:gd name="T69" fmla="*/ 118 h 129"/>
                  <a:gd name="T70" fmla="*/ 3320 w 3323"/>
                  <a:gd name="T71" fmla="*/ 118 h 129"/>
                  <a:gd name="T72" fmla="*/ 3320 w 3323"/>
                  <a:gd name="T73" fmla="*/ 118 h 129"/>
                  <a:gd name="T74" fmla="*/ 3320 w 3323"/>
                  <a:gd name="T75" fmla="*/ 10 h 129"/>
                  <a:gd name="T76" fmla="*/ 3320 w 3323"/>
                  <a:gd name="T77" fmla="*/ 10 h 129"/>
                  <a:gd name="T78" fmla="*/ 3320 w 3323"/>
                  <a:gd name="T79" fmla="*/ 12 h 129"/>
                  <a:gd name="T80" fmla="*/ 3320 w 3323"/>
                  <a:gd name="T81" fmla="*/ 12 h 129"/>
                  <a:gd name="T82" fmla="*/ 3320 w 3323"/>
                  <a:gd name="T83" fmla="*/ 10 h 129"/>
                  <a:gd name="T84" fmla="*/ 3322 w 3323"/>
                  <a:gd name="T85" fmla="*/ 10 h 129"/>
                  <a:gd name="T86" fmla="*/ 3320 w 3323"/>
                  <a:gd name="T87" fmla="*/ 10 h 129"/>
                  <a:gd name="T88" fmla="*/ 3320 w 3323"/>
                  <a:gd name="T89" fmla="*/ 10 h 129"/>
                  <a:gd name="T90" fmla="*/ 3320 w 3323"/>
                  <a:gd name="T91" fmla="*/ 10 h 129"/>
                  <a:gd name="T92" fmla="*/ 3320 w 3323"/>
                  <a:gd name="T93" fmla="*/ 10 h 129"/>
                  <a:gd name="T94" fmla="*/ 3320 w 3323"/>
                  <a:gd name="T95" fmla="*/ 10 h 129"/>
                  <a:gd name="T96" fmla="*/ 3319 w 3323"/>
                  <a:gd name="T97" fmla="*/ 10 h 129"/>
                  <a:gd name="T98" fmla="*/ 3319 w 3323"/>
                  <a:gd name="T99" fmla="*/ 10 h 129"/>
                  <a:gd name="T100" fmla="*/ 3313 w 3323"/>
                  <a:gd name="T101" fmla="*/ 9 h 129"/>
                  <a:gd name="T102" fmla="*/ 3313 w 3323"/>
                  <a:gd name="T103" fmla="*/ 9 h 129"/>
                  <a:gd name="T104" fmla="*/ 3288 w 3323"/>
                  <a:gd name="T105" fmla="*/ 6 h 129"/>
                  <a:gd name="T106" fmla="*/ 3288 w 3323"/>
                  <a:gd name="T107" fmla="*/ 6 h 129"/>
                  <a:gd name="T108" fmla="*/ 3251 w 3323"/>
                  <a:gd name="T109" fmla="*/ 3 h 129"/>
                  <a:gd name="T110" fmla="*/ 3205 w 3323"/>
                  <a:gd name="T111" fmla="*/ 3 h 129"/>
                  <a:gd name="T112" fmla="*/ 3139 w 3323"/>
                  <a:gd name="T113" fmla="*/ 3 h 129"/>
                  <a:gd name="T114" fmla="*/ 135 w 3323"/>
                  <a:gd name="T115" fmla="*/ 3 h 129"/>
                  <a:gd name="T116" fmla="*/ 135 w 3323"/>
                  <a:gd name="T117" fmla="*/ 3 h 129"/>
                  <a:gd name="T118" fmla="*/ 129 w 3323"/>
                  <a:gd name="T119" fmla="*/ 0 h 129"/>
                  <a:gd name="T120" fmla="*/ 129 w 3323"/>
                  <a:gd name="T121" fmla="*/ 0 h 12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3323" h="129">
                    <a:moveTo>
                      <a:pt x="129" y="0"/>
                    </a:moveTo>
                    <a:lnTo>
                      <a:pt x="3205" y="0"/>
                    </a:lnTo>
                    <a:lnTo>
                      <a:pt x="3251" y="0"/>
                    </a:lnTo>
                    <a:lnTo>
                      <a:pt x="3288" y="3"/>
                    </a:lnTo>
                    <a:lnTo>
                      <a:pt x="3313" y="6"/>
                    </a:lnTo>
                    <a:lnTo>
                      <a:pt x="3320" y="7"/>
                    </a:lnTo>
                    <a:lnTo>
                      <a:pt x="3323" y="10"/>
                    </a:lnTo>
                    <a:lnTo>
                      <a:pt x="3323" y="118"/>
                    </a:lnTo>
                    <a:lnTo>
                      <a:pt x="3320" y="121"/>
                    </a:lnTo>
                    <a:lnTo>
                      <a:pt x="3313" y="122"/>
                    </a:lnTo>
                    <a:lnTo>
                      <a:pt x="3288" y="125"/>
                    </a:lnTo>
                    <a:lnTo>
                      <a:pt x="3251" y="128"/>
                    </a:lnTo>
                    <a:lnTo>
                      <a:pt x="3205" y="129"/>
                    </a:lnTo>
                    <a:lnTo>
                      <a:pt x="0" y="129"/>
                    </a:lnTo>
                    <a:lnTo>
                      <a:pt x="0" y="128"/>
                    </a:lnTo>
                    <a:lnTo>
                      <a:pt x="128" y="128"/>
                    </a:lnTo>
                    <a:lnTo>
                      <a:pt x="131" y="128"/>
                    </a:lnTo>
                    <a:lnTo>
                      <a:pt x="134" y="127"/>
                    </a:lnTo>
                    <a:lnTo>
                      <a:pt x="3139" y="127"/>
                    </a:lnTo>
                    <a:lnTo>
                      <a:pt x="3205" y="127"/>
                    </a:lnTo>
                    <a:lnTo>
                      <a:pt x="3243" y="125"/>
                    </a:lnTo>
                    <a:lnTo>
                      <a:pt x="3275" y="124"/>
                    </a:lnTo>
                    <a:lnTo>
                      <a:pt x="3301" y="121"/>
                    </a:lnTo>
                    <a:lnTo>
                      <a:pt x="3317" y="118"/>
                    </a:lnTo>
                    <a:lnTo>
                      <a:pt x="3320" y="118"/>
                    </a:lnTo>
                    <a:lnTo>
                      <a:pt x="3322" y="118"/>
                    </a:lnTo>
                    <a:lnTo>
                      <a:pt x="3320" y="118"/>
                    </a:lnTo>
                    <a:lnTo>
                      <a:pt x="3320" y="10"/>
                    </a:lnTo>
                    <a:lnTo>
                      <a:pt x="3320" y="12"/>
                    </a:lnTo>
                    <a:lnTo>
                      <a:pt x="3320" y="10"/>
                    </a:lnTo>
                    <a:lnTo>
                      <a:pt x="3322" y="10"/>
                    </a:lnTo>
                    <a:lnTo>
                      <a:pt x="3320" y="10"/>
                    </a:lnTo>
                    <a:lnTo>
                      <a:pt x="3319" y="10"/>
                    </a:lnTo>
                    <a:lnTo>
                      <a:pt x="3313" y="9"/>
                    </a:lnTo>
                    <a:lnTo>
                      <a:pt x="3288" y="6"/>
                    </a:lnTo>
                    <a:lnTo>
                      <a:pt x="3251" y="3"/>
                    </a:lnTo>
                    <a:lnTo>
                      <a:pt x="3205" y="3"/>
                    </a:lnTo>
                    <a:lnTo>
                      <a:pt x="3139" y="3"/>
                    </a:lnTo>
                    <a:lnTo>
                      <a:pt x="135" y="3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2" name="Freeform 50"/>
              <p:cNvSpPr>
                <a:spLocks/>
              </p:cNvSpPr>
              <p:nvPr/>
            </p:nvSpPr>
            <p:spPr bwMode="auto">
              <a:xfrm>
                <a:off x="801" y="283"/>
                <a:ext cx="6" cy="3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6 w 6"/>
                  <a:gd name="T5" fmla="*/ 3 h 3"/>
                  <a:gd name="T6" fmla="*/ 0 w 6"/>
                  <a:gd name="T7" fmla="*/ 3 h 3"/>
                  <a:gd name="T8" fmla="*/ 0 w 6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3" name="Freeform 51"/>
              <p:cNvSpPr>
                <a:spLocks/>
              </p:cNvSpPr>
              <p:nvPr/>
            </p:nvSpPr>
            <p:spPr bwMode="auto">
              <a:xfrm>
                <a:off x="801" y="281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0 w 2"/>
                  <a:gd name="T3" fmla="*/ 2 h 2"/>
                  <a:gd name="T4" fmla="*/ 0 w 2"/>
                  <a:gd name="T5" fmla="*/ 0 h 2"/>
                  <a:gd name="T6" fmla="*/ 0 w 2"/>
                  <a:gd name="T7" fmla="*/ 0 h 2"/>
                  <a:gd name="T8" fmla="*/ 0 w 2"/>
                  <a:gd name="T9" fmla="*/ 0 h 2"/>
                  <a:gd name="T10" fmla="*/ 2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4" name="Freeform 52"/>
              <p:cNvSpPr>
                <a:spLocks/>
              </p:cNvSpPr>
              <p:nvPr/>
            </p:nvSpPr>
            <p:spPr bwMode="auto">
              <a:xfrm>
                <a:off x="670" y="283"/>
                <a:ext cx="131" cy="3"/>
              </a:xfrm>
              <a:custGeom>
                <a:avLst/>
                <a:gdLst>
                  <a:gd name="T0" fmla="*/ 0 w 131"/>
                  <a:gd name="T1" fmla="*/ 0 h 3"/>
                  <a:gd name="T2" fmla="*/ 131 w 131"/>
                  <a:gd name="T3" fmla="*/ 0 h 3"/>
                  <a:gd name="T4" fmla="*/ 131 w 131"/>
                  <a:gd name="T5" fmla="*/ 3 h 3"/>
                  <a:gd name="T6" fmla="*/ 131 w 131"/>
                  <a:gd name="T7" fmla="*/ 3 h 3"/>
                  <a:gd name="T8" fmla="*/ 130 w 131"/>
                  <a:gd name="T9" fmla="*/ 2 h 3"/>
                  <a:gd name="T10" fmla="*/ 0 w 131"/>
                  <a:gd name="T11" fmla="*/ 2 h 3"/>
                  <a:gd name="T12" fmla="*/ 0 w 13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1" h="3">
                    <a:moveTo>
                      <a:pt x="0" y="0"/>
                    </a:moveTo>
                    <a:lnTo>
                      <a:pt x="131" y="0"/>
                    </a:lnTo>
                    <a:lnTo>
                      <a:pt x="131" y="3"/>
                    </a:lnTo>
                    <a:lnTo>
                      <a:pt x="130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5" name="Rectangle 53"/>
              <p:cNvSpPr>
                <a:spLocks noChangeArrowheads="1"/>
              </p:cNvSpPr>
              <p:nvPr/>
            </p:nvSpPr>
            <p:spPr bwMode="auto">
              <a:xfrm>
                <a:off x="670" y="410"/>
                <a:ext cx="2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26" name="Freeform 54"/>
              <p:cNvSpPr>
                <a:spLocks/>
              </p:cNvSpPr>
              <p:nvPr/>
            </p:nvSpPr>
            <p:spPr bwMode="auto">
              <a:xfrm>
                <a:off x="670" y="283"/>
                <a:ext cx="131" cy="127"/>
              </a:xfrm>
              <a:custGeom>
                <a:avLst/>
                <a:gdLst>
                  <a:gd name="T0" fmla="*/ 2 w 131"/>
                  <a:gd name="T1" fmla="*/ 3 h 127"/>
                  <a:gd name="T2" fmla="*/ 2 w 131"/>
                  <a:gd name="T3" fmla="*/ 127 h 127"/>
                  <a:gd name="T4" fmla="*/ 0 w 131"/>
                  <a:gd name="T5" fmla="*/ 127 h 127"/>
                  <a:gd name="T6" fmla="*/ 0 w 131"/>
                  <a:gd name="T7" fmla="*/ 125 h 127"/>
                  <a:gd name="T8" fmla="*/ 0 w 131"/>
                  <a:gd name="T9" fmla="*/ 2 h 127"/>
                  <a:gd name="T10" fmla="*/ 130 w 131"/>
                  <a:gd name="T11" fmla="*/ 2 h 127"/>
                  <a:gd name="T12" fmla="*/ 130 w 131"/>
                  <a:gd name="T13" fmla="*/ 2 h 127"/>
                  <a:gd name="T14" fmla="*/ 131 w 131"/>
                  <a:gd name="T15" fmla="*/ 3 h 127"/>
                  <a:gd name="T16" fmla="*/ 131 w 131"/>
                  <a:gd name="T17" fmla="*/ 0 h 127"/>
                  <a:gd name="T18" fmla="*/ 131 w 131"/>
                  <a:gd name="T19" fmla="*/ 3 h 127"/>
                  <a:gd name="T20" fmla="*/ 2 w 131"/>
                  <a:gd name="T21" fmla="*/ 3 h 12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1" h="127">
                    <a:moveTo>
                      <a:pt x="2" y="3"/>
                    </a:moveTo>
                    <a:lnTo>
                      <a:pt x="2" y="127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0" y="2"/>
                    </a:lnTo>
                    <a:lnTo>
                      <a:pt x="130" y="2"/>
                    </a:lnTo>
                    <a:lnTo>
                      <a:pt x="131" y="3"/>
                    </a:lnTo>
                    <a:lnTo>
                      <a:pt x="131" y="0"/>
                    </a:lnTo>
                    <a:lnTo>
                      <a:pt x="131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27" name="Rectangle 55"/>
              <p:cNvSpPr>
                <a:spLocks noChangeArrowheads="1"/>
              </p:cNvSpPr>
              <p:nvPr/>
            </p:nvSpPr>
            <p:spPr bwMode="auto">
              <a:xfrm>
                <a:off x="670" y="411"/>
                <a:ext cx="2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28" name="Rectangle 56"/>
              <p:cNvSpPr>
                <a:spLocks noChangeArrowheads="1"/>
              </p:cNvSpPr>
              <p:nvPr/>
            </p:nvSpPr>
            <p:spPr bwMode="auto">
              <a:xfrm>
                <a:off x="667" y="285"/>
                <a:ext cx="3" cy="12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29" name="Freeform 57"/>
              <p:cNvSpPr>
                <a:spLocks/>
              </p:cNvSpPr>
              <p:nvPr/>
            </p:nvSpPr>
            <p:spPr bwMode="auto">
              <a:xfrm>
                <a:off x="667" y="282"/>
                <a:ext cx="134" cy="3"/>
              </a:xfrm>
              <a:custGeom>
                <a:avLst/>
                <a:gdLst>
                  <a:gd name="T0" fmla="*/ 133 w 134"/>
                  <a:gd name="T1" fmla="*/ 0 h 3"/>
                  <a:gd name="T2" fmla="*/ 133 w 134"/>
                  <a:gd name="T3" fmla="*/ 0 h 3"/>
                  <a:gd name="T4" fmla="*/ 134 w 134"/>
                  <a:gd name="T5" fmla="*/ 1 h 3"/>
                  <a:gd name="T6" fmla="*/ 3 w 134"/>
                  <a:gd name="T7" fmla="*/ 1 h 3"/>
                  <a:gd name="T8" fmla="*/ 3 w 134"/>
                  <a:gd name="T9" fmla="*/ 3 h 3"/>
                  <a:gd name="T10" fmla="*/ 0 w 134"/>
                  <a:gd name="T11" fmla="*/ 3 h 3"/>
                  <a:gd name="T12" fmla="*/ 0 w 134"/>
                  <a:gd name="T13" fmla="*/ 0 h 3"/>
                  <a:gd name="T14" fmla="*/ 133 w 134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4" h="3">
                    <a:moveTo>
                      <a:pt x="133" y="0"/>
                    </a:moveTo>
                    <a:lnTo>
                      <a:pt x="133" y="0"/>
                    </a:lnTo>
                    <a:lnTo>
                      <a:pt x="134" y="1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30" name="Freeform 58"/>
              <p:cNvSpPr>
                <a:spLocks/>
              </p:cNvSpPr>
              <p:nvPr/>
            </p:nvSpPr>
            <p:spPr bwMode="auto">
              <a:xfrm>
                <a:off x="667" y="408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3 w 3"/>
                  <a:gd name="T3" fmla="*/ 0 h 3"/>
                  <a:gd name="T4" fmla="*/ 3 w 3"/>
                  <a:gd name="T5" fmla="*/ 2 h 3"/>
                  <a:gd name="T6" fmla="*/ 3 w 3"/>
                  <a:gd name="T7" fmla="*/ 3 h 3"/>
                  <a:gd name="T8" fmla="*/ 0 w 3"/>
                  <a:gd name="T9" fmla="*/ 3 h 3"/>
                  <a:gd name="T10" fmla="*/ 0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31" name="Freeform 59"/>
              <p:cNvSpPr>
                <a:spLocks/>
              </p:cNvSpPr>
              <p:nvPr/>
            </p:nvSpPr>
            <p:spPr bwMode="auto">
              <a:xfrm>
                <a:off x="667" y="411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3 w 3"/>
                  <a:gd name="T3" fmla="*/ 0 h 3"/>
                  <a:gd name="T4" fmla="*/ 3 w 3"/>
                  <a:gd name="T5" fmla="*/ 1 h 3"/>
                  <a:gd name="T6" fmla="*/ 3 w 3"/>
                  <a:gd name="T7" fmla="*/ 3 h 3"/>
                  <a:gd name="T8" fmla="*/ 0 w 3"/>
                  <a:gd name="T9" fmla="*/ 3 h 3"/>
                  <a:gd name="T10" fmla="*/ 0 w 3"/>
                  <a:gd name="T11" fmla="*/ 1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32" name="Freeform 60"/>
              <p:cNvSpPr>
                <a:spLocks/>
              </p:cNvSpPr>
              <p:nvPr/>
            </p:nvSpPr>
            <p:spPr bwMode="auto">
              <a:xfrm>
                <a:off x="667" y="281"/>
                <a:ext cx="134" cy="2"/>
              </a:xfrm>
              <a:custGeom>
                <a:avLst/>
                <a:gdLst>
                  <a:gd name="T0" fmla="*/ 133 w 134"/>
                  <a:gd name="T1" fmla="*/ 1 h 2"/>
                  <a:gd name="T2" fmla="*/ 0 w 134"/>
                  <a:gd name="T3" fmla="*/ 1 h 2"/>
                  <a:gd name="T4" fmla="*/ 0 w 134"/>
                  <a:gd name="T5" fmla="*/ 0 h 2"/>
                  <a:gd name="T6" fmla="*/ 134 w 134"/>
                  <a:gd name="T7" fmla="*/ 0 h 2"/>
                  <a:gd name="T8" fmla="*/ 134 w 134"/>
                  <a:gd name="T9" fmla="*/ 2 h 2"/>
                  <a:gd name="T10" fmla="*/ 134 w 134"/>
                  <a:gd name="T11" fmla="*/ 2 h 2"/>
                  <a:gd name="T12" fmla="*/ 134 w 134"/>
                  <a:gd name="T13" fmla="*/ 2 h 2"/>
                  <a:gd name="T14" fmla="*/ 133 w 134"/>
                  <a:gd name="T15" fmla="*/ 1 h 2"/>
                  <a:gd name="T16" fmla="*/ 133 w 134"/>
                  <a:gd name="T17" fmla="*/ 1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4" h="2">
                    <a:moveTo>
                      <a:pt x="133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34" y="0"/>
                    </a:lnTo>
                    <a:lnTo>
                      <a:pt x="134" y="2"/>
                    </a:lnTo>
                    <a:lnTo>
                      <a:pt x="133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33" name="Freeform 61"/>
              <p:cNvSpPr>
                <a:spLocks/>
              </p:cNvSpPr>
              <p:nvPr/>
            </p:nvSpPr>
            <p:spPr bwMode="auto">
              <a:xfrm>
                <a:off x="667" y="281"/>
                <a:ext cx="3331" cy="134"/>
              </a:xfrm>
              <a:custGeom>
                <a:avLst/>
                <a:gdLst>
                  <a:gd name="T0" fmla="*/ 3210 w 3331"/>
                  <a:gd name="T1" fmla="*/ 134 h 134"/>
                  <a:gd name="T2" fmla="*/ 0 w 3331"/>
                  <a:gd name="T3" fmla="*/ 134 h 134"/>
                  <a:gd name="T4" fmla="*/ 0 w 3331"/>
                  <a:gd name="T5" fmla="*/ 133 h 134"/>
                  <a:gd name="T6" fmla="*/ 3 w 3331"/>
                  <a:gd name="T7" fmla="*/ 133 h 134"/>
                  <a:gd name="T8" fmla="*/ 3 w 3331"/>
                  <a:gd name="T9" fmla="*/ 131 h 134"/>
                  <a:gd name="T10" fmla="*/ 5 w 3331"/>
                  <a:gd name="T11" fmla="*/ 131 h 134"/>
                  <a:gd name="T12" fmla="*/ 3210 w 3331"/>
                  <a:gd name="T13" fmla="*/ 131 h 134"/>
                  <a:gd name="T14" fmla="*/ 3210 w 3331"/>
                  <a:gd name="T15" fmla="*/ 131 h 134"/>
                  <a:gd name="T16" fmla="*/ 3256 w 3331"/>
                  <a:gd name="T17" fmla="*/ 130 h 134"/>
                  <a:gd name="T18" fmla="*/ 3293 w 3331"/>
                  <a:gd name="T19" fmla="*/ 127 h 134"/>
                  <a:gd name="T20" fmla="*/ 3318 w 3331"/>
                  <a:gd name="T21" fmla="*/ 124 h 134"/>
                  <a:gd name="T22" fmla="*/ 3325 w 3331"/>
                  <a:gd name="T23" fmla="*/ 123 h 134"/>
                  <a:gd name="T24" fmla="*/ 3328 w 3331"/>
                  <a:gd name="T25" fmla="*/ 120 h 134"/>
                  <a:gd name="T26" fmla="*/ 3328 w 3331"/>
                  <a:gd name="T27" fmla="*/ 12 h 134"/>
                  <a:gd name="T28" fmla="*/ 3328 w 3331"/>
                  <a:gd name="T29" fmla="*/ 12 h 134"/>
                  <a:gd name="T30" fmla="*/ 3325 w 3331"/>
                  <a:gd name="T31" fmla="*/ 9 h 134"/>
                  <a:gd name="T32" fmla="*/ 3318 w 3331"/>
                  <a:gd name="T33" fmla="*/ 8 h 134"/>
                  <a:gd name="T34" fmla="*/ 3293 w 3331"/>
                  <a:gd name="T35" fmla="*/ 5 h 134"/>
                  <a:gd name="T36" fmla="*/ 3256 w 3331"/>
                  <a:gd name="T37" fmla="*/ 2 h 134"/>
                  <a:gd name="T38" fmla="*/ 3210 w 3331"/>
                  <a:gd name="T39" fmla="*/ 2 h 134"/>
                  <a:gd name="T40" fmla="*/ 134 w 3331"/>
                  <a:gd name="T41" fmla="*/ 2 h 134"/>
                  <a:gd name="T42" fmla="*/ 134 w 3331"/>
                  <a:gd name="T43" fmla="*/ 2 h 134"/>
                  <a:gd name="T44" fmla="*/ 136 w 3331"/>
                  <a:gd name="T45" fmla="*/ 0 h 134"/>
                  <a:gd name="T46" fmla="*/ 136 w 3331"/>
                  <a:gd name="T47" fmla="*/ 0 h 134"/>
                  <a:gd name="T48" fmla="*/ 134 w 3331"/>
                  <a:gd name="T49" fmla="*/ 0 h 134"/>
                  <a:gd name="T50" fmla="*/ 3210 w 3331"/>
                  <a:gd name="T51" fmla="*/ 0 h 134"/>
                  <a:gd name="T52" fmla="*/ 3210 w 3331"/>
                  <a:gd name="T53" fmla="*/ 0 h 134"/>
                  <a:gd name="T54" fmla="*/ 3248 w 3331"/>
                  <a:gd name="T55" fmla="*/ 0 h 134"/>
                  <a:gd name="T56" fmla="*/ 3282 w 3331"/>
                  <a:gd name="T57" fmla="*/ 1 h 134"/>
                  <a:gd name="T58" fmla="*/ 3282 w 3331"/>
                  <a:gd name="T59" fmla="*/ 1 h 134"/>
                  <a:gd name="T60" fmla="*/ 3307 w 3331"/>
                  <a:gd name="T61" fmla="*/ 4 h 134"/>
                  <a:gd name="T62" fmla="*/ 3324 w 3331"/>
                  <a:gd name="T63" fmla="*/ 7 h 134"/>
                  <a:gd name="T64" fmla="*/ 3324 w 3331"/>
                  <a:gd name="T65" fmla="*/ 7 h 134"/>
                  <a:gd name="T66" fmla="*/ 3328 w 3331"/>
                  <a:gd name="T67" fmla="*/ 9 h 134"/>
                  <a:gd name="T68" fmla="*/ 3328 w 3331"/>
                  <a:gd name="T69" fmla="*/ 9 h 134"/>
                  <a:gd name="T70" fmla="*/ 3329 w 3331"/>
                  <a:gd name="T71" fmla="*/ 9 h 134"/>
                  <a:gd name="T72" fmla="*/ 3331 w 3331"/>
                  <a:gd name="T73" fmla="*/ 12 h 134"/>
                  <a:gd name="T74" fmla="*/ 3331 w 3331"/>
                  <a:gd name="T75" fmla="*/ 120 h 134"/>
                  <a:gd name="T76" fmla="*/ 3331 w 3331"/>
                  <a:gd name="T77" fmla="*/ 120 h 134"/>
                  <a:gd name="T78" fmla="*/ 3329 w 3331"/>
                  <a:gd name="T79" fmla="*/ 123 h 134"/>
                  <a:gd name="T80" fmla="*/ 3328 w 3331"/>
                  <a:gd name="T81" fmla="*/ 124 h 134"/>
                  <a:gd name="T82" fmla="*/ 3328 w 3331"/>
                  <a:gd name="T83" fmla="*/ 124 h 134"/>
                  <a:gd name="T84" fmla="*/ 3327 w 3331"/>
                  <a:gd name="T85" fmla="*/ 126 h 134"/>
                  <a:gd name="T86" fmla="*/ 3327 w 3331"/>
                  <a:gd name="T87" fmla="*/ 126 h 134"/>
                  <a:gd name="T88" fmla="*/ 3318 w 3331"/>
                  <a:gd name="T89" fmla="*/ 127 h 134"/>
                  <a:gd name="T90" fmla="*/ 3318 w 3331"/>
                  <a:gd name="T91" fmla="*/ 127 h 134"/>
                  <a:gd name="T92" fmla="*/ 3293 w 3331"/>
                  <a:gd name="T93" fmla="*/ 130 h 134"/>
                  <a:gd name="T94" fmla="*/ 3293 w 3331"/>
                  <a:gd name="T95" fmla="*/ 130 h 134"/>
                  <a:gd name="T96" fmla="*/ 3256 w 3331"/>
                  <a:gd name="T97" fmla="*/ 133 h 134"/>
                  <a:gd name="T98" fmla="*/ 3210 w 3331"/>
                  <a:gd name="T99" fmla="*/ 134 h 134"/>
                  <a:gd name="T100" fmla="*/ 3210 w 3331"/>
                  <a:gd name="T101" fmla="*/ 134 h 13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331" h="134">
                    <a:moveTo>
                      <a:pt x="3210" y="134"/>
                    </a:moveTo>
                    <a:lnTo>
                      <a:pt x="0" y="134"/>
                    </a:lnTo>
                    <a:lnTo>
                      <a:pt x="0" y="133"/>
                    </a:lnTo>
                    <a:lnTo>
                      <a:pt x="3" y="133"/>
                    </a:lnTo>
                    <a:lnTo>
                      <a:pt x="3" y="131"/>
                    </a:lnTo>
                    <a:lnTo>
                      <a:pt x="5" y="131"/>
                    </a:lnTo>
                    <a:lnTo>
                      <a:pt x="3210" y="131"/>
                    </a:lnTo>
                    <a:lnTo>
                      <a:pt x="3256" y="130"/>
                    </a:lnTo>
                    <a:lnTo>
                      <a:pt x="3293" y="127"/>
                    </a:lnTo>
                    <a:lnTo>
                      <a:pt x="3318" y="124"/>
                    </a:lnTo>
                    <a:lnTo>
                      <a:pt x="3325" y="123"/>
                    </a:lnTo>
                    <a:lnTo>
                      <a:pt x="3328" y="120"/>
                    </a:lnTo>
                    <a:lnTo>
                      <a:pt x="3328" y="12"/>
                    </a:lnTo>
                    <a:lnTo>
                      <a:pt x="3325" y="9"/>
                    </a:lnTo>
                    <a:lnTo>
                      <a:pt x="3318" y="8"/>
                    </a:lnTo>
                    <a:lnTo>
                      <a:pt x="3293" y="5"/>
                    </a:lnTo>
                    <a:lnTo>
                      <a:pt x="3256" y="2"/>
                    </a:lnTo>
                    <a:lnTo>
                      <a:pt x="3210" y="2"/>
                    </a:lnTo>
                    <a:lnTo>
                      <a:pt x="134" y="2"/>
                    </a:lnTo>
                    <a:lnTo>
                      <a:pt x="136" y="0"/>
                    </a:lnTo>
                    <a:lnTo>
                      <a:pt x="134" y="0"/>
                    </a:lnTo>
                    <a:lnTo>
                      <a:pt x="3210" y="0"/>
                    </a:lnTo>
                    <a:lnTo>
                      <a:pt x="3248" y="0"/>
                    </a:lnTo>
                    <a:lnTo>
                      <a:pt x="3282" y="1"/>
                    </a:lnTo>
                    <a:lnTo>
                      <a:pt x="3307" y="4"/>
                    </a:lnTo>
                    <a:lnTo>
                      <a:pt x="3324" y="7"/>
                    </a:lnTo>
                    <a:lnTo>
                      <a:pt x="3328" y="9"/>
                    </a:lnTo>
                    <a:lnTo>
                      <a:pt x="3329" y="9"/>
                    </a:lnTo>
                    <a:lnTo>
                      <a:pt x="3331" y="12"/>
                    </a:lnTo>
                    <a:lnTo>
                      <a:pt x="3331" y="120"/>
                    </a:lnTo>
                    <a:lnTo>
                      <a:pt x="3329" y="123"/>
                    </a:lnTo>
                    <a:lnTo>
                      <a:pt x="3328" y="124"/>
                    </a:lnTo>
                    <a:lnTo>
                      <a:pt x="3327" y="126"/>
                    </a:lnTo>
                    <a:lnTo>
                      <a:pt x="3318" y="127"/>
                    </a:lnTo>
                    <a:lnTo>
                      <a:pt x="3293" y="130"/>
                    </a:lnTo>
                    <a:lnTo>
                      <a:pt x="3256" y="133"/>
                    </a:lnTo>
                    <a:lnTo>
                      <a:pt x="3210" y="13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34" name="Freeform 62"/>
              <p:cNvSpPr>
                <a:spLocks noEditPoints="1"/>
              </p:cNvSpPr>
              <p:nvPr/>
            </p:nvSpPr>
            <p:spPr bwMode="auto">
              <a:xfrm>
                <a:off x="517" y="285"/>
                <a:ext cx="150" cy="123"/>
              </a:xfrm>
              <a:custGeom>
                <a:avLst/>
                <a:gdLst>
                  <a:gd name="T0" fmla="*/ 150 w 150"/>
                  <a:gd name="T1" fmla="*/ 123 h 123"/>
                  <a:gd name="T2" fmla="*/ 7 w 150"/>
                  <a:gd name="T3" fmla="*/ 123 h 123"/>
                  <a:gd name="T4" fmla="*/ 7 w 150"/>
                  <a:gd name="T5" fmla="*/ 123 h 123"/>
                  <a:gd name="T6" fmla="*/ 4 w 150"/>
                  <a:gd name="T7" fmla="*/ 123 h 123"/>
                  <a:gd name="T8" fmla="*/ 1 w 150"/>
                  <a:gd name="T9" fmla="*/ 122 h 123"/>
                  <a:gd name="T10" fmla="*/ 0 w 150"/>
                  <a:gd name="T11" fmla="*/ 119 h 123"/>
                  <a:gd name="T12" fmla="*/ 0 w 150"/>
                  <a:gd name="T13" fmla="*/ 116 h 123"/>
                  <a:gd name="T14" fmla="*/ 0 w 150"/>
                  <a:gd name="T15" fmla="*/ 8 h 123"/>
                  <a:gd name="T16" fmla="*/ 0 w 150"/>
                  <a:gd name="T17" fmla="*/ 8 h 123"/>
                  <a:gd name="T18" fmla="*/ 0 w 150"/>
                  <a:gd name="T19" fmla="*/ 5 h 123"/>
                  <a:gd name="T20" fmla="*/ 1 w 150"/>
                  <a:gd name="T21" fmla="*/ 3 h 123"/>
                  <a:gd name="T22" fmla="*/ 4 w 150"/>
                  <a:gd name="T23" fmla="*/ 1 h 123"/>
                  <a:gd name="T24" fmla="*/ 7 w 150"/>
                  <a:gd name="T25" fmla="*/ 0 h 123"/>
                  <a:gd name="T26" fmla="*/ 150 w 150"/>
                  <a:gd name="T27" fmla="*/ 0 h 123"/>
                  <a:gd name="T28" fmla="*/ 150 w 150"/>
                  <a:gd name="T29" fmla="*/ 123 h 123"/>
                  <a:gd name="T30" fmla="*/ 70 w 150"/>
                  <a:gd name="T31" fmla="*/ 112 h 123"/>
                  <a:gd name="T32" fmla="*/ 87 w 150"/>
                  <a:gd name="T33" fmla="*/ 112 h 123"/>
                  <a:gd name="T34" fmla="*/ 87 w 150"/>
                  <a:gd name="T35" fmla="*/ 73 h 123"/>
                  <a:gd name="T36" fmla="*/ 123 w 150"/>
                  <a:gd name="T37" fmla="*/ 73 h 123"/>
                  <a:gd name="T38" fmla="*/ 123 w 150"/>
                  <a:gd name="T39" fmla="*/ 57 h 123"/>
                  <a:gd name="T40" fmla="*/ 87 w 150"/>
                  <a:gd name="T41" fmla="*/ 57 h 123"/>
                  <a:gd name="T42" fmla="*/ 87 w 150"/>
                  <a:gd name="T43" fmla="*/ 18 h 123"/>
                  <a:gd name="T44" fmla="*/ 70 w 150"/>
                  <a:gd name="T45" fmla="*/ 18 h 123"/>
                  <a:gd name="T46" fmla="*/ 70 w 150"/>
                  <a:gd name="T47" fmla="*/ 57 h 123"/>
                  <a:gd name="T48" fmla="*/ 32 w 150"/>
                  <a:gd name="T49" fmla="*/ 57 h 123"/>
                  <a:gd name="T50" fmla="*/ 32 w 150"/>
                  <a:gd name="T51" fmla="*/ 73 h 123"/>
                  <a:gd name="T52" fmla="*/ 70 w 150"/>
                  <a:gd name="T53" fmla="*/ 73 h 123"/>
                  <a:gd name="T54" fmla="*/ 70 w 150"/>
                  <a:gd name="T55" fmla="*/ 112 h 12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50" h="123">
                    <a:moveTo>
                      <a:pt x="150" y="123"/>
                    </a:moveTo>
                    <a:lnTo>
                      <a:pt x="7" y="123"/>
                    </a:lnTo>
                    <a:lnTo>
                      <a:pt x="4" y="123"/>
                    </a:lnTo>
                    <a:lnTo>
                      <a:pt x="1" y="122"/>
                    </a:lnTo>
                    <a:lnTo>
                      <a:pt x="0" y="119"/>
                    </a:lnTo>
                    <a:lnTo>
                      <a:pt x="0" y="116"/>
                    </a:lnTo>
                    <a:lnTo>
                      <a:pt x="0" y="8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150" y="0"/>
                    </a:lnTo>
                    <a:lnTo>
                      <a:pt x="150" y="123"/>
                    </a:lnTo>
                    <a:close/>
                    <a:moveTo>
                      <a:pt x="70" y="112"/>
                    </a:moveTo>
                    <a:lnTo>
                      <a:pt x="87" y="112"/>
                    </a:lnTo>
                    <a:lnTo>
                      <a:pt x="87" y="73"/>
                    </a:lnTo>
                    <a:lnTo>
                      <a:pt x="123" y="73"/>
                    </a:lnTo>
                    <a:lnTo>
                      <a:pt x="123" y="57"/>
                    </a:lnTo>
                    <a:lnTo>
                      <a:pt x="87" y="57"/>
                    </a:lnTo>
                    <a:lnTo>
                      <a:pt x="87" y="18"/>
                    </a:lnTo>
                    <a:lnTo>
                      <a:pt x="70" y="18"/>
                    </a:lnTo>
                    <a:lnTo>
                      <a:pt x="70" y="57"/>
                    </a:lnTo>
                    <a:lnTo>
                      <a:pt x="32" y="57"/>
                    </a:lnTo>
                    <a:lnTo>
                      <a:pt x="32" y="73"/>
                    </a:lnTo>
                    <a:lnTo>
                      <a:pt x="70" y="73"/>
                    </a:lnTo>
                    <a:lnTo>
                      <a:pt x="70" y="112"/>
                    </a:lnTo>
                    <a:close/>
                  </a:path>
                </a:pathLst>
              </a:cu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35" name="Freeform 63"/>
              <p:cNvSpPr>
                <a:spLocks/>
              </p:cNvSpPr>
              <p:nvPr/>
            </p:nvSpPr>
            <p:spPr bwMode="auto">
              <a:xfrm>
                <a:off x="549" y="303"/>
                <a:ext cx="91" cy="94"/>
              </a:xfrm>
              <a:custGeom>
                <a:avLst/>
                <a:gdLst>
                  <a:gd name="T0" fmla="*/ 91 w 91"/>
                  <a:gd name="T1" fmla="*/ 39 h 94"/>
                  <a:gd name="T2" fmla="*/ 91 w 91"/>
                  <a:gd name="T3" fmla="*/ 55 h 94"/>
                  <a:gd name="T4" fmla="*/ 55 w 91"/>
                  <a:gd name="T5" fmla="*/ 55 h 94"/>
                  <a:gd name="T6" fmla="*/ 55 w 91"/>
                  <a:gd name="T7" fmla="*/ 94 h 94"/>
                  <a:gd name="T8" fmla="*/ 38 w 91"/>
                  <a:gd name="T9" fmla="*/ 94 h 94"/>
                  <a:gd name="T10" fmla="*/ 38 w 91"/>
                  <a:gd name="T11" fmla="*/ 55 h 94"/>
                  <a:gd name="T12" fmla="*/ 0 w 91"/>
                  <a:gd name="T13" fmla="*/ 55 h 94"/>
                  <a:gd name="T14" fmla="*/ 0 w 91"/>
                  <a:gd name="T15" fmla="*/ 39 h 94"/>
                  <a:gd name="T16" fmla="*/ 38 w 91"/>
                  <a:gd name="T17" fmla="*/ 39 h 94"/>
                  <a:gd name="T18" fmla="*/ 38 w 91"/>
                  <a:gd name="T19" fmla="*/ 0 h 94"/>
                  <a:gd name="T20" fmla="*/ 55 w 91"/>
                  <a:gd name="T21" fmla="*/ 0 h 94"/>
                  <a:gd name="T22" fmla="*/ 55 w 91"/>
                  <a:gd name="T23" fmla="*/ 39 h 94"/>
                  <a:gd name="T24" fmla="*/ 91 w 91"/>
                  <a:gd name="T25" fmla="*/ 39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1" h="94">
                    <a:moveTo>
                      <a:pt x="91" y="39"/>
                    </a:moveTo>
                    <a:lnTo>
                      <a:pt x="91" y="55"/>
                    </a:lnTo>
                    <a:lnTo>
                      <a:pt x="55" y="55"/>
                    </a:lnTo>
                    <a:lnTo>
                      <a:pt x="55" y="94"/>
                    </a:lnTo>
                    <a:lnTo>
                      <a:pt x="38" y="94"/>
                    </a:lnTo>
                    <a:lnTo>
                      <a:pt x="38" y="55"/>
                    </a:lnTo>
                    <a:lnTo>
                      <a:pt x="0" y="55"/>
                    </a:lnTo>
                    <a:lnTo>
                      <a:pt x="0" y="39"/>
                    </a:lnTo>
                    <a:lnTo>
                      <a:pt x="38" y="39"/>
                    </a:lnTo>
                    <a:lnTo>
                      <a:pt x="38" y="0"/>
                    </a:lnTo>
                    <a:lnTo>
                      <a:pt x="55" y="0"/>
                    </a:lnTo>
                    <a:lnTo>
                      <a:pt x="55" y="39"/>
                    </a:lnTo>
                    <a:lnTo>
                      <a:pt x="91" y="3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36" name="Freeform 64"/>
              <p:cNvSpPr>
                <a:spLocks/>
              </p:cNvSpPr>
              <p:nvPr/>
            </p:nvSpPr>
            <p:spPr bwMode="auto">
              <a:xfrm>
                <a:off x="514" y="282"/>
                <a:ext cx="153" cy="129"/>
              </a:xfrm>
              <a:custGeom>
                <a:avLst/>
                <a:gdLst>
                  <a:gd name="T0" fmla="*/ 10 w 153"/>
                  <a:gd name="T1" fmla="*/ 126 h 129"/>
                  <a:gd name="T2" fmla="*/ 153 w 153"/>
                  <a:gd name="T3" fmla="*/ 126 h 129"/>
                  <a:gd name="T4" fmla="*/ 153 w 153"/>
                  <a:gd name="T5" fmla="*/ 129 h 129"/>
                  <a:gd name="T6" fmla="*/ 10 w 153"/>
                  <a:gd name="T7" fmla="*/ 129 h 129"/>
                  <a:gd name="T8" fmla="*/ 10 w 153"/>
                  <a:gd name="T9" fmla="*/ 129 h 129"/>
                  <a:gd name="T10" fmla="*/ 6 w 153"/>
                  <a:gd name="T11" fmla="*/ 129 h 129"/>
                  <a:gd name="T12" fmla="*/ 3 w 153"/>
                  <a:gd name="T13" fmla="*/ 126 h 129"/>
                  <a:gd name="T14" fmla="*/ 0 w 153"/>
                  <a:gd name="T15" fmla="*/ 123 h 129"/>
                  <a:gd name="T16" fmla="*/ 0 w 153"/>
                  <a:gd name="T17" fmla="*/ 119 h 129"/>
                  <a:gd name="T18" fmla="*/ 0 w 153"/>
                  <a:gd name="T19" fmla="*/ 11 h 129"/>
                  <a:gd name="T20" fmla="*/ 0 w 153"/>
                  <a:gd name="T21" fmla="*/ 11 h 129"/>
                  <a:gd name="T22" fmla="*/ 0 w 153"/>
                  <a:gd name="T23" fmla="*/ 7 h 129"/>
                  <a:gd name="T24" fmla="*/ 3 w 153"/>
                  <a:gd name="T25" fmla="*/ 3 h 129"/>
                  <a:gd name="T26" fmla="*/ 6 w 153"/>
                  <a:gd name="T27" fmla="*/ 1 h 129"/>
                  <a:gd name="T28" fmla="*/ 10 w 153"/>
                  <a:gd name="T29" fmla="*/ 0 h 129"/>
                  <a:gd name="T30" fmla="*/ 153 w 153"/>
                  <a:gd name="T31" fmla="*/ 0 h 129"/>
                  <a:gd name="T32" fmla="*/ 153 w 153"/>
                  <a:gd name="T33" fmla="*/ 3 h 129"/>
                  <a:gd name="T34" fmla="*/ 10 w 153"/>
                  <a:gd name="T35" fmla="*/ 3 h 129"/>
                  <a:gd name="T36" fmla="*/ 10 w 153"/>
                  <a:gd name="T37" fmla="*/ 3 h 129"/>
                  <a:gd name="T38" fmla="*/ 7 w 153"/>
                  <a:gd name="T39" fmla="*/ 4 h 129"/>
                  <a:gd name="T40" fmla="*/ 4 w 153"/>
                  <a:gd name="T41" fmla="*/ 6 h 129"/>
                  <a:gd name="T42" fmla="*/ 3 w 153"/>
                  <a:gd name="T43" fmla="*/ 8 h 129"/>
                  <a:gd name="T44" fmla="*/ 3 w 153"/>
                  <a:gd name="T45" fmla="*/ 11 h 129"/>
                  <a:gd name="T46" fmla="*/ 3 w 153"/>
                  <a:gd name="T47" fmla="*/ 119 h 129"/>
                  <a:gd name="T48" fmla="*/ 3 w 153"/>
                  <a:gd name="T49" fmla="*/ 119 h 129"/>
                  <a:gd name="T50" fmla="*/ 3 w 153"/>
                  <a:gd name="T51" fmla="*/ 122 h 129"/>
                  <a:gd name="T52" fmla="*/ 4 w 153"/>
                  <a:gd name="T53" fmla="*/ 125 h 129"/>
                  <a:gd name="T54" fmla="*/ 7 w 153"/>
                  <a:gd name="T55" fmla="*/ 126 h 129"/>
                  <a:gd name="T56" fmla="*/ 10 w 153"/>
                  <a:gd name="T57" fmla="*/ 126 h 129"/>
                  <a:gd name="T58" fmla="*/ 10 w 153"/>
                  <a:gd name="T59" fmla="*/ 126 h 12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53" h="129">
                    <a:moveTo>
                      <a:pt x="10" y="126"/>
                    </a:moveTo>
                    <a:lnTo>
                      <a:pt x="153" y="126"/>
                    </a:lnTo>
                    <a:lnTo>
                      <a:pt x="153" y="129"/>
                    </a:lnTo>
                    <a:lnTo>
                      <a:pt x="10" y="129"/>
                    </a:lnTo>
                    <a:lnTo>
                      <a:pt x="6" y="129"/>
                    </a:lnTo>
                    <a:lnTo>
                      <a:pt x="3" y="126"/>
                    </a:lnTo>
                    <a:lnTo>
                      <a:pt x="0" y="123"/>
                    </a:lnTo>
                    <a:lnTo>
                      <a:pt x="0" y="119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3" y="3"/>
                    </a:lnTo>
                    <a:lnTo>
                      <a:pt x="6" y="1"/>
                    </a:lnTo>
                    <a:lnTo>
                      <a:pt x="10" y="0"/>
                    </a:lnTo>
                    <a:lnTo>
                      <a:pt x="153" y="0"/>
                    </a:lnTo>
                    <a:lnTo>
                      <a:pt x="153" y="3"/>
                    </a:lnTo>
                    <a:lnTo>
                      <a:pt x="10" y="3"/>
                    </a:lnTo>
                    <a:lnTo>
                      <a:pt x="7" y="4"/>
                    </a:lnTo>
                    <a:lnTo>
                      <a:pt x="4" y="6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3" y="119"/>
                    </a:lnTo>
                    <a:lnTo>
                      <a:pt x="3" y="122"/>
                    </a:lnTo>
                    <a:lnTo>
                      <a:pt x="4" y="125"/>
                    </a:lnTo>
                    <a:lnTo>
                      <a:pt x="7" y="126"/>
                    </a:lnTo>
                    <a:lnTo>
                      <a:pt x="10" y="12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37" name="Freeform 65"/>
              <p:cNvSpPr>
                <a:spLocks/>
              </p:cNvSpPr>
              <p:nvPr/>
            </p:nvSpPr>
            <p:spPr bwMode="auto">
              <a:xfrm>
                <a:off x="511" y="279"/>
                <a:ext cx="290" cy="135"/>
              </a:xfrm>
              <a:custGeom>
                <a:avLst/>
                <a:gdLst>
                  <a:gd name="T0" fmla="*/ 13 w 290"/>
                  <a:gd name="T1" fmla="*/ 132 h 135"/>
                  <a:gd name="T2" fmla="*/ 156 w 290"/>
                  <a:gd name="T3" fmla="*/ 132 h 135"/>
                  <a:gd name="T4" fmla="*/ 156 w 290"/>
                  <a:gd name="T5" fmla="*/ 133 h 135"/>
                  <a:gd name="T6" fmla="*/ 156 w 290"/>
                  <a:gd name="T7" fmla="*/ 135 h 135"/>
                  <a:gd name="T8" fmla="*/ 13 w 290"/>
                  <a:gd name="T9" fmla="*/ 135 h 135"/>
                  <a:gd name="T10" fmla="*/ 13 w 290"/>
                  <a:gd name="T11" fmla="*/ 135 h 135"/>
                  <a:gd name="T12" fmla="*/ 7 w 290"/>
                  <a:gd name="T13" fmla="*/ 135 h 135"/>
                  <a:gd name="T14" fmla="*/ 3 w 290"/>
                  <a:gd name="T15" fmla="*/ 132 h 135"/>
                  <a:gd name="T16" fmla="*/ 0 w 290"/>
                  <a:gd name="T17" fmla="*/ 128 h 135"/>
                  <a:gd name="T18" fmla="*/ 0 w 290"/>
                  <a:gd name="T19" fmla="*/ 122 h 135"/>
                  <a:gd name="T20" fmla="*/ 0 w 290"/>
                  <a:gd name="T21" fmla="*/ 14 h 135"/>
                  <a:gd name="T22" fmla="*/ 0 w 290"/>
                  <a:gd name="T23" fmla="*/ 14 h 135"/>
                  <a:gd name="T24" fmla="*/ 0 w 290"/>
                  <a:gd name="T25" fmla="*/ 9 h 135"/>
                  <a:gd name="T26" fmla="*/ 3 w 290"/>
                  <a:gd name="T27" fmla="*/ 4 h 135"/>
                  <a:gd name="T28" fmla="*/ 7 w 290"/>
                  <a:gd name="T29" fmla="*/ 2 h 135"/>
                  <a:gd name="T30" fmla="*/ 13 w 290"/>
                  <a:gd name="T31" fmla="*/ 0 h 135"/>
                  <a:gd name="T32" fmla="*/ 289 w 290"/>
                  <a:gd name="T33" fmla="*/ 0 h 135"/>
                  <a:gd name="T34" fmla="*/ 289 w 290"/>
                  <a:gd name="T35" fmla="*/ 0 h 135"/>
                  <a:gd name="T36" fmla="*/ 290 w 290"/>
                  <a:gd name="T37" fmla="*/ 2 h 135"/>
                  <a:gd name="T38" fmla="*/ 290 w 290"/>
                  <a:gd name="T39" fmla="*/ 2 h 135"/>
                  <a:gd name="T40" fmla="*/ 156 w 290"/>
                  <a:gd name="T41" fmla="*/ 2 h 135"/>
                  <a:gd name="T42" fmla="*/ 156 w 290"/>
                  <a:gd name="T43" fmla="*/ 3 h 135"/>
                  <a:gd name="T44" fmla="*/ 13 w 290"/>
                  <a:gd name="T45" fmla="*/ 3 h 135"/>
                  <a:gd name="T46" fmla="*/ 13 w 290"/>
                  <a:gd name="T47" fmla="*/ 3 h 135"/>
                  <a:gd name="T48" fmla="*/ 9 w 290"/>
                  <a:gd name="T49" fmla="*/ 4 h 135"/>
                  <a:gd name="T50" fmla="*/ 6 w 290"/>
                  <a:gd name="T51" fmla="*/ 6 h 135"/>
                  <a:gd name="T52" fmla="*/ 3 w 290"/>
                  <a:gd name="T53" fmla="*/ 10 h 135"/>
                  <a:gd name="T54" fmla="*/ 3 w 290"/>
                  <a:gd name="T55" fmla="*/ 14 h 135"/>
                  <a:gd name="T56" fmla="*/ 3 w 290"/>
                  <a:gd name="T57" fmla="*/ 122 h 135"/>
                  <a:gd name="T58" fmla="*/ 3 w 290"/>
                  <a:gd name="T59" fmla="*/ 122 h 135"/>
                  <a:gd name="T60" fmla="*/ 3 w 290"/>
                  <a:gd name="T61" fmla="*/ 126 h 135"/>
                  <a:gd name="T62" fmla="*/ 6 w 290"/>
                  <a:gd name="T63" fmla="*/ 129 h 135"/>
                  <a:gd name="T64" fmla="*/ 9 w 290"/>
                  <a:gd name="T65" fmla="*/ 132 h 135"/>
                  <a:gd name="T66" fmla="*/ 13 w 290"/>
                  <a:gd name="T67" fmla="*/ 132 h 135"/>
                  <a:gd name="T68" fmla="*/ 13 w 290"/>
                  <a:gd name="T69" fmla="*/ 132 h 13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290" h="135">
                    <a:moveTo>
                      <a:pt x="13" y="132"/>
                    </a:moveTo>
                    <a:lnTo>
                      <a:pt x="156" y="132"/>
                    </a:lnTo>
                    <a:lnTo>
                      <a:pt x="156" y="133"/>
                    </a:lnTo>
                    <a:lnTo>
                      <a:pt x="156" y="135"/>
                    </a:lnTo>
                    <a:lnTo>
                      <a:pt x="13" y="135"/>
                    </a:lnTo>
                    <a:lnTo>
                      <a:pt x="7" y="135"/>
                    </a:lnTo>
                    <a:lnTo>
                      <a:pt x="3" y="132"/>
                    </a:lnTo>
                    <a:lnTo>
                      <a:pt x="0" y="128"/>
                    </a:lnTo>
                    <a:lnTo>
                      <a:pt x="0" y="122"/>
                    </a:lnTo>
                    <a:lnTo>
                      <a:pt x="0" y="14"/>
                    </a:lnTo>
                    <a:lnTo>
                      <a:pt x="0" y="9"/>
                    </a:lnTo>
                    <a:lnTo>
                      <a:pt x="3" y="4"/>
                    </a:lnTo>
                    <a:lnTo>
                      <a:pt x="7" y="2"/>
                    </a:lnTo>
                    <a:lnTo>
                      <a:pt x="13" y="0"/>
                    </a:lnTo>
                    <a:lnTo>
                      <a:pt x="289" y="0"/>
                    </a:lnTo>
                    <a:lnTo>
                      <a:pt x="290" y="2"/>
                    </a:lnTo>
                    <a:lnTo>
                      <a:pt x="156" y="2"/>
                    </a:lnTo>
                    <a:lnTo>
                      <a:pt x="156" y="3"/>
                    </a:lnTo>
                    <a:lnTo>
                      <a:pt x="13" y="3"/>
                    </a:lnTo>
                    <a:lnTo>
                      <a:pt x="9" y="4"/>
                    </a:lnTo>
                    <a:lnTo>
                      <a:pt x="6" y="6"/>
                    </a:lnTo>
                    <a:lnTo>
                      <a:pt x="3" y="10"/>
                    </a:lnTo>
                    <a:lnTo>
                      <a:pt x="3" y="14"/>
                    </a:lnTo>
                    <a:lnTo>
                      <a:pt x="3" y="122"/>
                    </a:lnTo>
                    <a:lnTo>
                      <a:pt x="3" y="126"/>
                    </a:lnTo>
                    <a:lnTo>
                      <a:pt x="6" y="129"/>
                    </a:lnTo>
                    <a:lnTo>
                      <a:pt x="9" y="132"/>
                    </a:lnTo>
                    <a:lnTo>
                      <a:pt x="13" y="13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5238" name="Picture 6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" y="45"/>
                <a:ext cx="9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39" name="Freeform 67"/>
              <p:cNvSpPr>
                <a:spLocks noEditPoints="1"/>
              </p:cNvSpPr>
              <p:nvPr/>
            </p:nvSpPr>
            <p:spPr bwMode="auto">
              <a:xfrm>
                <a:off x="271" y="283"/>
                <a:ext cx="184" cy="124"/>
              </a:xfrm>
              <a:custGeom>
                <a:avLst/>
                <a:gdLst>
                  <a:gd name="T0" fmla="*/ 4 w 184"/>
                  <a:gd name="T1" fmla="*/ 0 h 124"/>
                  <a:gd name="T2" fmla="*/ 176 w 184"/>
                  <a:gd name="T3" fmla="*/ 0 h 124"/>
                  <a:gd name="T4" fmla="*/ 176 w 184"/>
                  <a:gd name="T5" fmla="*/ 0 h 124"/>
                  <a:gd name="T6" fmla="*/ 178 w 184"/>
                  <a:gd name="T7" fmla="*/ 2 h 124"/>
                  <a:gd name="T8" fmla="*/ 181 w 184"/>
                  <a:gd name="T9" fmla="*/ 3 h 124"/>
                  <a:gd name="T10" fmla="*/ 184 w 184"/>
                  <a:gd name="T11" fmla="*/ 6 h 124"/>
                  <a:gd name="T12" fmla="*/ 184 w 184"/>
                  <a:gd name="T13" fmla="*/ 9 h 124"/>
                  <a:gd name="T14" fmla="*/ 184 w 184"/>
                  <a:gd name="T15" fmla="*/ 117 h 124"/>
                  <a:gd name="T16" fmla="*/ 184 w 184"/>
                  <a:gd name="T17" fmla="*/ 117 h 124"/>
                  <a:gd name="T18" fmla="*/ 184 w 184"/>
                  <a:gd name="T19" fmla="*/ 120 h 124"/>
                  <a:gd name="T20" fmla="*/ 181 w 184"/>
                  <a:gd name="T21" fmla="*/ 122 h 124"/>
                  <a:gd name="T22" fmla="*/ 178 w 184"/>
                  <a:gd name="T23" fmla="*/ 124 h 124"/>
                  <a:gd name="T24" fmla="*/ 176 w 184"/>
                  <a:gd name="T25" fmla="*/ 124 h 124"/>
                  <a:gd name="T26" fmla="*/ 4 w 184"/>
                  <a:gd name="T27" fmla="*/ 124 h 124"/>
                  <a:gd name="T28" fmla="*/ 0 w 184"/>
                  <a:gd name="T29" fmla="*/ 124 h 124"/>
                  <a:gd name="T30" fmla="*/ 0 w 184"/>
                  <a:gd name="T31" fmla="*/ 0 h 124"/>
                  <a:gd name="T32" fmla="*/ 4 w 184"/>
                  <a:gd name="T33" fmla="*/ 0 h 124"/>
                  <a:gd name="T34" fmla="*/ 104 w 184"/>
                  <a:gd name="T35" fmla="*/ 77 h 124"/>
                  <a:gd name="T36" fmla="*/ 134 w 184"/>
                  <a:gd name="T37" fmla="*/ 63 h 124"/>
                  <a:gd name="T38" fmla="*/ 104 w 184"/>
                  <a:gd name="T39" fmla="*/ 49 h 124"/>
                  <a:gd name="T40" fmla="*/ 73 w 184"/>
                  <a:gd name="T41" fmla="*/ 37 h 124"/>
                  <a:gd name="T42" fmla="*/ 73 w 184"/>
                  <a:gd name="T43" fmla="*/ 63 h 124"/>
                  <a:gd name="T44" fmla="*/ 73 w 184"/>
                  <a:gd name="T45" fmla="*/ 90 h 124"/>
                  <a:gd name="T46" fmla="*/ 104 w 184"/>
                  <a:gd name="T47" fmla="*/ 77 h 12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4" h="124">
                    <a:moveTo>
                      <a:pt x="4" y="0"/>
                    </a:moveTo>
                    <a:lnTo>
                      <a:pt x="176" y="0"/>
                    </a:lnTo>
                    <a:lnTo>
                      <a:pt x="178" y="2"/>
                    </a:lnTo>
                    <a:lnTo>
                      <a:pt x="181" y="3"/>
                    </a:lnTo>
                    <a:lnTo>
                      <a:pt x="184" y="6"/>
                    </a:lnTo>
                    <a:lnTo>
                      <a:pt x="184" y="9"/>
                    </a:lnTo>
                    <a:lnTo>
                      <a:pt x="184" y="117"/>
                    </a:lnTo>
                    <a:lnTo>
                      <a:pt x="184" y="120"/>
                    </a:lnTo>
                    <a:lnTo>
                      <a:pt x="181" y="122"/>
                    </a:lnTo>
                    <a:lnTo>
                      <a:pt x="178" y="124"/>
                    </a:lnTo>
                    <a:lnTo>
                      <a:pt x="176" y="124"/>
                    </a:lnTo>
                    <a:lnTo>
                      <a:pt x="4" y="124"/>
                    </a:lnTo>
                    <a:lnTo>
                      <a:pt x="0" y="124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  <a:moveTo>
                      <a:pt x="104" y="77"/>
                    </a:moveTo>
                    <a:lnTo>
                      <a:pt x="134" y="63"/>
                    </a:lnTo>
                    <a:lnTo>
                      <a:pt x="104" y="49"/>
                    </a:lnTo>
                    <a:lnTo>
                      <a:pt x="73" y="37"/>
                    </a:lnTo>
                    <a:lnTo>
                      <a:pt x="73" y="63"/>
                    </a:lnTo>
                    <a:lnTo>
                      <a:pt x="73" y="90"/>
                    </a:lnTo>
                    <a:lnTo>
                      <a:pt x="104" y="77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0" name="Freeform 68"/>
              <p:cNvSpPr>
                <a:spLocks/>
              </p:cNvSpPr>
              <p:nvPr/>
            </p:nvSpPr>
            <p:spPr bwMode="auto">
              <a:xfrm>
                <a:off x="275" y="281"/>
                <a:ext cx="184" cy="129"/>
              </a:xfrm>
              <a:custGeom>
                <a:avLst/>
                <a:gdLst>
                  <a:gd name="T0" fmla="*/ 172 w 184"/>
                  <a:gd name="T1" fmla="*/ 129 h 129"/>
                  <a:gd name="T2" fmla="*/ 0 w 184"/>
                  <a:gd name="T3" fmla="*/ 129 h 129"/>
                  <a:gd name="T4" fmla="*/ 0 w 184"/>
                  <a:gd name="T5" fmla="*/ 126 h 129"/>
                  <a:gd name="T6" fmla="*/ 172 w 184"/>
                  <a:gd name="T7" fmla="*/ 126 h 129"/>
                  <a:gd name="T8" fmla="*/ 172 w 184"/>
                  <a:gd name="T9" fmla="*/ 126 h 129"/>
                  <a:gd name="T10" fmla="*/ 174 w 184"/>
                  <a:gd name="T11" fmla="*/ 126 h 129"/>
                  <a:gd name="T12" fmla="*/ 177 w 184"/>
                  <a:gd name="T13" fmla="*/ 124 h 129"/>
                  <a:gd name="T14" fmla="*/ 180 w 184"/>
                  <a:gd name="T15" fmla="*/ 122 h 129"/>
                  <a:gd name="T16" fmla="*/ 180 w 184"/>
                  <a:gd name="T17" fmla="*/ 119 h 129"/>
                  <a:gd name="T18" fmla="*/ 180 w 184"/>
                  <a:gd name="T19" fmla="*/ 11 h 129"/>
                  <a:gd name="T20" fmla="*/ 180 w 184"/>
                  <a:gd name="T21" fmla="*/ 11 h 129"/>
                  <a:gd name="T22" fmla="*/ 180 w 184"/>
                  <a:gd name="T23" fmla="*/ 8 h 129"/>
                  <a:gd name="T24" fmla="*/ 177 w 184"/>
                  <a:gd name="T25" fmla="*/ 5 h 129"/>
                  <a:gd name="T26" fmla="*/ 174 w 184"/>
                  <a:gd name="T27" fmla="*/ 4 h 129"/>
                  <a:gd name="T28" fmla="*/ 172 w 184"/>
                  <a:gd name="T29" fmla="*/ 2 h 129"/>
                  <a:gd name="T30" fmla="*/ 0 w 184"/>
                  <a:gd name="T31" fmla="*/ 2 h 129"/>
                  <a:gd name="T32" fmla="*/ 0 w 184"/>
                  <a:gd name="T33" fmla="*/ 0 h 129"/>
                  <a:gd name="T34" fmla="*/ 172 w 184"/>
                  <a:gd name="T35" fmla="*/ 0 h 129"/>
                  <a:gd name="T36" fmla="*/ 172 w 184"/>
                  <a:gd name="T37" fmla="*/ 0 h 129"/>
                  <a:gd name="T38" fmla="*/ 176 w 184"/>
                  <a:gd name="T39" fmla="*/ 1 h 129"/>
                  <a:gd name="T40" fmla="*/ 180 w 184"/>
                  <a:gd name="T41" fmla="*/ 2 h 129"/>
                  <a:gd name="T42" fmla="*/ 183 w 184"/>
                  <a:gd name="T43" fmla="*/ 7 h 129"/>
                  <a:gd name="T44" fmla="*/ 184 w 184"/>
                  <a:gd name="T45" fmla="*/ 11 h 129"/>
                  <a:gd name="T46" fmla="*/ 184 w 184"/>
                  <a:gd name="T47" fmla="*/ 119 h 129"/>
                  <a:gd name="T48" fmla="*/ 184 w 184"/>
                  <a:gd name="T49" fmla="*/ 119 h 129"/>
                  <a:gd name="T50" fmla="*/ 183 w 184"/>
                  <a:gd name="T51" fmla="*/ 123 h 129"/>
                  <a:gd name="T52" fmla="*/ 180 w 184"/>
                  <a:gd name="T53" fmla="*/ 126 h 129"/>
                  <a:gd name="T54" fmla="*/ 176 w 184"/>
                  <a:gd name="T55" fmla="*/ 129 h 129"/>
                  <a:gd name="T56" fmla="*/ 172 w 184"/>
                  <a:gd name="T57" fmla="*/ 129 h 129"/>
                  <a:gd name="T58" fmla="*/ 172 w 184"/>
                  <a:gd name="T59" fmla="*/ 129 h 12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84" h="129">
                    <a:moveTo>
                      <a:pt x="172" y="129"/>
                    </a:moveTo>
                    <a:lnTo>
                      <a:pt x="0" y="129"/>
                    </a:lnTo>
                    <a:lnTo>
                      <a:pt x="0" y="126"/>
                    </a:lnTo>
                    <a:lnTo>
                      <a:pt x="172" y="126"/>
                    </a:lnTo>
                    <a:lnTo>
                      <a:pt x="174" y="126"/>
                    </a:lnTo>
                    <a:lnTo>
                      <a:pt x="177" y="124"/>
                    </a:lnTo>
                    <a:lnTo>
                      <a:pt x="180" y="122"/>
                    </a:lnTo>
                    <a:lnTo>
                      <a:pt x="180" y="119"/>
                    </a:lnTo>
                    <a:lnTo>
                      <a:pt x="180" y="11"/>
                    </a:lnTo>
                    <a:lnTo>
                      <a:pt x="180" y="8"/>
                    </a:lnTo>
                    <a:lnTo>
                      <a:pt x="177" y="5"/>
                    </a:lnTo>
                    <a:lnTo>
                      <a:pt x="174" y="4"/>
                    </a:lnTo>
                    <a:lnTo>
                      <a:pt x="17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72" y="0"/>
                    </a:lnTo>
                    <a:lnTo>
                      <a:pt x="176" y="1"/>
                    </a:lnTo>
                    <a:lnTo>
                      <a:pt x="180" y="2"/>
                    </a:lnTo>
                    <a:lnTo>
                      <a:pt x="183" y="7"/>
                    </a:lnTo>
                    <a:lnTo>
                      <a:pt x="184" y="11"/>
                    </a:lnTo>
                    <a:lnTo>
                      <a:pt x="184" y="119"/>
                    </a:lnTo>
                    <a:lnTo>
                      <a:pt x="183" y="123"/>
                    </a:lnTo>
                    <a:lnTo>
                      <a:pt x="180" y="126"/>
                    </a:lnTo>
                    <a:lnTo>
                      <a:pt x="176" y="129"/>
                    </a:lnTo>
                    <a:lnTo>
                      <a:pt x="172" y="12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1" name="Freeform 69"/>
              <p:cNvSpPr>
                <a:spLocks/>
              </p:cNvSpPr>
              <p:nvPr/>
            </p:nvSpPr>
            <p:spPr bwMode="auto">
              <a:xfrm>
                <a:off x="275" y="278"/>
                <a:ext cx="188" cy="134"/>
              </a:xfrm>
              <a:custGeom>
                <a:avLst/>
                <a:gdLst>
                  <a:gd name="T0" fmla="*/ 172 w 188"/>
                  <a:gd name="T1" fmla="*/ 0 h 134"/>
                  <a:gd name="T2" fmla="*/ 172 w 188"/>
                  <a:gd name="T3" fmla="*/ 0 h 134"/>
                  <a:gd name="T4" fmla="*/ 177 w 188"/>
                  <a:gd name="T5" fmla="*/ 1 h 134"/>
                  <a:gd name="T6" fmla="*/ 183 w 188"/>
                  <a:gd name="T7" fmla="*/ 4 h 134"/>
                  <a:gd name="T8" fmla="*/ 187 w 188"/>
                  <a:gd name="T9" fmla="*/ 8 h 134"/>
                  <a:gd name="T10" fmla="*/ 188 w 188"/>
                  <a:gd name="T11" fmla="*/ 14 h 134"/>
                  <a:gd name="T12" fmla="*/ 188 w 188"/>
                  <a:gd name="T13" fmla="*/ 122 h 134"/>
                  <a:gd name="T14" fmla="*/ 188 w 188"/>
                  <a:gd name="T15" fmla="*/ 122 h 134"/>
                  <a:gd name="T16" fmla="*/ 187 w 188"/>
                  <a:gd name="T17" fmla="*/ 127 h 134"/>
                  <a:gd name="T18" fmla="*/ 183 w 188"/>
                  <a:gd name="T19" fmla="*/ 132 h 134"/>
                  <a:gd name="T20" fmla="*/ 177 w 188"/>
                  <a:gd name="T21" fmla="*/ 134 h 134"/>
                  <a:gd name="T22" fmla="*/ 172 w 188"/>
                  <a:gd name="T23" fmla="*/ 134 h 134"/>
                  <a:gd name="T24" fmla="*/ 0 w 188"/>
                  <a:gd name="T25" fmla="*/ 134 h 134"/>
                  <a:gd name="T26" fmla="*/ 0 w 188"/>
                  <a:gd name="T27" fmla="*/ 132 h 134"/>
                  <a:gd name="T28" fmla="*/ 172 w 188"/>
                  <a:gd name="T29" fmla="*/ 132 h 134"/>
                  <a:gd name="T30" fmla="*/ 172 w 188"/>
                  <a:gd name="T31" fmla="*/ 132 h 134"/>
                  <a:gd name="T32" fmla="*/ 176 w 188"/>
                  <a:gd name="T33" fmla="*/ 132 h 134"/>
                  <a:gd name="T34" fmla="*/ 180 w 188"/>
                  <a:gd name="T35" fmla="*/ 129 h 134"/>
                  <a:gd name="T36" fmla="*/ 183 w 188"/>
                  <a:gd name="T37" fmla="*/ 126 h 134"/>
                  <a:gd name="T38" fmla="*/ 184 w 188"/>
                  <a:gd name="T39" fmla="*/ 122 h 134"/>
                  <a:gd name="T40" fmla="*/ 184 w 188"/>
                  <a:gd name="T41" fmla="*/ 14 h 134"/>
                  <a:gd name="T42" fmla="*/ 184 w 188"/>
                  <a:gd name="T43" fmla="*/ 14 h 134"/>
                  <a:gd name="T44" fmla="*/ 183 w 188"/>
                  <a:gd name="T45" fmla="*/ 10 h 134"/>
                  <a:gd name="T46" fmla="*/ 180 w 188"/>
                  <a:gd name="T47" fmla="*/ 5 h 134"/>
                  <a:gd name="T48" fmla="*/ 176 w 188"/>
                  <a:gd name="T49" fmla="*/ 4 h 134"/>
                  <a:gd name="T50" fmla="*/ 172 w 188"/>
                  <a:gd name="T51" fmla="*/ 3 h 134"/>
                  <a:gd name="T52" fmla="*/ 0 w 188"/>
                  <a:gd name="T53" fmla="*/ 3 h 134"/>
                  <a:gd name="T54" fmla="*/ 0 w 188"/>
                  <a:gd name="T55" fmla="*/ 0 h 134"/>
                  <a:gd name="T56" fmla="*/ 172 w 188"/>
                  <a:gd name="T57" fmla="*/ 0 h 1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88" h="134">
                    <a:moveTo>
                      <a:pt x="172" y="0"/>
                    </a:moveTo>
                    <a:lnTo>
                      <a:pt x="172" y="0"/>
                    </a:lnTo>
                    <a:lnTo>
                      <a:pt x="177" y="1"/>
                    </a:lnTo>
                    <a:lnTo>
                      <a:pt x="183" y="4"/>
                    </a:lnTo>
                    <a:lnTo>
                      <a:pt x="187" y="8"/>
                    </a:lnTo>
                    <a:lnTo>
                      <a:pt x="188" y="14"/>
                    </a:lnTo>
                    <a:lnTo>
                      <a:pt x="188" y="122"/>
                    </a:lnTo>
                    <a:lnTo>
                      <a:pt x="187" y="127"/>
                    </a:lnTo>
                    <a:lnTo>
                      <a:pt x="183" y="132"/>
                    </a:lnTo>
                    <a:lnTo>
                      <a:pt x="177" y="134"/>
                    </a:lnTo>
                    <a:lnTo>
                      <a:pt x="172" y="134"/>
                    </a:lnTo>
                    <a:lnTo>
                      <a:pt x="0" y="134"/>
                    </a:lnTo>
                    <a:lnTo>
                      <a:pt x="0" y="132"/>
                    </a:lnTo>
                    <a:lnTo>
                      <a:pt x="172" y="132"/>
                    </a:lnTo>
                    <a:lnTo>
                      <a:pt x="176" y="132"/>
                    </a:lnTo>
                    <a:lnTo>
                      <a:pt x="180" y="129"/>
                    </a:lnTo>
                    <a:lnTo>
                      <a:pt x="183" y="126"/>
                    </a:lnTo>
                    <a:lnTo>
                      <a:pt x="184" y="122"/>
                    </a:lnTo>
                    <a:lnTo>
                      <a:pt x="184" y="14"/>
                    </a:lnTo>
                    <a:lnTo>
                      <a:pt x="183" y="10"/>
                    </a:lnTo>
                    <a:lnTo>
                      <a:pt x="180" y="5"/>
                    </a:lnTo>
                    <a:lnTo>
                      <a:pt x="176" y="4"/>
                    </a:lnTo>
                    <a:lnTo>
                      <a:pt x="172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2" name="Rectangle 70"/>
              <p:cNvSpPr>
                <a:spLocks noChangeArrowheads="1"/>
              </p:cNvSpPr>
              <p:nvPr/>
            </p:nvSpPr>
            <p:spPr bwMode="auto">
              <a:xfrm>
                <a:off x="389" y="518"/>
                <a:ext cx="18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43" name="Rectangle 71"/>
              <p:cNvSpPr>
                <a:spLocks noChangeArrowheads="1"/>
              </p:cNvSpPr>
              <p:nvPr/>
            </p:nvSpPr>
            <p:spPr bwMode="auto">
              <a:xfrm>
                <a:off x="389" y="495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44" name="Rectangle 72"/>
              <p:cNvSpPr>
                <a:spLocks noChangeArrowheads="1"/>
              </p:cNvSpPr>
              <p:nvPr/>
            </p:nvSpPr>
            <p:spPr bwMode="auto">
              <a:xfrm>
                <a:off x="389" y="471"/>
                <a:ext cx="18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45" name="Rectangle 73"/>
              <p:cNvSpPr>
                <a:spLocks noChangeArrowheads="1"/>
              </p:cNvSpPr>
              <p:nvPr/>
            </p:nvSpPr>
            <p:spPr bwMode="auto">
              <a:xfrm>
                <a:off x="389" y="449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46" name="Freeform 74"/>
              <p:cNvSpPr>
                <a:spLocks/>
              </p:cNvSpPr>
              <p:nvPr/>
            </p:nvSpPr>
            <p:spPr bwMode="auto">
              <a:xfrm>
                <a:off x="344" y="320"/>
                <a:ext cx="61" cy="53"/>
              </a:xfrm>
              <a:custGeom>
                <a:avLst/>
                <a:gdLst>
                  <a:gd name="T0" fmla="*/ 61 w 61"/>
                  <a:gd name="T1" fmla="*/ 26 h 53"/>
                  <a:gd name="T2" fmla="*/ 31 w 61"/>
                  <a:gd name="T3" fmla="*/ 40 h 53"/>
                  <a:gd name="T4" fmla="*/ 0 w 61"/>
                  <a:gd name="T5" fmla="*/ 53 h 53"/>
                  <a:gd name="T6" fmla="*/ 0 w 61"/>
                  <a:gd name="T7" fmla="*/ 26 h 53"/>
                  <a:gd name="T8" fmla="*/ 0 w 61"/>
                  <a:gd name="T9" fmla="*/ 0 h 53"/>
                  <a:gd name="T10" fmla="*/ 31 w 61"/>
                  <a:gd name="T11" fmla="*/ 12 h 53"/>
                  <a:gd name="T12" fmla="*/ 61 w 61"/>
                  <a:gd name="T13" fmla="*/ 26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1" h="53">
                    <a:moveTo>
                      <a:pt x="61" y="26"/>
                    </a:moveTo>
                    <a:lnTo>
                      <a:pt x="31" y="40"/>
                    </a:lnTo>
                    <a:lnTo>
                      <a:pt x="0" y="53"/>
                    </a:lnTo>
                    <a:lnTo>
                      <a:pt x="0" y="26"/>
                    </a:lnTo>
                    <a:lnTo>
                      <a:pt x="0" y="0"/>
                    </a:lnTo>
                    <a:lnTo>
                      <a:pt x="31" y="12"/>
                    </a:lnTo>
                    <a:lnTo>
                      <a:pt x="61" y="26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47" name="Rectangle 75"/>
              <p:cNvSpPr>
                <a:spLocks noChangeArrowheads="1"/>
              </p:cNvSpPr>
              <p:nvPr/>
            </p:nvSpPr>
            <p:spPr bwMode="auto">
              <a:xfrm>
                <a:off x="367" y="518"/>
                <a:ext cx="16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48" name="Rectangle 76"/>
              <p:cNvSpPr>
                <a:spLocks noChangeArrowheads="1"/>
              </p:cNvSpPr>
              <p:nvPr/>
            </p:nvSpPr>
            <p:spPr bwMode="auto">
              <a:xfrm>
                <a:off x="367" y="495"/>
                <a:ext cx="16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49" name="Rectangle 77"/>
              <p:cNvSpPr>
                <a:spLocks noChangeArrowheads="1"/>
              </p:cNvSpPr>
              <p:nvPr/>
            </p:nvSpPr>
            <p:spPr bwMode="auto">
              <a:xfrm>
                <a:off x="367" y="471"/>
                <a:ext cx="16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50" name="Rectangle 78"/>
              <p:cNvSpPr>
                <a:spLocks noChangeArrowheads="1"/>
              </p:cNvSpPr>
              <p:nvPr/>
            </p:nvSpPr>
            <p:spPr bwMode="auto">
              <a:xfrm>
                <a:off x="367" y="449"/>
                <a:ext cx="16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51" name="Rectangle 79"/>
              <p:cNvSpPr>
                <a:spLocks noChangeArrowheads="1"/>
              </p:cNvSpPr>
              <p:nvPr/>
            </p:nvSpPr>
            <p:spPr bwMode="auto">
              <a:xfrm>
                <a:off x="343" y="518"/>
                <a:ext cx="18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52" name="Rectangle 80"/>
              <p:cNvSpPr>
                <a:spLocks noChangeArrowheads="1"/>
              </p:cNvSpPr>
              <p:nvPr/>
            </p:nvSpPr>
            <p:spPr bwMode="auto">
              <a:xfrm>
                <a:off x="343" y="495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53" name="Rectangle 81"/>
              <p:cNvSpPr>
                <a:spLocks noChangeArrowheads="1"/>
              </p:cNvSpPr>
              <p:nvPr/>
            </p:nvSpPr>
            <p:spPr bwMode="auto">
              <a:xfrm>
                <a:off x="343" y="471"/>
                <a:ext cx="18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54" name="Rectangle 82"/>
              <p:cNvSpPr>
                <a:spLocks noChangeArrowheads="1"/>
              </p:cNvSpPr>
              <p:nvPr/>
            </p:nvSpPr>
            <p:spPr bwMode="auto">
              <a:xfrm>
                <a:off x="343" y="449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55" name="Freeform 83"/>
              <p:cNvSpPr>
                <a:spLocks noEditPoints="1"/>
              </p:cNvSpPr>
              <p:nvPr/>
            </p:nvSpPr>
            <p:spPr bwMode="auto">
              <a:xfrm>
                <a:off x="13" y="11"/>
                <a:ext cx="5703" cy="567"/>
              </a:xfrm>
              <a:custGeom>
                <a:avLst/>
                <a:gdLst>
                  <a:gd name="T0" fmla="*/ 100 w 5703"/>
                  <a:gd name="T1" fmla="*/ 119 h 567"/>
                  <a:gd name="T2" fmla="*/ 146 w 5703"/>
                  <a:gd name="T3" fmla="*/ 119 h 567"/>
                  <a:gd name="T4" fmla="*/ 164 w 5703"/>
                  <a:gd name="T5" fmla="*/ 76 h 567"/>
                  <a:gd name="T6" fmla="*/ 122 w 5703"/>
                  <a:gd name="T7" fmla="*/ 44 h 567"/>
                  <a:gd name="T8" fmla="*/ 84 w 5703"/>
                  <a:gd name="T9" fmla="*/ 69 h 567"/>
                  <a:gd name="T10" fmla="*/ 307 w 5703"/>
                  <a:gd name="T11" fmla="*/ 455 h 567"/>
                  <a:gd name="T12" fmla="*/ 324 w 5703"/>
                  <a:gd name="T13" fmla="*/ 501 h 567"/>
                  <a:gd name="T14" fmla="*/ 307 w 5703"/>
                  <a:gd name="T15" fmla="*/ 507 h 567"/>
                  <a:gd name="T16" fmla="*/ 348 w 5703"/>
                  <a:gd name="T17" fmla="*/ 455 h 567"/>
                  <a:gd name="T18" fmla="*/ 348 w 5703"/>
                  <a:gd name="T19" fmla="*/ 484 h 567"/>
                  <a:gd name="T20" fmla="*/ 330 w 5703"/>
                  <a:gd name="T21" fmla="*/ 525 h 567"/>
                  <a:gd name="T22" fmla="*/ 370 w 5703"/>
                  <a:gd name="T23" fmla="*/ 479 h 567"/>
                  <a:gd name="T24" fmla="*/ 354 w 5703"/>
                  <a:gd name="T25" fmla="*/ 484 h 567"/>
                  <a:gd name="T26" fmla="*/ 370 w 5703"/>
                  <a:gd name="T27" fmla="*/ 525 h 567"/>
                  <a:gd name="T28" fmla="*/ 394 w 5703"/>
                  <a:gd name="T29" fmla="*/ 484 h 567"/>
                  <a:gd name="T30" fmla="*/ 376 w 5703"/>
                  <a:gd name="T31" fmla="*/ 479 h 567"/>
                  <a:gd name="T32" fmla="*/ 404 w 5703"/>
                  <a:gd name="T33" fmla="*/ 82 h 567"/>
                  <a:gd name="T34" fmla="*/ 429 w 5703"/>
                  <a:gd name="T35" fmla="*/ 121 h 567"/>
                  <a:gd name="T36" fmla="*/ 476 w 5703"/>
                  <a:gd name="T37" fmla="*/ 111 h 567"/>
                  <a:gd name="T38" fmla="*/ 484 w 5703"/>
                  <a:gd name="T39" fmla="*/ 66 h 567"/>
                  <a:gd name="T40" fmla="*/ 446 w 5703"/>
                  <a:gd name="T41" fmla="*/ 41 h 567"/>
                  <a:gd name="T42" fmla="*/ 406 w 5703"/>
                  <a:gd name="T43" fmla="*/ 73 h 567"/>
                  <a:gd name="T44" fmla="*/ 305 w 5703"/>
                  <a:gd name="T45" fmla="*/ 117 h 567"/>
                  <a:gd name="T46" fmla="*/ 321 w 5703"/>
                  <a:gd name="T47" fmla="*/ 75 h 567"/>
                  <a:gd name="T48" fmla="*/ 281 w 5703"/>
                  <a:gd name="T49" fmla="*/ 41 h 567"/>
                  <a:gd name="T50" fmla="*/ 241 w 5703"/>
                  <a:gd name="T51" fmla="*/ 66 h 567"/>
                  <a:gd name="T52" fmla="*/ 251 w 5703"/>
                  <a:gd name="T53" fmla="*/ 112 h 567"/>
                  <a:gd name="T54" fmla="*/ 5647 w 5703"/>
                  <a:gd name="T55" fmla="*/ 0 h 567"/>
                  <a:gd name="T56" fmla="*/ 5633 w 5703"/>
                  <a:gd name="T57" fmla="*/ 267 h 567"/>
                  <a:gd name="T58" fmla="*/ 4063 w 5703"/>
                  <a:gd name="T59" fmla="*/ 285 h 567"/>
                  <a:gd name="T60" fmla="*/ 4042 w 5703"/>
                  <a:gd name="T61" fmla="*/ 347 h 567"/>
                  <a:gd name="T62" fmla="*/ 4103 w 5703"/>
                  <a:gd name="T63" fmla="*/ 399 h 567"/>
                  <a:gd name="T64" fmla="*/ 5606 w 5703"/>
                  <a:gd name="T65" fmla="*/ 567 h 567"/>
                  <a:gd name="T66" fmla="*/ 18 w 5703"/>
                  <a:gd name="T67" fmla="*/ 558 h 567"/>
                  <a:gd name="T68" fmla="*/ 7 w 5703"/>
                  <a:gd name="T69" fmla="*/ 48 h 567"/>
                  <a:gd name="T70" fmla="*/ 5647 w 5703"/>
                  <a:gd name="T71" fmla="*/ 0 h 567"/>
                  <a:gd name="T72" fmla="*/ 247 w 5703"/>
                  <a:gd name="T73" fmla="*/ 401 h 567"/>
                  <a:gd name="T74" fmla="*/ 445 w 5703"/>
                  <a:gd name="T75" fmla="*/ 399 h 567"/>
                  <a:gd name="T76" fmla="*/ 439 w 5703"/>
                  <a:gd name="T77" fmla="*/ 268 h 567"/>
                  <a:gd name="T78" fmla="*/ 72 w 5703"/>
                  <a:gd name="T79" fmla="*/ 267 h 567"/>
                  <a:gd name="T80" fmla="*/ 146 w 5703"/>
                  <a:gd name="T81" fmla="*/ 523 h 567"/>
                  <a:gd name="T82" fmla="*/ 156 w 5703"/>
                  <a:gd name="T83" fmla="*/ 521 h 567"/>
                  <a:gd name="T84" fmla="*/ 177 w 5703"/>
                  <a:gd name="T85" fmla="*/ 512 h 567"/>
                  <a:gd name="T86" fmla="*/ 213 w 5703"/>
                  <a:gd name="T87" fmla="*/ 519 h 567"/>
                  <a:gd name="T88" fmla="*/ 223 w 5703"/>
                  <a:gd name="T89" fmla="*/ 446 h 567"/>
                  <a:gd name="T90" fmla="*/ 197 w 5703"/>
                  <a:gd name="T91" fmla="*/ 432 h 567"/>
                  <a:gd name="T92" fmla="*/ 153 w 5703"/>
                  <a:gd name="T93" fmla="*/ 439 h 567"/>
                  <a:gd name="T94" fmla="*/ 135 w 5703"/>
                  <a:gd name="T95" fmla="*/ 434 h 567"/>
                  <a:gd name="T96" fmla="*/ 86 w 5703"/>
                  <a:gd name="T97" fmla="*/ 439 h 567"/>
                  <a:gd name="T98" fmla="*/ 82 w 5703"/>
                  <a:gd name="T99" fmla="*/ 528 h 567"/>
                  <a:gd name="T100" fmla="*/ 98 w 5703"/>
                  <a:gd name="T101" fmla="*/ 514 h 567"/>
                  <a:gd name="T102" fmla="*/ 138 w 5703"/>
                  <a:gd name="T103" fmla="*/ 515 h 567"/>
                  <a:gd name="T104" fmla="*/ 3985 w 5703"/>
                  <a:gd name="T105" fmla="*/ 282 h 567"/>
                  <a:gd name="T106" fmla="*/ 3961 w 5703"/>
                  <a:gd name="T107" fmla="*/ 274 h 567"/>
                  <a:gd name="T108" fmla="*/ 787 w 5703"/>
                  <a:gd name="T109" fmla="*/ 268 h 567"/>
                  <a:gd name="T110" fmla="*/ 498 w 5703"/>
                  <a:gd name="T111" fmla="*/ 390 h 567"/>
                  <a:gd name="T112" fmla="*/ 654 w 5703"/>
                  <a:gd name="T113" fmla="*/ 404 h 567"/>
                  <a:gd name="T114" fmla="*/ 3972 w 5703"/>
                  <a:gd name="T115" fmla="*/ 397 h 567"/>
                  <a:gd name="T116" fmla="*/ 3985 w 5703"/>
                  <a:gd name="T117" fmla="*/ 390 h 567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5703" h="567">
                    <a:moveTo>
                      <a:pt x="82" y="84"/>
                    </a:moveTo>
                    <a:lnTo>
                      <a:pt x="82" y="84"/>
                    </a:lnTo>
                    <a:lnTo>
                      <a:pt x="82" y="93"/>
                    </a:lnTo>
                    <a:lnTo>
                      <a:pt x="84" y="101"/>
                    </a:lnTo>
                    <a:lnTo>
                      <a:pt x="89" y="108"/>
                    </a:lnTo>
                    <a:lnTo>
                      <a:pt x="93" y="114"/>
                    </a:lnTo>
                    <a:lnTo>
                      <a:pt x="100" y="119"/>
                    </a:lnTo>
                    <a:lnTo>
                      <a:pt x="107" y="124"/>
                    </a:lnTo>
                    <a:lnTo>
                      <a:pt x="114" y="126"/>
                    </a:lnTo>
                    <a:lnTo>
                      <a:pt x="122" y="126"/>
                    </a:lnTo>
                    <a:lnTo>
                      <a:pt x="131" y="126"/>
                    </a:lnTo>
                    <a:lnTo>
                      <a:pt x="139" y="124"/>
                    </a:lnTo>
                    <a:lnTo>
                      <a:pt x="146" y="119"/>
                    </a:lnTo>
                    <a:lnTo>
                      <a:pt x="153" y="114"/>
                    </a:lnTo>
                    <a:lnTo>
                      <a:pt x="157" y="108"/>
                    </a:lnTo>
                    <a:lnTo>
                      <a:pt x="162" y="101"/>
                    </a:lnTo>
                    <a:lnTo>
                      <a:pt x="164" y="93"/>
                    </a:lnTo>
                    <a:lnTo>
                      <a:pt x="164" y="84"/>
                    </a:lnTo>
                    <a:lnTo>
                      <a:pt x="164" y="76"/>
                    </a:lnTo>
                    <a:lnTo>
                      <a:pt x="162" y="69"/>
                    </a:lnTo>
                    <a:lnTo>
                      <a:pt x="157" y="62"/>
                    </a:lnTo>
                    <a:lnTo>
                      <a:pt x="153" y="55"/>
                    </a:lnTo>
                    <a:lnTo>
                      <a:pt x="146" y="51"/>
                    </a:lnTo>
                    <a:lnTo>
                      <a:pt x="139" y="47"/>
                    </a:lnTo>
                    <a:lnTo>
                      <a:pt x="131" y="44"/>
                    </a:lnTo>
                    <a:lnTo>
                      <a:pt x="122" y="44"/>
                    </a:lnTo>
                    <a:lnTo>
                      <a:pt x="114" y="44"/>
                    </a:lnTo>
                    <a:lnTo>
                      <a:pt x="107" y="47"/>
                    </a:lnTo>
                    <a:lnTo>
                      <a:pt x="100" y="51"/>
                    </a:lnTo>
                    <a:lnTo>
                      <a:pt x="93" y="55"/>
                    </a:lnTo>
                    <a:lnTo>
                      <a:pt x="89" y="62"/>
                    </a:lnTo>
                    <a:lnTo>
                      <a:pt x="84" y="69"/>
                    </a:lnTo>
                    <a:lnTo>
                      <a:pt x="82" y="76"/>
                    </a:lnTo>
                    <a:lnTo>
                      <a:pt x="82" y="84"/>
                    </a:lnTo>
                    <a:close/>
                    <a:moveTo>
                      <a:pt x="324" y="455"/>
                    </a:moveTo>
                    <a:lnTo>
                      <a:pt x="324" y="438"/>
                    </a:lnTo>
                    <a:lnTo>
                      <a:pt x="307" y="438"/>
                    </a:lnTo>
                    <a:lnTo>
                      <a:pt x="307" y="455"/>
                    </a:lnTo>
                    <a:lnTo>
                      <a:pt x="324" y="455"/>
                    </a:lnTo>
                    <a:close/>
                    <a:moveTo>
                      <a:pt x="324" y="479"/>
                    </a:moveTo>
                    <a:lnTo>
                      <a:pt x="324" y="460"/>
                    </a:lnTo>
                    <a:lnTo>
                      <a:pt x="307" y="460"/>
                    </a:lnTo>
                    <a:lnTo>
                      <a:pt x="307" y="479"/>
                    </a:lnTo>
                    <a:lnTo>
                      <a:pt x="324" y="479"/>
                    </a:lnTo>
                    <a:close/>
                    <a:moveTo>
                      <a:pt x="324" y="501"/>
                    </a:moveTo>
                    <a:lnTo>
                      <a:pt x="324" y="484"/>
                    </a:lnTo>
                    <a:lnTo>
                      <a:pt x="307" y="484"/>
                    </a:lnTo>
                    <a:lnTo>
                      <a:pt x="307" y="501"/>
                    </a:lnTo>
                    <a:lnTo>
                      <a:pt x="324" y="501"/>
                    </a:lnTo>
                    <a:close/>
                    <a:moveTo>
                      <a:pt x="324" y="525"/>
                    </a:moveTo>
                    <a:lnTo>
                      <a:pt x="324" y="507"/>
                    </a:lnTo>
                    <a:lnTo>
                      <a:pt x="307" y="507"/>
                    </a:lnTo>
                    <a:lnTo>
                      <a:pt x="307" y="525"/>
                    </a:lnTo>
                    <a:lnTo>
                      <a:pt x="324" y="525"/>
                    </a:lnTo>
                    <a:close/>
                    <a:moveTo>
                      <a:pt x="348" y="455"/>
                    </a:moveTo>
                    <a:lnTo>
                      <a:pt x="348" y="438"/>
                    </a:lnTo>
                    <a:lnTo>
                      <a:pt x="330" y="438"/>
                    </a:lnTo>
                    <a:lnTo>
                      <a:pt x="330" y="455"/>
                    </a:lnTo>
                    <a:lnTo>
                      <a:pt x="348" y="455"/>
                    </a:lnTo>
                    <a:close/>
                    <a:moveTo>
                      <a:pt x="348" y="479"/>
                    </a:moveTo>
                    <a:lnTo>
                      <a:pt x="348" y="460"/>
                    </a:lnTo>
                    <a:lnTo>
                      <a:pt x="330" y="460"/>
                    </a:lnTo>
                    <a:lnTo>
                      <a:pt x="330" y="479"/>
                    </a:lnTo>
                    <a:lnTo>
                      <a:pt x="348" y="479"/>
                    </a:lnTo>
                    <a:close/>
                    <a:moveTo>
                      <a:pt x="348" y="501"/>
                    </a:moveTo>
                    <a:lnTo>
                      <a:pt x="348" y="484"/>
                    </a:lnTo>
                    <a:lnTo>
                      <a:pt x="330" y="484"/>
                    </a:lnTo>
                    <a:lnTo>
                      <a:pt x="330" y="501"/>
                    </a:lnTo>
                    <a:lnTo>
                      <a:pt x="348" y="501"/>
                    </a:lnTo>
                    <a:close/>
                    <a:moveTo>
                      <a:pt x="348" y="525"/>
                    </a:moveTo>
                    <a:lnTo>
                      <a:pt x="348" y="507"/>
                    </a:lnTo>
                    <a:lnTo>
                      <a:pt x="330" y="507"/>
                    </a:lnTo>
                    <a:lnTo>
                      <a:pt x="330" y="525"/>
                    </a:lnTo>
                    <a:lnTo>
                      <a:pt x="348" y="525"/>
                    </a:lnTo>
                    <a:close/>
                    <a:moveTo>
                      <a:pt x="370" y="455"/>
                    </a:moveTo>
                    <a:lnTo>
                      <a:pt x="370" y="438"/>
                    </a:lnTo>
                    <a:lnTo>
                      <a:pt x="354" y="438"/>
                    </a:lnTo>
                    <a:lnTo>
                      <a:pt x="354" y="455"/>
                    </a:lnTo>
                    <a:lnTo>
                      <a:pt x="370" y="455"/>
                    </a:lnTo>
                    <a:close/>
                    <a:moveTo>
                      <a:pt x="370" y="479"/>
                    </a:moveTo>
                    <a:lnTo>
                      <a:pt x="370" y="460"/>
                    </a:lnTo>
                    <a:lnTo>
                      <a:pt x="354" y="460"/>
                    </a:lnTo>
                    <a:lnTo>
                      <a:pt x="354" y="479"/>
                    </a:lnTo>
                    <a:lnTo>
                      <a:pt x="370" y="479"/>
                    </a:lnTo>
                    <a:close/>
                    <a:moveTo>
                      <a:pt x="370" y="501"/>
                    </a:moveTo>
                    <a:lnTo>
                      <a:pt x="370" y="484"/>
                    </a:lnTo>
                    <a:lnTo>
                      <a:pt x="354" y="484"/>
                    </a:lnTo>
                    <a:lnTo>
                      <a:pt x="354" y="501"/>
                    </a:lnTo>
                    <a:lnTo>
                      <a:pt x="370" y="501"/>
                    </a:lnTo>
                    <a:close/>
                    <a:moveTo>
                      <a:pt x="370" y="525"/>
                    </a:moveTo>
                    <a:lnTo>
                      <a:pt x="370" y="507"/>
                    </a:lnTo>
                    <a:lnTo>
                      <a:pt x="354" y="507"/>
                    </a:lnTo>
                    <a:lnTo>
                      <a:pt x="354" y="525"/>
                    </a:lnTo>
                    <a:lnTo>
                      <a:pt x="370" y="525"/>
                    </a:lnTo>
                    <a:close/>
                    <a:moveTo>
                      <a:pt x="394" y="507"/>
                    </a:moveTo>
                    <a:lnTo>
                      <a:pt x="376" y="507"/>
                    </a:lnTo>
                    <a:lnTo>
                      <a:pt x="376" y="525"/>
                    </a:lnTo>
                    <a:lnTo>
                      <a:pt x="394" y="525"/>
                    </a:lnTo>
                    <a:lnTo>
                      <a:pt x="394" y="507"/>
                    </a:lnTo>
                    <a:close/>
                    <a:moveTo>
                      <a:pt x="394" y="501"/>
                    </a:moveTo>
                    <a:lnTo>
                      <a:pt x="394" y="484"/>
                    </a:lnTo>
                    <a:lnTo>
                      <a:pt x="376" y="484"/>
                    </a:lnTo>
                    <a:lnTo>
                      <a:pt x="376" y="501"/>
                    </a:lnTo>
                    <a:lnTo>
                      <a:pt x="394" y="501"/>
                    </a:lnTo>
                    <a:close/>
                    <a:moveTo>
                      <a:pt x="394" y="479"/>
                    </a:moveTo>
                    <a:lnTo>
                      <a:pt x="394" y="460"/>
                    </a:lnTo>
                    <a:lnTo>
                      <a:pt x="376" y="460"/>
                    </a:lnTo>
                    <a:lnTo>
                      <a:pt x="376" y="479"/>
                    </a:lnTo>
                    <a:lnTo>
                      <a:pt x="394" y="479"/>
                    </a:lnTo>
                    <a:close/>
                    <a:moveTo>
                      <a:pt x="394" y="455"/>
                    </a:moveTo>
                    <a:lnTo>
                      <a:pt x="394" y="438"/>
                    </a:lnTo>
                    <a:lnTo>
                      <a:pt x="376" y="438"/>
                    </a:lnTo>
                    <a:lnTo>
                      <a:pt x="376" y="455"/>
                    </a:lnTo>
                    <a:lnTo>
                      <a:pt x="394" y="455"/>
                    </a:lnTo>
                    <a:close/>
                    <a:moveTo>
                      <a:pt x="404" y="82"/>
                    </a:moveTo>
                    <a:lnTo>
                      <a:pt x="404" y="82"/>
                    </a:lnTo>
                    <a:lnTo>
                      <a:pt x="406" y="90"/>
                    </a:lnTo>
                    <a:lnTo>
                      <a:pt x="407" y="98"/>
                    </a:lnTo>
                    <a:lnTo>
                      <a:pt x="411" y="105"/>
                    </a:lnTo>
                    <a:lnTo>
                      <a:pt x="417" y="111"/>
                    </a:lnTo>
                    <a:lnTo>
                      <a:pt x="422" y="117"/>
                    </a:lnTo>
                    <a:lnTo>
                      <a:pt x="429" y="121"/>
                    </a:lnTo>
                    <a:lnTo>
                      <a:pt x="438" y="124"/>
                    </a:lnTo>
                    <a:lnTo>
                      <a:pt x="446" y="124"/>
                    </a:lnTo>
                    <a:lnTo>
                      <a:pt x="455" y="124"/>
                    </a:lnTo>
                    <a:lnTo>
                      <a:pt x="463" y="121"/>
                    </a:lnTo>
                    <a:lnTo>
                      <a:pt x="470" y="117"/>
                    </a:lnTo>
                    <a:lnTo>
                      <a:pt x="476" y="111"/>
                    </a:lnTo>
                    <a:lnTo>
                      <a:pt x="481" y="105"/>
                    </a:lnTo>
                    <a:lnTo>
                      <a:pt x="484" y="98"/>
                    </a:lnTo>
                    <a:lnTo>
                      <a:pt x="487" y="90"/>
                    </a:lnTo>
                    <a:lnTo>
                      <a:pt x="488" y="82"/>
                    </a:lnTo>
                    <a:lnTo>
                      <a:pt x="487" y="73"/>
                    </a:lnTo>
                    <a:lnTo>
                      <a:pt x="484" y="66"/>
                    </a:lnTo>
                    <a:lnTo>
                      <a:pt x="481" y="59"/>
                    </a:lnTo>
                    <a:lnTo>
                      <a:pt x="476" y="52"/>
                    </a:lnTo>
                    <a:lnTo>
                      <a:pt x="470" y="48"/>
                    </a:lnTo>
                    <a:lnTo>
                      <a:pt x="463" y="44"/>
                    </a:lnTo>
                    <a:lnTo>
                      <a:pt x="455" y="41"/>
                    </a:lnTo>
                    <a:lnTo>
                      <a:pt x="446" y="41"/>
                    </a:lnTo>
                    <a:lnTo>
                      <a:pt x="438" y="41"/>
                    </a:lnTo>
                    <a:lnTo>
                      <a:pt x="429" y="44"/>
                    </a:lnTo>
                    <a:lnTo>
                      <a:pt x="422" y="48"/>
                    </a:lnTo>
                    <a:lnTo>
                      <a:pt x="417" y="52"/>
                    </a:lnTo>
                    <a:lnTo>
                      <a:pt x="411" y="59"/>
                    </a:lnTo>
                    <a:lnTo>
                      <a:pt x="407" y="66"/>
                    </a:lnTo>
                    <a:lnTo>
                      <a:pt x="406" y="73"/>
                    </a:lnTo>
                    <a:lnTo>
                      <a:pt x="404" y="82"/>
                    </a:lnTo>
                    <a:close/>
                    <a:moveTo>
                      <a:pt x="281" y="124"/>
                    </a:moveTo>
                    <a:lnTo>
                      <a:pt x="281" y="124"/>
                    </a:lnTo>
                    <a:lnTo>
                      <a:pt x="289" y="124"/>
                    </a:lnTo>
                    <a:lnTo>
                      <a:pt x="298" y="121"/>
                    </a:lnTo>
                    <a:lnTo>
                      <a:pt x="305" y="117"/>
                    </a:lnTo>
                    <a:lnTo>
                      <a:pt x="310" y="112"/>
                    </a:lnTo>
                    <a:lnTo>
                      <a:pt x="316" y="105"/>
                    </a:lnTo>
                    <a:lnTo>
                      <a:pt x="319" y="98"/>
                    </a:lnTo>
                    <a:lnTo>
                      <a:pt x="321" y="91"/>
                    </a:lnTo>
                    <a:lnTo>
                      <a:pt x="323" y="83"/>
                    </a:lnTo>
                    <a:lnTo>
                      <a:pt x="321" y="75"/>
                    </a:lnTo>
                    <a:lnTo>
                      <a:pt x="319" y="66"/>
                    </a:lnTo>
                    <a:lnTo>
                      <a:pt x="316" y="59"/>
                    </a:lnTo>
                    <a:lnTo>
                      <a:pt x="310" y="54"/>
                    </a:lnTo>
                    <a:lnTo>
                      <a:pt x="305" y="48"/>
                    </a:lnTo>
                    <a:lnTo>
                      <a:pt x="298" y="44"/>
                    </a:lnTo>
                    <a:lnTo>
                      <a:pt x="289" y="41"/>
                    </a:lnTo>
                    <a:lnTo>
                      <a:pt x="281" y="41"/>
                    </a:lnTo>
                    <a:lnTo>
                      <a:pt x="272" y="41"/>
                    </a:lnTo>
                    <a:lnTo>
                      <a:pt x="264" y="44"/>
                    </a:lnTo>
                    <a:lnTo>
                      <a:pt x="257" y="48"/>
                    </a:lnTo>
                    <a:lnTo>
                      <a:pt x="251" y="54"/>
                    </a:lnTo>
                    <a:lnTo>
                      <a:pt x="246" y="59"/>
                    </a:lnTo>
                    <a:lnTo>
                      <a:pt x="241" y="66"/>
                    </a:lnTo>
                    <a:lnTo>
                      <a:pt x="240" y="75"/>
                    </a:lnTo>
                    <a:lnTo>
                      <a:pt x="239" y="83"/>
                    </a:lnTo>
                    <a:lnTo>
                      <a:pt x="240" y="91"/>
                    </a:lnTo>
                    <a:lnTo>
                      <a:pt x="241" y="98"/>
                    </a:lnTo>
                    <a:lnTo>
                      <a:pt x="246" y="105"/>
                    </a:lnTo>
                    <a:lnTo>
                      <a:pt x="251" y="112"/>
                    </a:lnTo>
                    <a:lnTo>
                      <a:pt x="257" y="117"/>
                    </a:lnTo>
                    <a:lnTo>
                      <a:pt x="264" y="121"/>
                    </a:lnTo>
                    <a:lnTo>
                      <a:pt x="272" y="124"/>
                    </a:lnTo>
                    <a:lnTo>
                      <a:pt x="281" y="124"/>
                    </a:lnTo>
                    <a:close/>
                    <a:moveTo>
                      <a:pt x="5647" y="0"/>
                    </a:moveTo>
                    <a:lnTo>
                      <a:pt x="5647" y="0"/>
                    </a:lnTo>
                    <a:lnTo>
                      <a:pt x="5662" y="2"/>
                    </a:lnTo>
                    <a:lnTo>
                      <a:pt x="5676" y="6"/>
                    </a:lnTo>
                    <a:lnTo>
                      <a:pt x="5690" y="11"/>
                    </a:lnTo>
                    <a:lnTo>
                      <a:pt x="5703" y="18"/>
                    </a:lnTo>
                    <a:lnTo>
                      <a:pt x="5633" y="18"/>
                    </a:lnTo>
                    <a:lnTo>
                      <a:pt x="5633" y="267"/>
                    </a:lnTo>
                    <a:lnTo>
                      <a:pt x="5617" y="265"/>
                    </a:lnTo>
                    <a:lnTo>
                      <a:pt x="4118" y="265"/>
                    </a:lnTo>
                    <a:lnTo>
                      <a:pt x="4103" y="267"/>
                    </a:lnTo>
                    <a:lnTo>
                      <a:pt x="4087" y="271"/>
                    </a:lnTo>
                    <a:lnTo>
                      <a:pt x="4075" y="277"/>
                    </a:lnTo>
                    <a:lnTo>
                      <a:pt x="4063" y="285"/>
                    </a:lnTo>
                    <a:lnTo>
                      <a:pt x="4054" y="295"/>
                    </a:lnTo>
                    <a:lnTo>
                      <a:pt x="4047" y="306"/>
                    </a:lnTo>
                    <a:lnTo>
                      <a:pt x="4042" y="320"/>
                    </a:lnTo>
                    <a:lnTo>
                      <a:pt x="4041" y="333"/>
                    </a:lnTo>
                    <a:lnTo>
                      <a:pt x="4042" y="347"/>
                    </a:lnTo>
                    <a:lnTo>
                      <a:pt x="4047" y="359"/>
                    </a:lnTo>
                    <a:lnTo>
                      <a:pt x="4054" y="371"/>
                    </a:lnTo>
                    <a:lnTo>
                      <a:pt x="4063" y="380"/>
                    </a:lnTo>
                    <a:lnTo>
                      <a:pt x="4075" y="389"/>
                    </a:lnTo>
                    <a:lnTo>
                      <a:pt x="4087" y="396"/>
                    </a:lnTo>
                    <a:lnTo>
                      <a:pt x="4103" y="399"/>
                    </a:lnTo>
                    <a:lnTo>
                      <a:pt x="4118" y="400"/>
                    </a:lnTo>
                    <a:lnTo>
                      <a:pt x="5617" y="400"/>
                    </a:lnTo>
                    <a:lnTo>
                      <a:pt x="5633" y="399"/>
                    </a:lnTo>
                    <a:lnTo>
                      <a:pt x="5633" y="565"/>
                    </a:lnTo>
                    <a:lnTo>
                      <a:pt x="5606" y="567"/>
                    </a:lnTo>
                    <a:lnTo>
                      <a:pt x="5585" y="567"/>
                    </a:lnTo>
                    <a:lnTo>
                      <a:pt x="173" y="567"/>
                    </a:lnTo>
                    <a:lnTo>
                      <a:pt x="125" y="567"/>
                    </a:lnTo>
                    <a:lnTo>
                      <a:pt x="84" y="565"/>
                    </a:lnTo>
                    <a:lnTo>
                      <a:pt x="48" y="563"/>
                    </a:lnTo>
                    <a:lnTo>
                      <a:pt x="18" y="558"/>
                    </a:lnTo>
                    <a:lnTo>
                      <a:pt x="9" y="556"/>
                    </a:lnTo>
                    <a:lnTo>
                      <a:pt x="0" y="553"/>
                    </a:lnTo>
                    <a:lnTo>
                      <a:pt x="0" y="77"/>
                    </a:lnTo>
                    <a:lnTo>
                      <a:pt x="0" y="69"/>
                    </a:lnTo>
                    <a:lnTo>
                      <a:pt x="2" y="62"/>
                    </a:lnTo>
                    <a:lnTo>
                      <a:pt x="7" y="48"/>
                    </a:lnTo>
                    <a:lnTo>
                      <a:pt x="16" y="35"/>
                    </a:lnTo>
                    <a:lnTo>
                      <a:pt x="25" y="23"/>
                    </a:lnTo>
                    <a:lnTo>
                      <a:pt x="38" y="14"/>
                    </a:lnTo>
                    <a:lnTo>
                      <a:pt x="54" y="7"/>
                    </a:lnTo>
                    <a:lnTo>
                      <a:pt x="69" y="2"/>
                    </a:lnTo>
                    <a:lnTo>
                      <a:pt x="87" y="0"/>
                    </a:lnTo>
                    <a:lnTo>
                      <a:pt x="5647" y="0"/>
                    </a:lnTo>
                    <a:close/>
                    <a:moveTo>
                      <a:pt x="55" y="389"/>
                    </a:moveTo>
                    <a:lnTo>
                      <a:pt x="55" y="389"/>
                    </a:lnTo>
                    <a:lnTo>
                      <a:pt x="56" y="394"/>
                    </a:lnTo>
                    <a:lnTo>
                      <a:pt x="61" y="399"/>
                    </a:lnTo>
                    <a:lnTo>
                      <a:pt x="65" y="401"/>
                    </a:lnTo>
                    <a:lnTo>
                      <a:pt x="72" y="401"/>
                    </a:lnTo>
                    <a:lnTo>
                      <a:pt x="247" y="401"/>
                    </a:lnTo>
                    <a:lnTo>
                      <a:pt x="250" y="401"/>
                    </a:lnTo>
                    <a:lnTo>
                      <a:pt x="258" y="401"/>
                    </a:lnTo>
                    <a:lnTo>
                      <a:pt x="262" y="401"/>
                    </a:lnTo>
                    <a:lnTo>
                      <a:pt x="434" y="401"/>
                    </a:lnTo>
                    <a:lnTo>
                      <a:pt x="439" y="401"/>
                    </a:lnTo>
                    <a:lnTo>
                      <a:pt x="445" y="399"/>
                    </a:lnTo>
                    <a:lnTo>
                      <a:pt x="449" y="394"/>
                    </a:lnTo>
                    <a:lnTo>
                      <a:pt x="450" y="389"/>
                    </a:lnTo>
                    <a:lnTo>
                      <a:pt x="450" y="281"/>
                    </a:lnTo>
                    <a:lnTo>
                      <a:pt x="449" y="275"/>
                    </a:lnTo>
                    <a:lnTo>
                      <a:pt x="445" y="271"/>
                    </a:lnTo>
                    <a:lnTo>
                      <a:pt x="439" y="268"/>
                    </a:lnTo>
                    <a:lnTo>
                      <a:pt x="434" y="267"/>
                    </a:lnTo>
                    <a:lnTo>
                      <a:pt x="262" y="267"/>
                    </a:lnTo>
                    <a:lnTo>
                      <a:pt x="258" y="267"/>
                    </a:lnTo>
                    <a:lnTo>
                      <a:pt x="250" y="267"/>
                    </a:lnTo>
                    <a:lnTo>
                      <a:pt x="247" y="267"/>
                    </a:lnTo>
                    <a:lnTo>
                      <a:pt x="72" y="267"/>
                    </a:lnTo>
                    <a:lnTo>
                      <a:pt x="65" y="268"/>
                    </a:lnTo>
                    <a:lnTo>
                      <a:pt x="61" y="271"/>
                    </a:lnTo>
                    <a:lnTo>
                      <a:pt x="56" y="275"/>
                    </a:lnTo>
                    <a:lnTo>
                      <a:pt x="55" y="281"/>
                    </a:lnTo>
                    <a:lnTo>
                      <a:pt x="55" y="389"/>
                    </a:lnTo>
                    <a:close/>
                    <a:moveTo>
                      <a:pt x="146" y="522"/>
                    </a:moveTo>
                    <a:lnTo>
                      <a:pt x="146" y="523"/>
                    </a:lnTo>
                    <a:lnTo>
                      <a:pt x="154" y="523"/>
                    </a:lnTo>
                    <a:lnTo>
                      <a:pt x="154" y="522"/>
                    </a:lnTo>
                    <a:lnTo>
                      <a:pt x="156" y="522"/>
                    </a:lnTo>
                    <a:lnTo>
                      <a:pt x="156" y="521"/>
                    </a:lnTo>
                    <a:lnTo>
                      <a:pt x="157" y="518"/>
                    </a:lnTo>
                    <a:lnTo>
                      <a:pt x="163" y="516"/>
                    </a:lnTo>
                    <a:lnTo>
                      <a:pt x="169" y="514"/>
                    </a:lnTo>
                    <a:lnTo>
                      <a:pt x="177" y="512"/>
                    </a:lnTo>
                    <a:lnTo>
                      <a:pt x="185" y="512"/>
                    </a:lnTo>
                    <a:lnTo>
                      <a:pt x="198" y="512"/>
                    </a:lnTo>
                    <a:lnTo>
                      <a:pt x="208" y="516"/>
                    </a:lnTo>
                    <a:lnTo>
                      <a:pt x="213" y="519"/>
                    </a:lnTo>
                    <a:lnTo>
                      <a:pt x="215" y="523"/>
                    </a:lnTo>
                    <a:lnTo>
                      <a:pt x="215" y="528"/>
                    </a:lnTo>
                    <a:lnTo>
                      <a:pt x="220" y="528"/>
                    </a:lnTo>
                    <a:lnTo>
                      <a:pt x="225" y="528"/>
                    </a:lnTo>
                    <a:lnTo>
                      <a:pt x="225" y="523"/>
                    </a:lnTo>
                    <a:lnTo>
                      <a:pt x="225" y="446"/>
                    </a:lnTo>
                    <a:lnTo>
                      <a:pt x="223" y="446"/>
                    </a:lnTo>
                    <a:lnTo>
                      <a:pt x="220" y="442"/>
                    </a:lnTo>
                    <a:lnTo>
                      <a:pt x="213" y="438"/>
                    </a:lnTo>
                    <a:lnTo>
                      <a:pt x="205" y="434"/>
                    </a:lnTo>
                    <a:lnTo>
                      <a:pt x="197" y="432"/>
                    </a:lnTo>
                    <a:lnTo>
                      <a:pt x="185" y="431"/>
                    </a:lnTo>
                    <a:lnTo>
                      <a:pt x="173" y="432"/>
                    </a:lnTo>
                    <a:lnTo>
                      <a:pt x="162" y="435"/>
                    </a:lnTo>
                    <a:lnTo>
                      <a:pt x="153" y="439"/>
                    </a:lnTo>
                    <a:lnTo>
                      <a:pt x="150" y="442"/>
                    </a:lnTo>
                    <a:lnTo>
                      <a:pt x="149" y="439"/>
                    </a:lnTo>
                    <a:lnTo>
                      <a:pt x="143" y="436"/>
                    </a:lnTo>
                    <a:lnTo>
                      <a:pt x="135" y="434"/>
                    </a:lnTo>
                    <a:lnTo>
                      <a:pt x="126" y="432"/>
                    </a:lnTo>
                    <a:lnTo>
                      <a:pt x="117" y="431"/>
                    </a:lnTo>
                    <a:lnTo>
                      <a:pt x="103" y="432"/>
                    </a:lnTo>
                    <a:lnTo>
                      <a:pt x="90" y="436"/>
                    </a:lnTo>
                    <a:lnTo>
                      <a:pt x="86" y="439"/>
                    </a:lnTo>
                    <a:lnTo>
                      <a:pt x="82" y="442"/>
                    </a:lnTo>
                    <a:lnTo>
                      <a:pt x="79" y="446"/>
                    </a:lnTo>
                    <a:lnTo>
                      <a:pt x="77" y="446"/>
                    </a:lnTo>
                    <a:lnTo>
                      <a:pt x="77" y="523"/>
                    </a:lnTo>
                    <a:lnTo>
                      <a:pt x="77" y="528"/>
                    </a:lnTo>
                    <a:lnTo>
                      <a:pt x="82" y="528"/>
                    </a:lnTo>
                    <a:lnTo>
                      <a:pt x="86" y="528"/>
                    </a:lnTo>
                    <a:lnTo>
                      <a:pt x="86" y="523"/>
                    </a:lnTo>
                    <a:lnTo>
                      <a:pt x="89" y="519"/>
                    </a:lnTo>
                    <a:lnTo>
                      <a:pt x="91" y="516"/>
                    </a:lnTo>
                    <a:lnTo>
                      <a:pt x="98" y="514"/>
                    </a:lnTo>
                    <a:lnTo>
                      <a:pt x="107" y="512"/>
                    </a:lnTo>
                    <a:lnTo>
                      <a:pt x="117" y="512"/>
                    </a:lnTo>
                    <a:lnTo>
                      <a:pt x="128" y="512"/>
                    </a:lnTo>
                    <a:lnTo>
                      <a:pt x="138" y="515"/>
                    </a:lnTo>
                    <a:lnTo>
                      <a:pt x="143" y="519"/>
                    </a:lnTo>
                    <a:lnTo>
                      <a:pt x="146" y="522"/>
                    </a:lnTo>
                    <a:close/>
                    <a:moveTo>
                      <a:pt x="3985" y="390"/>
                    </a:moveTo>
                    <a:lnTo>
                      <a:pt x="3985" y="282"/>
                    </a:lnTo>
                    <a:lnTo>
                      <a:pt x="3983" y="279"/>
                    </a:lnTo>
                    <a:lnTo>
                      <a:pt x="3982" y="279"/>
                    </a:lnTo>
                    <a:lnTo>
                      <a:pt x="3978" y="277"/>
                    </a:lnTo>
                    <a:lnTo>
                      <a:pt x="3961" y="274"/>
                    </a:lnTo>
                    <a:lnTo>
                      <a:pt x="3936" y="271"/>
                    </a:lnTo>
                    <a:lnTo>
                      <a:pt x="3902" y="270"/>
                    </a:lnTo>
                    <a:lnTo>
                      <a:pt x="3864" y="270"/>
                    </a:lnTo>
                    <a:lnTo>
                      <a:pt x="788" y="270"/>
                    </a:lnTo>
                    <a:lnTo>
                      <a:pt x="787" y="268"/>
                    </a:lnTo>
                    <a:lnTo>
                      <a:pt x="511" y="268"/>
                    </a:lnTo>
                    <a:lnTo>
                      <a:pt x="505" y="270"/>
                    </a:lnTo>
                    <a:lnTo>
                      <a:pt x="501" y="272"/>
                    </a:lnTo>
                    <a:lnTo>
                      <a:pt x="498" y="277"/>
                    </a:lnTo>
                    <a:lnTo>
                      <a:pt x="498" y="282"/>
                    </a:lnTo>
                    <a:lnTo>
                      <a:pt x="498" y="390"/>
                    </a:lnTo>
                    <a:lnTo>
                      <a:pt x="498" y="396"/>
                    </a:lnTo>
                    <a:lnTo>
                      <a:pt x="501" y="400"/>
                    </a:lnTo>
                    <a:lnTo>
                      <a:pt x="505" y="403"/>
                    </a:lnTo>
                    <a:lnTo>
                      <a:pt x="511" y="403"/>
                    </a:lnTo>
                    <a:lnTo>
                      <a:pt x="654" y="403"/>
                    </a:lnTo>
                    <a:lnTo>
                      <a:pt x="654" y="404"/>
                    </a:lnTo>
                    <a:lnTo>
                      <a:pt x="3864" y="404"/>
                    </a:lnTo>
                    <a:lnTo>
                      <a:pt x="3910" y="403"/>
                    </a:lnTo>
                    <a:lnTo>
                      <a:pt x="3947" y="400"/>
                    </a:lnTo>
                    <a:lnTo>
                      <a:pt x="3972" y="397"/>
                    </a:lnTo>
                    <a:lnTo>
                      <a:pt x="3981" y="396"/>
                    </a:lnTo>
                    <a:lnTo>
                      <a:pt x="3982" y="394"/>
                    </a:lnTo>
                    <a:lnTo>
                      <a:pt x="3983" y="393"/>
                    </a:lnTo>
                    <a:lnTo>
                      <a:pt x="3985" y="390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56" name="Rectangle 84"/>
              <p:cNvSpPr>
                <a:spLocks noChangeArrowheads="1"/>
              </p:cNvSpPr>
              <p:nvPr/>
            </p:nvSpPr>
            <p:spPr bwMode="auto">
              <a:xfrm>
                <a:off x="320" y="518"/>
                <a:ext cx="17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57" name="Rectangle 85"/>
              <p:cNvSpPr>
                <a:spLocks noChangeArrowheads="1"/>
              </p:cNvSpPr>
              <p:nvPr/>
            </p:nvSpPr>
            <p:spPr bwMode="auto">
              <a:xfrm>
                <a:off x="320" y="495"/>
                <a:ext cx="17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58" name="Rectangle 86"/>
              <p:cNvSpPr>
                <a:spLocks noChangeArrowheads="1"/>
              </p:cNvSpPr>
              <p:nvPr/>
            </p:nvSpPr>
            <p:spPr bwMode="auto">
              <a:xfrm>
                <a:off x="320" y="471"/>
                <a:ext cx="17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59" name="Rectangle 87"/>
              <p:cNvSpPr>
                <a:spLocks noChangeArrowheads="1"/>
              </p:cNvSpPr>
              <p:nvPr/>
            </p:nvSpPr>
            <p:spPr bwMode="auto">
              <a:xfrm>
                <a:off x="320" y="449"/>
                <a:ext cx="17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5260" name="Picture 8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" y="45"/>
                <a:ext cx="9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61" name="Rectangle 89"/>
              <p:cNvSpPr>
                <a:spLocks noChangeArrowheads="1"/>
              </p:cNvSpPr>
              <p:nvPr/>
            </p:nvSpPr>
            <p:spPr bwMode="auto">
              <a:xfrm>
                <a:off x="271" y="278"/>
                <a:ext cx="4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62" name="Rectangle 90"/>
              <p:cNvSpPr>
                <a:spLocks noChangeArrowheads="1"/>
              </p:cNvSpPr>
              <p:nvPr/>
            </p:nvSpPr>
            <p:spPr bwMode="auto">
              <a:xfrm>
                <a:off x="271" y="281"/>
                <a:ext cx="4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63" name="Rectangle 91"/>
              <p:cNvSpPr>
                <a:spLocks noChangeArrowheads="1"/>
              </p:cNvSpPr>
              <p:nvPr/>
            </p:nvSpPr>
            <p:spPr bwMode="auto">
              <a:xfrm>
                <a:off x="271" y="407"/>
                <a:ext cx="4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64" name="Rectangle 92"/>
              <p:cNvSpPr>
                <a:spLocks noChangeArrowheads="1"/>
              </p:cNvSpPr>
              <p:nvPr/>
            </p:nvSpPr>
            <p:spPr bwMode="auto">
              <a:xfrm>
                <a:off x="271" y="410"/>
                <a:ext cx="4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65" name="Rectangle 93"/>
              <p:cNvSpPr>
                <a:spLocks noChangeArrowheads="1"/>
              </p:cNvSpPr>
              <p:nvPr/>
            </p:nvSpPr>
            <p:spPr bwMode="auto">
              <a:xfrm>
                <a:off x="263" y="278"/>
                <a:ext cx="8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66" name="Rectangle 94"/>
              <p:cNvSpPr>
                <a:spLocks noChangeArrowheads="1"/>
              </p:cNvSpPr>
              <p:nvPr/>
            </p:nvSpPr>
            <p:spPr bwMode="auto">
              <a:xfrm>
                <a:off x="263" y="410"/>
                <a:ext cx="8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67" name="Freeform 95"/>
              <p:cNvSpPr>
                <a:spLocks/>
              </p:cNvSpPr>
              <p:nvPr/>
            </p:nvSpPr>
            <p:spPr bwMode="auto">
              <a:xfrm>
                <a:off x="263" y="283"/>
                <a:ext cx="5" cy="124"/>
              </a:xfrm>
              <a:custGeom>
                <a:avLst/>
                <a:gdLst>
                  <a:gd name="T0" fmla="*/ 5 w 5"/>
                  <a:gd name="T1" fmla="*/ 0 h 124"/>
                  <a:gd name="T2" fmla="*/ 5 w 5"/>
                  <a:gd name="T3" fmla="*/ 124 h 124"/>
                  <a:gd name="T4" fmla="*/ 3 w 5"/>
                  <a:gd name="T5" fmla="*/ 124 h 124"/>
                  <a:gd name="T6" fmla="*/ 1 w 5"/>
                  <a:gd name="T7" fmla="*/ 124 h 124"/>
                  <a:gd name="T8" fmla="*/ 0 w 5"/>
                  <a:gd name="T9" fmla="*/ 124 h 124"/>
                  <a:gd name="T10" fmla="*/ 0 w 5"/>
                  <a:gd name="T11" fmla="*/ 0 h 124"/>
                  <a:gd name="T12" fmla="*/ 1 w 5"/>
                  <a:gd name="T13" fmla="*/ 0 h 124"/>
                  <a:gd name="T14" fmla="*/ 5 w 5"/>
                  <a:gd name="T15" fmla="*/ 0 h 1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124">
                    <a:moveTo>
                      <a:pt x="5" y="0"/>
                    </a:moveTo>
                    <a:lnTo>
                      <a:pt x="5" y="124"/>
                    </a:lnTo>
                    <a:lnTo>
                      <a:pt x="3" y="124"/>
                    </a:lnTo>
                    <a:lnTo>
                      <a:pt x="1" y="124"/>
                    </a:lnTo>
                    <a:lnTo>
                      <a:pt x="0" y="124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8" name="Freeform 96"/>
              <p:cNvSpPr>
                <a:spLocks/>
              </p:cNvSpPr>
              <p:nvPr/>
            </p:nvSpPr>
            <p:spPr bwMode="auto">
              <a:xfrm>
                <a:off x="263" y="281"/>
                <a:ext cx="8" cy="129"/>
              </a:xfrm>
              <a:custGeom>
                <a:avLst/>
                <a:gdLst>
                  <a:gd name="T0" fmla="*/ 8 w 8"/>
                  <a:gd name="T1" fmla="*/ 0 h 129"/>
                  <a:gd name="T2" fmla="*/ 8 w 8"/>
                  <a:gd name="T3" fmla="*/ 2 h 129"/>
                  <a:gd name="T4" fmla="*/ 8 w 8"/>
                  <a:gd name="T5" fmla="*/ 126 h 129"/>
                  <a:gd name="T6" fmla="*/ 8 w 8"/>
                  <a:gd name="T7" fmla="*/ 129 h 129"/>
                  <a:gd name="T8" fmla="*/ 0 w 8"/>
                  <a:gd name="T9" fmla="*/ 129 h 129"/>
                  <a:gd name="T10" fmla="*/ 0 w 8"/>
                  <a:gd name="T11" fmla="*/ 126 h 129"/>
                  <a:gd name="T12" fmla="*/ 1 w 8"/>
                  <a:gd name="T13" fmla="*/ 126 h 129"/>
                  <a:gd name="T14" fmla="*/ 3 w 8"/>
                  <a:gd name="T15" fmla="*/ 126 h 129"/>
                  <a:gd name="T16" fmla="*/ 5 w 8"/>
                  <a:gd name="T17" fmla="*/ 126 h 129"/>
                  <a:gd name="T18" fmla="*/ 5 w 8"/>
                  <a:gd name="T19" fmla="*/ 2 h 129"/>
                  <a:gd name="T20" fmla="*/ 1 w 8"/>
                  <a:gd name="T21" fmla="*/ 2 h 129"/>
                  <a:gd name="T22" fmla="*/ 0 w 8"/>
                  <a:gd name="T23" fmla="*/ 2 h 129"/>
                  <a:gd name="T24" fmla="*/ 0 w 8"/>
                  <a:gd name="T25" fmla="*/ 0 h 129"/>
                  <a:gd name="T26" fmla="*/ 8 w 8"/>
                  <a:gd name="T27" fmla="*/ 0 h 12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" h="129">
                    <a:moveTo>
                      <a:pt x="8" y="0"/>
                    </a:moveTo>
                    <a:lnTo>
                      <a:pt x="8" y="2"/>
                    </a:lnTo>
                    <a:lnTo>
                      <a:pt x="8" y="126"/>
                    </a:lnTo>
                    <a:lnTo>
                      <a:pt x="8" y="129"/>
                    </a:lnTo>
                    <a:lnTo>
                      <a:pt x="0" y="129"/>
                    </a:lnTo>
                    <a:lnTo>
                      <a:pt x="0" y="126"/>
                    </a:lnTo>
                    <a:lnTo>
                      <a:pt x="1" y="126"/>
                    </a:lnTo>
                    <a:lnTo>
                      <a:pt x="3" y="126"/>
                    </a:lnTo>
                    <a:lnTo>
                      <a:pt x="5" y="126"/>
                    </a:lnTo>
                    <a:lnTo>
                      <a:pt x="5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69" name="Rectangle 97"/>
              <p:cNvSpPr>
                <a:spLocks noChangeArrowheads="1"/>
              </p:cNvSpPr>
              <p:nvPr/>
            </p:nvSpPr>
            <p:spPr bwMode="auto">
              <a:xfrm>
                <a:off x="260" y="278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70" name="Rectangle 98"/>
              <p:cNvSpPr>
                <a:spLocks noChangeArrowheads="1"/>
              </p:cNvSpPr>
              <p:nvPr/>
            </p:nvSpPr>
            <p:spPr bwMode="auto">
              <a:xfrm>
                <a:off x="260" y="281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71" name="Freeform 99"/>
              <p:cNvSpPr>
                <a:spLocks/>
              </p:cNvSpPr>
              <p:nvPr/>
            </p:nvSpPr>
            <p:spPr bwMode="auto">
              <a:xfrm>
                <a:off x="260" y="283"/>
                <a:ext cx="3" cy="124"/>
              </a:xfrm>
              <a:custGeom>
                <a:avLst/>
                <a:gdLst>
                  <a:gd name="T0" fmla="*/ 0 w 3"/>
                  <a:gd name="T1" fmla="*/ 124 h 124"/>
                  <a:gd name="T2" fmla="*/ 0 w 3"/>
                  <a:gd name="T3" fmla="*/ 0 h 124"/>
                  <a:gd name="T4" fmla="*/ 3 w 3"/>
                  <a:gd name="T5" fmla="*/ 0 h 124"/>
                  <a:gd name="T6" fmla="*/ 3 w 3"/>
                  <a:gd name="T7" fmla="*/ 124 h 124"/>
                  <a:gd name="T8" fmla="*/ 0 w 3"/>
                  <a:gd name="T9" fmla="*/ 124 h 124"/>
                  <a:gd name="T10" fmla="*/ 0 w 3"/>
                  <a:gd name="T11" fmla="*/ 124 h 1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24">
                    <a:moveTo>
                      <a:pt x="0" y="124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24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2" name="Rectangle 100"/>
              <p:cNvSpPr>
                <a:spLocks noChangeArrowheads="1"/>
              </p:cNvSpPr>
              <p:nvPr/>
            </p:nvSpPr>
            <p:spPr bwMode="auto">
              <a:xfrm>
                <a:off x="260" y="40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73" name="Rectangle 101"/>
              <p:cNvSpPr>
                <a:spLocks noChangeArrowheads="1"/>
              </p:cNvSpPr>
              <p:nvPr/>
            </p:nvSpPr>
            <p:spPr bwMode="auto">
              <a:xfrm>
                <a:off x="260" y="41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74" name="Freeform 102"/>
              <p:cNvSpPr>
                <a:spLocks noEditPoints="1"/>
              </p:cNvSpPr>
              <p:nvPr/>
            </p:nvSpPr>
            <p:spPr bwMode="auto">
              <a:xfrm>
                <a:off x="75" y="283"/>
                <a:ext cx="185" cy="124"/>
              </a:xfrm>
              <a:custGeom>
                <a:avLst/>
                <a:gdLst>
                  <a:gd name="T0" fmla="*/ 181 w 185"/>
                  <a:gd name="T1" fmla="*/ 0 h 124"/>
                  <a:gd name="T2" fmla="*/ 185 w 185"/>
                  <a:gd name="T3" fmla="*/ 0 h 124"/>
                  <a:gd name="T4" fmla="*/ 185 w 185"/>
                  <a:gd name="T5" fmla="*/ 124 h 124"/>
                  <a:gd name="T6" fmla="*/ 185 w 185"/>
                  <a:gd name="T7" fmla="*/ 124 h 124"/>
                  <a:gd name="T8" fmla="*/ 181 w 185"/>
                  <a:gd name="T9" fmla="*/ 124 h 124"/>
                  <a:gd name="T10" fmla="*/ 178 w 185"/>
                  <a:gd name="T11" fmla="*/ 124 h 124"/>
                  <a:gd name="T12" fmla="*/ 10 w 185"/>
                  <a:gd name="T13" fmla="*/ 124 h 124"/>
                  <a:gd name="T14" fmla="*/ 10 w 185"/>
                  <a:gd name="T15" fmla="*/ 124 h 124"/>
                  <a:gd name="T16" fmla="*/ 6 w 185"/>
                  <a:gd name="T17" fmla="*/ 124 h 124"/>
                  <a:gd name="T18" fmla="*/ 3 w 185"/>
                  <a:gd name="T19" fmla="*/ 122 h 124"/>
                  <a:gd name="T20" fmla="*/ 1 w 185"/>
                  <a:gd name="T21" fmla="*/ 120 h 124"/>
                  <a:gd name="T22" fmla="*/ 0 w 185"/>
                  <a:gd name="T23" fmla="*/ 117 h 124"/>
                  <a:gd name="T24" fmla="*/ 0 w 185"/>
                  <a:gd name="T25" fmla="*/ 9 h 124"/>
                  <a:gd name="T26" fmla="*/ 0 w 185"/>
                  <a:gd name="T27" fmla="*/ 9 h 124"/>
                  <a:gd name="T28" fmla="*/ 1 w 185"/>
                  <a:gd name="T29" fmla="*/ 6 h 124"/>
                  <a:gd name="T30" fmla="*/ 3 w 185"/>
                  <a:gd name="T31" fmla="*/ 3 h 124"/>
                  <a:gd name="T32" fmla="*/ 6 w 185"/>
                  <a:gd name="T33" fmla="*/ 2 h 124"/>
                  <a:gd name="T34" fmla="*/ 10 w 185"/>
                  <a:gd name="T35" fmla="*/ 0 h 124"/>
                  <a:gd name="T36" fmla="*/ 179 w 185"/>
                  <a:gd name="T37" fmla="*/ 0 h 124"/>
                  <a:gd name="T38" fmla="*/ 181 w 185"/>
                  <a:gd name="T39" fmla="*/ 0 h 124"/>
                  <a:gd name="T40" fmla="*/ 119 w 185"/>
                  <a:gd name="T41" fmla="*/ 93 h 124"/>
                  <a:gd name="T42" fmla="*/ 119 w 185"/>
                  <a:gd name="T43" fmla="*/ 65 h 124"/>
                  <a:gd name="T44" fmla="*/ 119 w 185"/>
                  <a:gd name="T45" fmla="*/ 38 h 124"/>
                  <a:gd name="T46" fmla="*/ 90 w 185"/>
                  <a:gd name="T47" fmla="*/ 52 h 124"/>
                  <a:gd name="T48" fmla="*/ 59 w 185"/>
                  <a:gd name="T49" fmla="*/ 65 h 124"/>
                  <a:gd name="T50" fmla="*/ 90 w 185"/>
                  <a:gd name="T51" fmla="*/ 79 h 124"/>
                  <a:gd name="T52" fmla="*/ 119 w 185"/>
                  <a:gd name="T53" fmla="*/ 93 h 12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85" h="124">
                    <a:moveTo>
                      <a:pt x="181" y="0"/>
                    </a:moveTo>
                    <a:lnTo>
                      <a:pt x="185" y="0"/>
                    </a:lnTo>
                    <a:lnTo>
                      <a:pt x="185" y="124"/>
                    </a:lnTo>
                    <a:lnTo>
                      <a:pt x="181" y="124"/>
                    </a:lnTo>
                    <a:lnTo>
                      <a:pt x="178" y="124"/>
                    </a:lnTo>
                    <a:lnTo>
                      <a:pt x="10" y="124"/>
                    </a:lnTo>
                    <a:lnTo>
                      <a:pt x="6" y="124"/>
                    </a:lnTo>
                    <a:lnTo>
                      <a:pt x="3" y="122"/>
                    </a:lnTo>
                    <a:lnTo>
                      <a:pt x="1" y="120"/>
                    </a:lnTo>
                    <a:lnTo>
                      <a:pt x="0" y="117"/>
                    </a:lnTo>
                    <a:lnTo>
                      <a:pt x="0" y="9"/>
                    </a:lnTo>
                    <a:lnTo>
                      <a:pt x="1" y="6"/>
                    </a:lnTo>
                    <a:lnTo>
                      <a:pt x="3" y="3"/>
                    </a:lnTo>
                    <a:lnTo>
                      <a:pt x="6" y="2"/>
                    </a:lnTo>
                    <a:lnTo>
                      <a:pt x="10" y="0"/>
                    </a:lnTo>
                    <a:lnTo>
                      <a:pt x="179" y="0"/>
                    </a:lnTo>
                    <a:lnTo>
                      <a:pt x="181" y="0"/>
                    </a:lnTo>
                    <a:close/>
                    <a:moveTo>
                      <a:pt x="119" y="93"/>
                    </a:moveTo>
                    <a:lnTo>
                      <a:pt x="119" y="65"/>
                    </a:lnTo>
                    <a:lnTo>
                      <a:pt x="119" y="38"/>
                    </a:lnTo>
                    <a:lnTo>
                      <a:pt x="90" y="52"/>
                    </a:lnTo>
                    <a:lnTo>
                      <a:pt x="59" y="65"/>
                    </a:lnTo>
                    <a:lnTo>
                      <a:pt x="90" y="79"/>
                    </a:lnTo>
                    <a:lnTo>
                      <a:pt x="119" y="9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5" name="Freeform 103"/>
              <p:cNvSpPr>
                <a:spLocks/>
              </p:cNvSpPr>
              <p:nvPr/>
            </p:nvSpPr>
            <p:spPr bwMode="auto">
              <a:xfrm>
                <a:off x="233" y="457"/>
                <a:ext cx="5" cy="77"/>
              </a:xfrm>
              <a:custGeom>
                <a:avLst/>
                <a:gdLst>
                  <a:gd name="T0" fmla="*/ 5 w 5"/>
                  <a:gd name="T1" fmla="*/ 0 h 77"/>
                  <a:gd name="T2" fmla="*/ 5 w 5"/>
                  <a:gd name="T3" fmla="*/ 77 h 77"/>
                  <a:gd name="T4" fmla="*/ 3 w 5"/>
                  <a:gd name="T5" fmla="*/ 77 h 77"/>
                  <a:gd name="T6" fmla="*/ 3 w 5"/>
                  <a:gd name="T7" fmla="*/ 77 h 77"/>
                  <a:gd name="T8" fmla="*/ 3 w 5"/>
                  <a:gd name="T9" fmla="*/ 72 h 77"/>
                  <a:gd name="T10" fmla="*/ 0 w 5"/>
                  <a:gd name="T11" fmla="*/ 68 h 77"/>
                  <a:gd name="T12" fmla="*/ 0 w 5"/>
                  <a:gd name="T13" fmla="*/ 68 h 77"/>
                  <a:gd name="T14" fmla="*/ 0 w 5"/>
                  <a:gd name="T15" fmla="*/ 68 h 77"/>
                  <a:gd name="T16" fmla="*/ 0 w 5"/>
                  <a:gd name="T17" fmla="*/ 4 h 77"/>
                  <a:gd name="T18" fmla="*/ 3 w 5"/>
                  <a:gd name="T19" fmla="*/ 4 h 77"/>
                  <a:gd name="T20" fmla="*/ 3 w 5"/>
                  <a:gd name="T21" fmla="*/ 4 h 77"/>
                  <a:gd name="T22" fmla="*/ 3 w 5"/>
                  <a:gd name="T23" fmla="*/ 0 h 77"/>
                  <a:gd name="T24" fmla="*/ 5 w 5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" h="77">
                    <a:moveTo>
                      <a:pt x="5" y="0"/>
                    </a:moveTo>
                    <a:lnTo>
                      <a:pt x="5" y="77"/>
                    </a:lnTo>
                    <a:lnTo>
                      <a:pt x="3" y="77"/>
                    </a:lnTo>
                    <a:lnTo>
                      <a:pt x="3" y="72"/>
                    </a:lnTo>
                    <a:lnTo>
                      <a:pt x="0" y="68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3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6" name="Freeform 104"/>
              <p:cNvSpPr>
                <a:spLocks/>
              </p:cNvSpPr>
              <p:nvPr/>
            </p:nvSpPr>
            <p:spPr bwMode="auto">
              <a:xfrm>
                <a:off x="232" y="457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4 w 4"/>
                  <a:gd name="T5" fmla="*/ 4 h 4"/>
                  <a:gd name="T6" fmla="*/ 1 w 4"/>
                  <a:gd name="T7" fmla="*/ 4 h 4"/>
                  <a:gd name="T8" fmla="*/ 0 w 4"/>
                  <a:gd name="T9" fmla="*/ 4 h 4"/>
                  <a:gd name="T10" fmla="*/ 0 w 4"/>
                  <a:gd name="T11" fmla="*/ 0 h 4"/>
                  <a:gd name="T12" fmla="*/ 4 w 4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4" y="4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7" name="Freeform 105"/>
              <p:cNvSpPr>
                <a:spLocks/>
              </p:cNvSpPr>
              <p:nvPr/>
            </p:nvSpPr>
            <p:spPr bwMode="auto">
              <a:xfrm>
                <a:off x="233" y="525"/>
                <a:ext cx="3" cy="9"/>
              </a:xfrm>
              <a:custGeom>
                <a:avLst/>
                <a:gdLst>
                  <a:gd name="T0" fmla="*/ 0 w 3"/>
                  <a:gd name="T1" fmla="*/ 0 h 9"/>
                  <a:gd name="T2" fmla="*/ 0 w 3"/>
                  <a:gd name="T3" fmla="*/ 0 h 9"/>
                  <a:gd name="T4" fmla="*/ 3 w 3"/>
                  <a:gd name="T5" fmla="*/ 4 h 9"/>
                  <a:gd name="T6" fmla="*/ 3 w 3"/>
                  <a:gd name="T7" fmla="*/ 9 h 9"/>
                  <a:gd name="T8" fmla="*/ 0 w 3"/>
                  <a:gd name="T9" fmla="*/ 9 h 9"/>
                  <a:gd name="T10" fmla="*/ 0 w 3"/>
                  <a:gd name="T11" fmla="*/ 5 h 9"/>
                  <a:gd name="T12" fmla="*/ 0 w 3"/>
                  <a:gd name="T13" fmla="*/ 0 h 9"/>
                  <a:gd name="T14" fmla="*/ 0 w 3"/>
                  <a:gd name="T15" fmla="*/ 0 h 9"/>
                  <a:gd name="T16" fmla="*/ 0 w 3"/>
                  <a:gd name="T17" fmla="*/ 0 h 9"/>
                  <a:gd name="T18" fmla="*/ 0 w 3"/>
                  <a:gd name="T19" fmla="*/ 0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" h="9">
                    <a:moveTo>
                      <a:pt x="0" y="0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3" y="9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78" name="Rectangle 106"/>
              <p:cNvSpPr>
                <a:spLocks noChangeArrowheads="1"/>
              </p:cNvSpPr>
              <p:nvPr/>
            </p:nvSpPr>
            <p:spPr bwMode="auto">
              <a:xfrm>
                <a:off x="232" y="530"/>
                <a:ext cx="1" cy="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79" name="Freeform 107"/>
              <p:cNvSpPr>
                <a:spLocks/>
              </p:cNvSpPr>
              <p:nvPr/>
            </p:nvSpPr>
            <p:spPr bwMode="auto">
              <a:xfrm>
                <a:off x="229" y="522"/>
                <a:ext cx="4" cy="12"/>
              </a:xfrm>
              <a:custGeom>
                <a:avLst/>
                <a:gdLst>
                  <a:gd name="T0" fmla="*/ 4 w 4"/>
                  <a:gd name="T1" fmla="*/ 3 h 12"/>
                  <a:gd name="T2" fmla="*/ 4 w 4"/>
                  <a:gd name="T3" fmla="*/ 8 h 12"/>
                  <a:gd name="T4" fmla="*/ 3 w 4"/>
                  <a:gd name="T5" fmla="*/ 8 h 12"/>
                  <a:gd name="T6" fmla="*/ 3 w 4"/>
                  <a:gd name="T7" fmla="*/ 12 h 12"/>
                  <a:gd name="T8" fmla="*/ 3 w 4"/>
                  <a:gd name="T9" fmla="*/ 12 h 12"/>
                  <a:gd name="T10" fmla="*/ 3 w 4"/>
                  <a:gd name="T11" fmla="*/ 8 h 12"/>
                  <a:gd name="T12" fmla="*/ 0 w 4"/>
                  <a:gd name="T13" fmla="*/ 4 h 12"/>
                  <a:gd name="T14" fmla="*/ 0 w 4"/>
                  <a:gd name="T15" fmla="*/ 0 h 12"/>
                  <a:gd name="T16" fmla="*/ 0 w 4"/>
                  <a:gd name="T17" fmla="*/ 0 h 12"/>
                  <a:gd name="T18" fmla="*/ 4 w 4"/>
                  <a:gd name="T19" fmla="*/ 3 h 12"/>
                  <a:gd name="T20" fmla="*/ 4 w 4"/>
                  <a:gd name="T21" fmla="*/ 3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" h="12">
                    <a:moveTo>
                      <a:pt x="4" y="3"/>
                    </a:moveTo>
                    <a:lnTo>
                      <a:pt x="4" y="8"/>
                    </a:lnTo>
                    <a:lnTo>
                      <a:pt x="3" y="8"/>
                    </a:lnTo>
                    <a:lnTo>
                      <a:pt x="3" y="12"/>
                    </a:lnTo>
                    <a:lnTo>
                      <a:pt x="3" y="8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0" name="Freeform 108"/>
              <p:cNvSpPr>
                <a:spLocks/>
              </p:cNvSpPr>
              <p:nvPr/>
            </p:nvSpPr>
            <p:spPr bwMode="auto">
              <a:xfrm>
                <a:off x="229" y="526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0 w 3"/>
                  <a:gd name="T3" fmla="*/ 0 h 8"/>
                  <a:gd name="T4" fmla="*/ 3 w 3"/>
                  <a:gd name="T5" fmla="*/ 4 h 8"/>
                  <a:gd name="T6" fmla="*/ 3 w 3"/>
                  <a:gd name="T7" fmla="*/ 8 h 8"/>
                  <a:gd name="T8" fmla="*/ 0 w 3"/>
                  <a:gd name="T9" fmla="*/ 8 h 8"/>
                  <a:gd name="T10" fmla="*/ 0 w 3"/>
                  <a:gd name="T11" fmla="*/ 0 h 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8">
                    <a:moveTo>
                      <a:pt x="0" y="0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3" y="8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1" name="Freeform 109"/>
              <p:cNvSpPr>
                <a:spLocks/>
              </p:cNvSpPr>
              <p:nvPr/>
            </p:nvSpPr>
            <p:spPr bwMode="auto">
              <a:xfrm>
                <a:off x="169" y="450"/>
                <a:ext cx="60" cy="72"/>
              </a:xfrm>
              <a:custGeom>
                <a:avLst/>
                <a:gdLst>
                  <a:gd name="T0" fmla="*/ 60 w 60"/>
                  <a:gd name="T1" fmla="*/ 16 h 72"/>
                  <a:gd name="T2" fmla="*/ 60 w 60"/>
                  <a:gd name="T3" fmla="*/ 72 h 72"/>
                  <a:gd name="T4" fmla="*/ 60 w 60"/>
                  <a:gd name="T5" fmla="*/ 72 h 72"/>
                  <a:gd name="T6" fmla="*/ 49 w 60"/>
                  <a:gd name="T7" fmla="*/ 68 h 72"/>
                  <a:gd name="T8" fmla="*/ 49 w 60"/>
                  <a:gd name="T9" fmla="*/ 68 h 72"/>
                  <a:gd name="T10" fmla="*/ 41 w 60"/>
                  <a:gd name="T11" fmla="*/ 65 h 72"/>
                  <a:gd name="T12" fmla="*/ 29 w 60"/>
                  <a:gd name="T13" fmla="*/ 65 h 72"/>
                  <a:gd name="T14" fmla="*/ 29 w 60"/>
                  <a:gd name="T15" fmla="*/ 65 h 72"/>
                  <a:gd name="T16" fmla="*/ 17 w 60"/>
                  <a:gd name="T17" fmla="*/ 65 h 72"/>
                  <a:gd name="T18" fmla="*/ 6 w 60"/>
                  <a:gd name="T19" fmla="*/ 68 h 72"/>
                  <a:gd name="T20" fmla="*/ 6 w 60"/>
                  <a:gd name="T21" fmla="*/ 68 h 72"/>
                  <a:gd name="T22" fmla="*/ 0 w 60"/>
                  <a:gd name="T23" fmla="*/ 70 h 72"/>
                  <a:gd name="T24" fmla="*/ 0 w 60"/>
                  <a:gd name="T25" fmla="*/ 10 h 72"/>
                  <a:gd name="T26" fmla="*/ 0 w 60"/>
                  <a:gd name="T27" fmla="*/ 10 h 72"/>
                  <a:gd name="T28" fmla="*/ 1 w 60"/>
                  <a:gd name="T29" fmla="*/ 7 h 72"/>
                  <a:gd name="T30" fmla="*/ 1 w 60"/>
                  <a:gd name="T31" fmla="*/ 7 h 72"/>
                  <a:gd name="T32" fmla="*/ 7 w 60"/>
                  <a:gd name="T33" fmla="*/ 4 h 72"/>
                  <a:gd name="T34" fmla="*/ 13 w 60"/>
                  <a:gd name="T35" fmla="*/ 3 h 72"/>
                  <a:gd name="T36" fmla="*/ 13 w 60"/>
                  <a:gd name="T37" fmla="*/ 3 h 72"/>
                  <a:gd name="T38" fmla="*/ 21 w 60"/>
                  <a:gd name="T39" fmla="*/ 2 h 72"/>
                  <a:gd name="T40" fmla="*/ 29 w 60"/>
                  <a:gd name="T41" fmla="*/ 0 h 72"/>
                  <a:gd name="T42" fmla="*/ 29 w 60"/>
                  <a:gd name="T43" fmla="*/ 0 h 72"/>
                  <a:gd name="T44" fmla="*/ 42 w 60"/>
                  <a:gd name="T45" fmla="*/ 2 h 72"/>
                  <a:gd name="T46" fmla="*/ 52 w 60"/>
                  <a:gd name="T47" fmla="*/ 4 h 72"/>
                  <a:gd name="T48" fmla="*/ 52 w 60"/>
                  <a:gd name="T49" fmla="*/ 4 h 72"/>
                  <a:gd name="T50" fmla="*/ 57 w 60"/>
                  <a:gd name="T51" fmla="*/ 9 h 72"/>
                  <a:gd name="T52" fmla="*/ 57 w 60"/>
                  <a:gd name="T53" fmla="*/ 9 h 72"/>
                  <a:gd name="T54" fmla="*/ 59 w 60"/>
                  <a:gd name="T55" fmla="*/ 11 h 72"/>
                  <a:gd name="T56" fmla="*/ 59 w 60"/>
                  <a:gd name="T57" fmla="*/ 16 h 72"/>
                  <a:gd name="T58" fmla="*/ 60 w 60"/>
                  <a:gd name="T59" fmla="*/ 16 h 72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60" h="72">
                    <a:moveTo>
                      <a:pt x="60" y="16"/>
                    </a:moveTo>
                    <a:lnTo>
                      <a:pt x="60" y="72"/>
                    </a:lnTo>
                    <a:lnTo>
                      <a:pt x="49" y="68"/>
                    </a:lnTo>
                    <a:lnTo>
                      <a:pt x="41" y="65"/>
                    </a:lnTo>
                    <a:lnTo>
                      <a:pt x="29" y="65"/>
                    </a:lnTo>
                    <a:lnTo>
                      <a:pt x="17" y="65"/>
                    </a:lnTo>
                    <a:lnTo>
                      <a:pt x="6" y="68"/>
                    </a:lnTo>
                    <a:lnTo>
                      <a:pt x="0" y="70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7" y="4"/>
                    </a:lnTo>
                    <a:lnTo>
                      <a:pt x="13" y="3"/>
                    </a:lnTo>
                    <a:lnTo>
                      <a:pt x="21" y="2"/>
                    </a:lnTo>
                    <a:lnTo>
                      <a:pt x="29" y="0"/>
                    </a:lnTo>
                    <a:lnTo>
                      <a:pt x="42" y="2"/>
                    </a:lnTo>
                    <a:lnTo>
                      <a:pt x="52" y="4"/>
                    </a:lnTo>
                    <a:lnTo>
                      <a:pt x="57" y="9"/>
                    </a:lnTo>
                    <a:lnTo>
                      <a:pt x="59" y="11"/>
                    </a:lnTo>
                    <a:lnTo>
                      <a:pt x="59" y="16"/>
                    </a:lnTo>
                    <a:lnTo>
                      <a:pt x="60" y="16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2" name="Freeform 110"/>
              <p:cNvSpPr>
                <a:spLocks/>
              </p:cNvSpPr>
              <p:nvPr/>
            </p:nvSpPr>
            <p:spPr bwMode="auto">
              <a:xfrm>
                <a:off x="134" y="321"/>
                <a:ext cx="60" cy="55"/>
              </a:xfrm>
              <a:custGeom>
                <a:avLst/>
                <a:gdLst>
                  <a:gd name="T0" fmla="*/ 60 w 60"/>
                  <a:gd name="T1" fmla="*/ 27 h 55"/>
                  <a:gd name="T2" fmla="*/ 60 w 60"/>
                  <a:gd name="T3" fmla="*/ 55 h 55"/>
                  <a:gd name="T4" fmla="*/ 31 w 60"/>
                  <a:gd name="T5" fmla="*/ 41 h 55"/>
                  <a:gd name="T6" fmla="*/ 0 w 60"/>
                  <a:gd name="T7" fmla="*/ 27 h 55"/>
                  <a:gd name="T8" fmla="*/ 31 w 60"/>
                  <a:gd name="T9" fmla="*/ 14 h 55"/>
                  <a:gd name="T10" fmla="*/ 60 w 60"/>
                  <a:gd name="T11" fmla="*/ 0 h 55"/>
                  <a:gd name="T12" fmla="*/ 60 w 60"/>
                  <a:gd name="T13" fmla="*/ 27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5">
                    <a:moveTo>
                      <a:pt x="60" y="27"/>
                    </a:moveTo>
                    <a:lnTo>
                      <a:pt x="60" y="55"/>
                    </a:lnTo>
                    <a:lnTo>
                      <a:pt x="31" y="41"/>
                    </a:lnTo>
                    <a:lnTo>
                      <a:pt x="0" y="27"/>
                    </a:lnTo>
                    <a:lnTo>
                      <a:pt x="31" y="14"/>
                    </a:lnTo>
                    <a:lnTo>
                      <a:pt x="60" y="0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3" name="Freeform 111"/>
              <p:cNvSpPr>
                <a:spLocks/>
              </p:cNvSpPr>
              <p:nvPr/>
            </p:nvSpPr>
            <p:spPr bwMode="auto">
              <a:xfrm>
                <a:off x="169" y="519"/>
                <a:ext cx="69" cy="20"/>
              </a:xfrm>
              <a:custGeom>
                <a:avLst/>
                <a:gdLst>
                  <a:gd name="T0" fmla="*/ 64 w 69"/>
                  <a:gd name="T1" fmla="*/ 15 h 20"/>
                  <a:gd name="T2" fmla="*/ 67 w 69"/>
                  <a:gd name="T3" fmla="*/ 15 h 20"/>
                  <a:gd name="T4" fmla="*/ 69 w 69"/>
                  <a:gd name="T5" fmla="*/ 15 h 20"/>
                  <a:gd name="T6" fmla="*/ 69 w 69"/>
                  <a:gd name="T7" fmla="*/ 20 h 20"/>
                  <a:gd name="T8" fmla="*/ 64 w 69"/>
                  <a:gd name="T9" fmla="*/ 20 h 20"/>
                  <a:gd name="T10" fmla="*/ 59 w 69"/>
                  <a:gd name="T11" fmla="*/ 20 h 20"/>
                  <a:gd name="T12" fmla="*/ 59 w 69"/>
                  <a:gd name="T13" fmla="*/ 15 h 20"/>
                  <a:gd name="T14" fmla="*/ 59 w 69"/>
                  <a:gd name="T15" fmla="*/ 15 h 20"/>
                  <a:gd name="T16" fmla="*/ 57 w 69"/>
                  <a:gd name="T17" fmla="*/ 11 h 20"/>
                  <a:gd name="T18" fmla="*/ 57 w 69"/>
                  <a:gd name="T19" fmla="*/ 11 h 20"/>
                  <a:gd name="T20" fmla="*/ 52 w 69"/>
                  <a:gd name="T21" fmla="*/ 8 h 20"/>
                  <a:gd name="T22" fmla="*/ 52 w 69"/>
                  <a:gd name="T23" fmla="*/ 8 h 20"/>
                  <a:gd name="T24" fmla="*/ 42 w 69"/>
                  <a:gd name="T25" fmla="*/ 4 h 20"/>
                  <a:gd name="T26" fmla="*/ 29 w 69"/>
                  <a:gd name="T27" fmla="*/ 4 h 20"/>
                  <a:gd name="T28" fmla="*/ 29 w 69"/>
                  <a:gd name="T29" fmla="*/ 4 h 20"/>
                  <a:gd name="T30" fmla="*/ 21 w 69"/>
                  <a:gd name="T31" fmla="*/ 4 h 20"/>
                  <a:gd name="T32" fmla="*/ 13 w 69"/>
                  <a:gd name="T33" fmla="*/ 6 h 20"/>
                  <a:gd name="T34" fmla="*/ 13 w 69"/>
                  <a:gd name="T35" fmla="*/ 6 h 20"/>
                  <a:gd name="T36" fmla="*/ 7 w 69"/>
                  <a:gd name="T37" fmla="*/ 8 h 20"/>
                  <a:gd name="T38" fmla="*/ 1 w 69"/>
                  <a:gd name="T39" fmla="*/ 10 h 20"/>
                  <a:gd name="T40" fmla="*/ 1 w 69"/>
                  <a:gd name="T41" fmla="*/ 10 h 20"/>
                  <a:gd name="T42" fmla="*/ 0 w 69"/>
                  <a:gd name="T43" fmla="*/ 13 h 20"/>
                  <a:gd name="T44" fmla="*/ 0 w 69"/>
                  <a:gd name="T45" fmla="*/ 7 h 20"/>
                  <a:gd name="T46" fmla="*/ 0 w 69"/>
                  <a:gd name="T47" fmla="*/ 7 h 20"/>
                  <a:gd name="T48" fmla="*/ 6 w 69"/>
                  <a:gd name="T49" fmla="*/ 4 h 20"/>
                  <a:gd name="T50" fmla="*/ 13 w 69"/>
                  <a:gd name="T51" fmla="*/ 1 h 20"/>
                  <a:gd name="T52" fmla="*/ 20 w 69"/>
                  <a:gd name="T53" fmla="*/ 0 h 20"/>
                  <a:gd name="T54" fmla="*/ 29 w 69"/>
                  <a:gd name="T55" fmla="*/ 0 h 20"/>
                  <a:gd name="T56" fmla="*/ 29 w 69"/>
                  <a:gd name="T57" fmla="*/ 0 h 20"/>
                  <a:gd name="T58" fmla="*/ 39 w 69"/>
                  <a:gd name="T59" fmla="*/ 0 h 20"/>
                  <a:gd name="T60" fmla="*/ 48 w 69"/>
                  <a:gd name="T61" fmla="*/ 1 h 20"/>
                  <a:gd name="T62" fmla="*/ 55 w 69"/>
                  <a:gd name="T63" fmla="*/ 4 h 20"/>
                  <a:gd name="T64" fmla="*/ 60 w 69"/>
                  <a:gd name="T65" fmla="*/ 7 h 20"/>
                  <a:gd name="T66" fmla="*/ 60 w 69"/>
                  <a:gd name="T67" fmla="*/ 15 h 20"/>
                  <a:gd name="T68" fmla="*/ 63 w 69"/>
                  <a:gd name="T69" fmla="*/ 15 h 20"/>
                  <a:gd name="T70" fmla="*/ 64 w 69"/>
                  <a:gd name="T71" fmla="*/ 15 h 2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69" h="20">
                    <a:moveTo>
                      <a:pt x="64" y="15"/>
                    </a:moveTo>
                    <a:lnTo>
                      <a:pt x="67" y="15"/>
                    </a:lnTo>
                    <a:lnTo>
                      <a:pt x="69" y="15"/>
                    </a:lnTo>
                    <a:lnTo>
                      <a:pt x="69" y="20"/>
                    </a:lnTo>
                    <a:lnTo>
                      <a:pt x="64" y="20"/>
                    </a:lnTo>
                    <a:lnTo>
                      <a:pt x="59" y="20"/>
                    </a:lnTo>
                    <a:lnTo>
                      <a:pt x="59" y="15"/>
                    </a:lnTo>
                    <a:lnTo>
                      <a:pt x="57" y="11"/>
                    </a:lnTo>
                    <a:lnTo>
                      <a:pt x="52" y="8"/>
                    </a:lnTo>
                    <a:lnTo>
                      <a:pt x="42" y="4"/>
                    </a:lnTo>
                    <a:lnTo>
                      <a:pt x="29" y="4"/>
                    </a:lnTo>
                    <a:lnTo>
                      <a:pt x="21" y="4"/>
                    </a:lnTo>
                    <a:lnTo>
                      <a:pt x="13" y="6"/>
                    </a:lnTo>
                    <a:lnTo>
                      <a:pt x="7" y="8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7"/>
                    </a:lnTo>
                    <a:lnTo>
                      <a:pt x="6" y="4"/>
                    </a:lnTo>
                    <a:lnTo>
                      <a:pt x="13" y="1"/>
                    </a:lnTo>
                    <a:lnTo>
                      <a:pt x="20" y="0"/>
                    </a:lnTo>
                    <a:lnTo>
                      <a:pt x="29" y="0"/>
                    </a:lnTo>
                    <a:lnTo>
                      <a:pt x="39" y="0"/>
                    </a:lnTo>
                    <a:lnTo>
                      <a:pt x="48" y="1"/>
                    </a:lnTo>
                    <a:lnTo>
                      <a:pt x="55" y="4"/>
                    </a:lnTo>
                    <a:lnTo>
                      <a:pt x="60" y="7"/>
                    </a:lnTo>
                    <a:lnTo>
                      <a:pt x="60" y="15"/>
                    </a:lnTo>
                    <a:lnTo>
                      <a:pt x="63" y="15"/>
                    </a:lnTo>
                    <a:lnTo>
                      <a:pt x="64" y="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4" name="Freeform 112"/>
              <p:cNvSpPr>
                <a:spLocks/>
              </p:cNvSpPr>
              <p:nvPr/>
            </p:nvSpPr>
            <p:spPr bwMode="auto">
              <a:xfrm>
                <a:off x="169" y="515"/>
                <a:ext cx="60" cy="11"/>
              </a:xfrm>
              <a:custGeom>
                <a:avLst/>
                <a:gdLst>
                  <a:gd name="T0" fmla="*/ 60 w 60"/>
                  <a:gd name="T1" fmla="*/ 7 h 11"/>
                  <a:gd name="T2" fmla="*/ 60 w 60"/>
                  <a:gd name="T3" fmla="*/ 11 h 11"/>
                  <a:gd name="T4" fmla="*/ 60 w 60"/>
                  <a:gd name="T5" fmla="*/ 11 h 11"/>
                  <a:gd name="T6" fmla="*/ 55 w 60"/>
                  <a:gd name="T7" fmla="*/ 8 h 11"/>
                  <a:gd name="T8" fmla="*/ 48 w 60"/>
                  <a:gd name="T9" fmla="*/ 5 h 11"/>
                  <a:gd name="T10" fmla="*/ 39 w 60"/>
                  <a:gd name="T11" fmla="*/ 4 h 11"/>
                  <a:gd name="T12" fmla="*/ 29 w 60"/>
                  <a:gd name="T13" fmla="*/ 4 h 11"/>
                  <a:gd name="T14" fmla="*/ 29 w 60"/>
                  <a:gd name="T15" fmla="*/ 4 h 11"/>
                  <a:gd name="T16" fmla="*/ 20 w 60"/>
                  <a:gd name="T17" fmla="*/ 4 h 11"/>
                  <a:gd name="T18" fmla="*/ 13 w 60"/>
                  <a:gd name="T19" fmla="*/ 5 h 11"/>
                  <a:gd name="T20" fmla="*/ 6 w 60"/>
                  <a:gd name="T21" fmla="*/ 8 h 11"/>
                  <a:gd name="T22" fmla="*/ 0 w 60"/>
                  <a:gd name="T23" fmla="*/ 11 h 11"/>
                  <a:gd name="T24" fmla="*/ 0 w 60"/>
                  <a:gd name="T25" fmla="*/ 5 h 11"/>
                  <a:gd name="T26" fmla="*/ 0 w 60"/>
                  <a:gd name="T27" fmla="*/ 5 h 11"/>
                  <a:gd name="T28" fmla="*/ 6 w 60"/>
                  <a:gd name="T29" fmla="*/ 3 h 11"/>
                  <a:gd name="T30" fmla="*/ 6 w 60"/>
                  <a:gd name="T31" fmla="*/ 3 h 11"/>
                  <a:gd name="T32" fmla="*/ 17 w 60"/>
                  <a:gd name="T33" fmla="*/ 0 h 11"/>
                  <a:gd name="T34" fmla="*/ 29 w 60"/>
                  <a:gd name="T35" fmla="*/ 0 h 11"/>
                  <a:gd name="T36" fmla="*/ 29 w 60"/>
                  <a:gd name="T37" fmla="*/ 0 h 11"/>
                  <a:gd name="T38" fmla="*/ 41 w 60"/>
                  <a:gd name="T39" fmla="*/ 0 h 11"/>
                  <a:gd name="T40" fmla="*/ 49 w 60"/>
                  <a:gd name="T41" fmla="*/ 3 h 11"/>
                  <a:gd name="T42" fmla="*/ 49 w 60"/>
                  <a:gd name="T43" fmla="*/ 3 h 11"/>
                  <a:gd name="T44" fmla="*/ 60 w 60"/>
                  <a:gd name="T45" fmla="*/ 7 h 11"/>
                  <a:gd name="T46" fmla="*/ 60 w 60"/>
                  <a:gd name="T47" fmla="*/ 7 h 1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60" h="11">
                    <a:moveTo>
                      <a:pt x="60" y="7"/>
                    </a:moveTo>
                    <a:lnTo>
                      <a:pt x="60" y="11"/>
                    </a:lnTo>
                    <a:lnTo>
                      <a:pt x="55" y="8"/>
                    </a:lnTo>
                    <a:lnTo>
                      <a:pt x="48" y="5"/>
                    </a:lnTo>
                    <a:lnTo>
                      <a:pt x="39" y="4"/>
                    </a:lnTo>
                    <a:lnTo>
                      <a:pt x="29" y="4"/>
                    </a:lnTo>
                    <a:lnTo>
                      <a:pt x="20" y="4"/>
                    </a:lnTo>
                    <a:lnTo>
                      <a:pt x="13" y="5"/>
                    </a:lnTo>
                    <a:lnTo>
                      <a:pt x="6" y="8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6" y="3"/>
                    </a:lnTo>
                    <a:lnTo>
                      <a:pt x="17" y="0"/>
                    </a:lnTo>
                    <a:lnTo>
                      <a:pt x="29" y="0"/>
                    </a:lnTo>
                    <a:lnTo>
                      <a:pt x="41" y="0"/>
                    </a:lnTo>
                    <a:lnTo>
                      <a:pt x="49" y="3"/>
                    </a:lnTo>
                    <a:lnTo>
                      <a:pt x="6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5" name="Freeform 113"/>
              <p:cNvSpPr>
                <a:spLocks/>
              </p:cNvSpPr>
              <p:nvPr/>
            </p:nvSpPr>
            <p:spPr bwMode="auto">
              <a:xfrm>
                <a:off x="166" y="446"/>
                <a:ext cx="67" cy="79"/>
              </a:xfrm>
              <a:custGeom>
                <a:avLst/>
                <a:gdLst>
                  <a:gd name="T0" fmla="*/ 1 w 67"/>
                  <a:gd name="T1" fmla="*/ 13 h 79"/>
                  <a:gd name="T2" fmla="*/ 1 w 67"/>
                  <a:gd name="T3" fmla="*/ 13 h 79"/>
                  <a:gd name="T4" fmla="*/ 1 w 67"/>
                  <a:gd name="T5" fmla="*/ 11 h 79"/>
                  <a:gd name="T6" fmla="*/ 1 w 67"/>
                  <a:gd name="T7" fmla="*/ 11 h 79"/>
                  <a:gd name="T8" fmla="*/ 1 w 67"/>
                  <a:gd name="T9" fmla="*/ 11 h 79"/>
                  <a:gd name="T10" fmla="*/ 1 w 67"/>
                  <a:gd name="T11" fmla="*/ 11 h 79"/>
                  <a:gd name="T12" fmla="*/ 0 w 67"/>
                  <a:gd name="T13" fmla="*/ 10 h 79"/>
                  <a:gd name="T14" fmla="*/ 0 w 67"/>
                  <a:gd name="T15" fmla="*/ 10 h 79"/>
                  <a:gd name="T16" fmla="*/ 6 w 67"/>
                  <a:gd name="T17" fmla="*/ 6 h 79"/>
                  <a:gd name="T18" fmla="*/ 13 w 67"/>
                  <a:gd name="T19" fmla="*/ 3 h 79"/>
                  <a:gd name="T20" fmla="*/ 23 w 67"/>
                  <a:gd name="T21" fmla="*/ 1 h 79"/>
                  <a:gd name="T22" fmla="*/ 32 w 67"/>
                  <a:gd name="T23" fmla="*/ 0 h 79"/>
                  <a:gd name="T24" fmla="*/ 32 w 67"/>
                  <a:gd name="T25" fmla="*/ 0 h 79"/>
                  <a:gd name="T26" fmla="*/ 45 w 67"/>
                  <a:gd name="T27" fmla="*/ 1 h 79"/>
                  <a:gd name="T28" fmla="*/ 56 w 67"/>
                  <a:gd name="T29" fmla="*/ 4 h 79"/>
                  <a:gd name="T30" fmla="*/ 60 w 67"/>
                  <a:gd name="T31" fmla="*/ 7 h 79"/>
                  <a:gd name="T32" fmla="*/ 63 w 67"/>
                  <a:gd name="T33" fmla="*/ 10 h 79"/>
                  <a:gd name="T34" fmla="*/ 66 w 67"/>
                  <a:gd name="T35" fmla="*/ 13 h 79"/>
                  <a:gd name="T36" fmla="*/ 66 w 67"/>
                  <a:gd name="T37" fmla="*/ 15 h 79"/>
                  <a:gd name="T38" fmla="*/ 67 w 67"/>
                  <a:gd name="T39" fmla="*/ 15 h 79"/>
                  <a:gd name="T40" fmla="*/ 67 w 67"/>
                  <a:gd name="T41" fmla="*/ 79 h 79"/>
                  <a:gd name="T42" fmla="*/ 67 w 67"/>
                  <a:gd name="T43" fmla="*/ 79 h 79"/>
                  <a:gd name="T44" fmla="*/ 63 w 67"/>
                  <a:gd name="T45" fmla="*/ 76 h 79"/>
                  <a:gd name="T46" fmla="*/ 63 w 67"/>
                  <a:gd name="T47" fmla="*/ 20 h 79"/>
                  <a:gd name="T48" fmla="*/ 62 w 67"/>
                  <a:gd name="T49" fmla="*/ 20 h 79"/>
                  <a:gd name="T50" fmla="*/ 62 w 67"/>
                  <a:gd name="T51" fmla="*/ 15 h 79"/>
                  <a:gd name="T52" fmla="*/ 62 w 67"/>
                  <a:gd name="T53" fmla="*/ 15 h 79"/>
                  <a:gd name="T54" fmla="*/ 60 w 67"/>
                  <a:gd name="T55" fmla="*/ 13 h 79"/>
                  <a:gd name="T56" fmla="*/ 60 w 67"/>
                  <a:gd name="T57" fmla="*/ 13 h 79"/>
                  <a:gd name="T58" fmla="*/ 55 w 67"/>
                  <a:gd name="T59" fmla="*/ 8 h 79"/>
                  <a:gd name="T60" fmla="*/ 55 w 67"/>
                  <a:gd name="T61" fmla="*/ 8 h 79"/>
                  <a:gd name="T62" fmla="*/ 45 w 67"/>
                  <a:gd name="T63" fmla="*/ 6 h 79"/>
                  <a:gd name="T64" fmla="*/ 32 w 67"/>
                  <a:gd name="T65" fmla="*/ 4 h 79"/>
                  <a:gd name="T66" fmla="*/ 32 w 67"/>
                  <a:gd name="T67" fmla="*/ 4 h 79"/>
                  <a:gd name="T68" fmla="*/ 24 w 67"/>
                  <a:gd name="T69" fmla="*/ 6 h 79"/>
                  <a:gd name="T70" fmla="*/ 16 w 67"/>
                  <a:gd name="T71" fmla="*/ 7 h 79"/>
                  <a:gd name="T72" fmla="*/ 16 w 67"/>
                  <a:gd name="T73" fmla="*/ 7 h 79"/>
                  <a:gd name="T74" fmla="*/ 10 w 67"/>
                  <a:gd name="T75" fmla="*/ 8 h 79"/>
                  <a:gd name="T76" fmla="*/ 4 w 67"/>
                  <a:gd name="T77" fmla="*/ 11 h 79"/>
                  <a:gd name="T78" fmla="*/ 4 w 67"/>
                  <a:gd name="T79" fmla="*/ 11 h 79"/>
                  <a:gd name="T80" fmla="*/ 3 w 67"/>
                  <a:gd name="T81" fmla="*/ 14 h 79"/>
                  <a:gd name="T82" fmla="*/ 3 w 67"/>
                  <a:gd name="T83" fmla="*/ 13 h 79"/>
                  <a:gd name="T84" fmla="*/ 1 w 67"/>
                  <a:gd name="T85" fmla="*/ 13 h 7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67" h="79">
                    <a:moveTo>
                      <a:pt x="1" y="13"/>
                    </a:moveTo>
                    <a:lnTo>
                      <a:pt x="1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6" y="6"/>
                    </a:lnTo>
                    <a:lnTo>
                      <a:pt x="13" y="3"/>
                    </a:lnTo>
                    <a:lnTo>
                      <a:pt x="23" y="1"/>
                    </a:lnTo>
                    <a:lnTo>
                      <a:pt x="32" y="0"/>
                    </a:lnTo>
                    <a:lnTo>
                      <a:pt x="45" y="1"/>
                    </a:lnTo>
                    <a:lnTo>
                      <a:pt x="56" y="4"/>
                    </a:lnTo>
                    <a:lnTo>
                      <a:pt x="60" y="7"/>
                    </a:lnTo>
                    <a:lnTo>
                      <a:pt x="63" y="10"/>
                    </a:lnTo>
                    <a:lnTo>
                      <a:pt x="66" y="13"/>
                    </a:lnTo>
                    <a:lnTo>
                      <a:pt x="66" y="15"/>
                    </a:lnTo>
                    <a:lnTo>
                      <a:pt x="67" y="15"/>
                    </a:lnTo>
                    <a:lnTo>
                      <a:pt x="67" y="79"/>
                    </a:lnTo>
                    <a:lnTo>
                      <a:pt x="63" y="76"/>
                    </a:lnTo>
                    <a:lnTo>
                      <a:pt x="63" y="20"/>
                    </a:lnTo>
                    <a:lnTo>
                      <a:pt x="62" y="20"/>
                    </a:lnTo>
                    <a:lnTo>
                      <a:pt x="62" y="15"/>
                    </a:lnTo>
                    <a:lnTo>
                      <a:pt x="60" y="13"/>
                    </a:lnTo>
                    <a:lnTo>
                      <a:pt x="55" y="8"/>
                    </a:lnTo>
                    <a:lnTo>
                      <a:pt x="45" y="6"/>
                    </a:lnTo>
                    <a:lnTo>
                      <a:pt x="32" y="4"/>
                    </a:lnTo>
                    <a:lnTo>
                      <a:pt x="24" y="6"/>
                    </a:lnTo>
                    <a:lnTo>
                      <a:pt x="16" y="7"/>
                    </a:lnTo>
                    <a:lnTo>
                      <a:pt x="10" y="8"/>
                    </a:lnTo>
                    <a:lnTo>
                      <a:pt x="4" y="11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6" name="Freeform 114"/>
              <p:cNvSpPr>
                <a:spLocks/>
              </p:cNvSpPr>
              <p:nvPr/>
            </p:nvSpPr>
            <p:spPr bwMode="auto">
              <a:xfrm>
                <a:off x="167" y="520"/>
                <a:ext cx="2" cy="6"/>
              </a:xfrm>
              <a:custGeom>
                <a:avLst/>
                <a:gdLst>
                  <a:gd name="T0" fmla="*/ 2 w 2"/>
                  <a:gd name="T1" fmla="*/ 0 h 6"/>
                  <a:gd name="T2" fmla="*/ 2 w 2"/>
                  <a:gd name="T3" fmla="*/ 6 h 6"/>
                  <a:gd name="T4" fmla="*/ 2 w 2"/>
                  <a:gd name="T5" fmla="*/ 6 h 6"/>
                  <a:gd name="T6" fmla="*/ 0 w 2"/>
                  <a:gd name="T7" fmla="*/ 6 h 6"/>
                  <a:gd name="T8" fmla="*/ 0 w 2"/>
                  <a:gd name="T9" fmla="*/ 2 h 6"/>
                  <a:gd name="T10" fmla="*/ 0 w 2"/>
                  <a:gd name="T11" fmla="*/ 2 h 6"/>
                  <a:gd name="T12" fmla="*/ 2 w 2"/>
                  <a:gd name="T13" fmla="*/ 0 h 6"/>
                  <a:gd name="T14" fmla="*/ 2 w 2"/>
                  <a:gd name="T15" fmla="*/ 0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lnTo>
                      <a:pt x="2" y="6"/>
                    </a:lnTo>
                    <a:lnTo>
                      <a:pt x="0" y="6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7" name="Freeform 115"/>
              <p:cNvSpPr>
                <a:spLocks/>
              </p:cNvSpPr>
              <p:nvPr/>
            </p:nvSpPr>
            <p:spPr bwMode="auto">
              <a:xfrm>
                <a:off x="167" y="460"/>
                <a:ext cx="2" cy="62"/>
              </a:xfrm>
              <a:custGeom>
                <a:avLst/>
                <a:gdLst>
                  <a:gd name="T0" fmla="*/ 2 w 2"/>
                  <a:gd name="T1" fmla="*/ 0 h 62"/>
                  <a:gd name="T2" fmla="*/ 2 w 2"/>
                  <a:gd name="T3" fmla="*/ 60 h 62"/>
                  <a:gd name="T4" fmla="*/ 2 w 2"/>
                  <a:gd name="T5" fmla="*/ 60 h 62"/>
                  <a:gd name="T6" fmla="*/ 0 w 2"/>
                  <a:gd name="T7" fmla="*/ 62 h 62"/>
                  <a:gd name="T8" fmla="*/ 0 w 2"/>
                  <a:gd name="T9" fmla="*/ 1 h 62"/>
                  <a:gd name="T10" fmla="*/ 0 w 2"/>
                  <a:gd name="T11" fmla="*/ 1 h 62"/>
                  <a:gd name="T12" fmla="*/ 0 w 2"/>
                  <a:gd name="T13" fmla="*/ 1 h 62"/>
                  <a:gd name="T14" fmla="*/ 2 w 2"/>
                  <a:gd name="T15" fmla="*/ 0 h 62"/>
                  <a:gd name="T16" fmla="*/ 2 w 2"/>
                  <a:gd name="T17" fmla="*/ 0 h 62"/>
                  <a:gd name="T18" fmla="*/ 2 w 2"/>
                  <a:gd name="T19" fmla="*/ 0 h 62"/>
                  <a:gd name="T20" fmla="*/ 2 w 2"/>
                  <a:gd name="T21" fmla="*/ 0 h 62"/>
                  <a:gd name="T22" fmla="*/ 2 w 2"/>
                  <a:gd name="T23" fmla="*/ 0 h 6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62">
                    <a:moveTo>
                      <a:pt x="2" y="0"/>
                    </a:moveTo>
                    <a:lnTo>
                      <a:pt x="2" y="60"/>
                    </a:lnTo>
                    <a:lnTo>
                      <a:pt x="0" y="6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8" name="Freeform 116"/>
              <p:cNvSpPr>
                <a:spLocks/>
              </p:cNvSpPr>
              <p:nvPr/>
            </p:nvSpPr>
            <p:spPr bwMode="auto">
              <a:xfrm>
                <a:off x="167" y="459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1 h 1"/>
                  <a:gd name="T10" fmla="*/ 2 w 2"/>
                  <a:gd name="T11" fmla="*/ 1 h 1"/>
                  <a:gd name="T12" fmla="*/ 2 w 2"/>
                  <a:gd name="T13" fmla="*/ 1 h 1"/>
                  <a:gd name="T14" fmla="*/ 0 w 2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89" name="Freeform 117"/>
              <p:cNvSpPr>
                <a:spLocks/>
              </p:cNvSpPr>
              <p:nvPr/>
            </p:nvSpPr>
            <p:spPr bwMode="auto">
              <a:xfrm>
                <a:off x="167" y="526"/>
                <a:ext cx="2" cy="7"/>
              </a:xfrm>
              <a:custGeom>
                <a:avLst/>
                <a:gdLst>
                  <a:gd name="T0" fmla="*/ 2 w 2"/>
                  <a:gd name="T1" fmla="*/ 0 h 7"/>
                  <a:gd name="T2" fmla="*/ 2 w 2"/>
                  <a:gd name="T3" fmla="*/ 6 h 7"/>
                  <a:gd name="T4" fmla="*/ 2 w 2"/>
                  <a:gd name="T5" fmla="*/ 7 h 7"/>
                  <a:gd name="T6" fmla="*/ 0 w 2"/>
                  <a:gd name="T7" fmla="*/ 7 h 7"/>
                  <a:gd name="T8" fmla="*/ 0 w 2"/>
                  <a:gd name="T9" fmla="*/ 0 h 7"/>
                  <a:gd name="T10" fmla="*/ 0 w 2"/>
                  <a:gd name="T11" fmla="*/ 0 h 7"/>
                  <a:gd name="T12" fmla="*/ 2 w 2"/>
                  <a:gd name="T13" fmla="*/ 0 h 7"/>
                  <a:gd name="T14" fmla="*/ 2 w 2"/>
                  <a:gd name="T15" fmla="*/ 0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7">
                    <a:moveTo>
                      <a:pt x="2" y="0"/>
                    </a:moveTo>
                    <a:lnTo>
                      <a:pt x="2" y="6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0" name="Freeform 118"/>
              <p:cNvSpPr>
                <a:spLocks/>
              </p:cNvSpPr>
              <p:nvPr/>
            </p:nvSpPr>
            <p:spPr bwMode="auto">
              <a:xfrm>
                <a:off x="167" y="460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0 w 2"/>
                  <a:gd name="T3" fmla="*/ 0 w 2"/>
                  <a:gd name="T4" fmla="*/ 0 w 2"/>
                  <a:gd name="T5" fmla="*/ 2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1" name="Freeform 119"/>
              <p:cNvSpPr>
                <a:spLocks/>
              </p:cNvSpPr>
              <p:nvPr/>
            </p:nvSpPr>
            <p:spPr bwMode="auto">
              <a:xfrm>
                <a:off x="167" y="460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0 w 2"/>
                  <a:gd name="T7" fmla="*/ 0 h 1"/>
                  <a:gd name="T8" fmla="*/ 2 w 2"/>
                  <a:gd name="T9" fmla="*/ 0 h 1"/>
                  <a:gd name="T10" fmla="*/ 0 w 2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2" name="Rectangle 120"/>
              <p:cNvSpPr>
                <a:spLocks noChangeArrowheads="1"/>
              </p:cNvSpPr>
              <p:nvPr/>
            </p:nvSpPr>
            <p:spPr bwMode="auto">
              <a:xfrm>
                <a:off x="167" y="533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5293" name="Picture 121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" y="4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94" name="Rectangle 122"/>
              <p:cNvSpPr>
                <a:spLocks noChangeArrowheads="1"/>
              </p:cNvSpPr>
              <p:nvPr/>
            </p:nvSpPr>
            <p:spPr bwMode="auto">
              <a:xfrm>
                <a:off x="167" y="533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295" name="Freeform 123"/>
              <p:cNvSpPr>
                <a:spLocks/>
              </p:cNvSpPr>
              <p:nvPr/>
            </p:nvSpPr>
            <p:spPr bwMode="auto">
              <a:xfrm>
                <a:off x="167" y="526"/>
                <a:ext cx="0" cy="7"/>
              </a:xfrm>
              <a:custGeom>
                <a:avLst/>
                <a:gdLst>
                  <a:gd name="T0" fmla="*/ 0 h 7"/>
                  <a:gd name="T1" fmla="*/ 7 h 7"/>
                  <a:gd name="T2" fmla="*/ 7 h 7"/>
                  <a:gd name="T3" fmla="*/ 7 h 7"/>
                  <a:gd name="T4" fmla="*/ 7 h 7"/>
                  <a:gd name="T5" fmla="*/ 7 h 7"/>
                  <a:gd name="T6" fmla="*/ 4 h 7"/>
                  <a:gd name="T7" fmla="*/ 1 h 7"/>
                  <a:gd name="T8" fmla="*/ 1 h 7"/>
                  <a:gd name="T9" fmla="*/ 0 h 7"/>
                  <a:gd name="T10" fmla="*/ 0 h 7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</a:gdLst>
                <a:ahLst/>
                <a:cxnLst>
                  <a:cxn ang="T11">
                    <a:pos x="0" y="T0"/>
                  </a:cxn>
                  <a:cxn ang="T12">
                    <a:pos x="0" y="T1"/>
                  </a:cxn>
                  <a:cxn ang="T13">
                    <a:pos x="0" y="T2"/>
                  </a:cxn>
                  <a:cxn ang="T14">
                    <a:pos x="0" y="T3"/>
                  </a:cxn>
                  <a:cxn ang="T15">
                    <a:pos x="0" y="T4"/>
                  </a:cxn>
                  <a:cxn ang="T16">
                    <a:pos x="0" y="T5"/>
                  </a:cxn>
                  <a:cxn ang="T17">
                    <a:pos x="0" y="T6"/>
                  </a:cxn>
                  <a:cxn ang="T18">
                    <a:pos x="0" y="T7"/>
                  </a:cxn>
                  <a:cxn ang="T19">
                    <a:pos x="0" y="T8"/>
                  </a:cxn>
                  <a:cxn ang="T20">
                    <a:pos x="0" y="T9"/>
                  </a:cxn>
                  <a:cxn ang="T21">
                    <a:pos x="0" y="T10"/>
                  </a:cxn>
                </a:cxnLst>
                <a:rect l="0" t="0" r="r" b="b"/>
                <a:pathLst>
                  <a:path h="7">
                    <a:moveTo>
                      <a:pt x="0" y="0"/>
                    </a:moveTo>
                    <a:lnTo>
                      <a:pt x="0" y="7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6" name="Freeform 124"/>
              <p:cNvSpPr>
                <a:spLocks/>
              </p:cNvSpPr>
              <p:nvPr/>
            </p:nvSpPr>
            <p:spPr bwMode="auto">
              <a:xfrm>
                <a:off x="167" y="522"/>
                <a:ext cx="0" cy="5"/>
              </a:xfrm>
              <a:custGeom>
                <a:avLst/>
                <a:gdLst>
                  <a:gd name="T0" fmla="*/ 0 h 5"/>
                  <a:gd name="T1" fmla="*/ 4 h 5"/>
                  <a:gd name="T2" fmla="*/ 4 h 5"/>
                  <a:gd name="T3" fmla="*/ 5 h 5"/>
                  <a:gd name="T4" fmla="*/ 0 h 5"/>
                  <a:gd name="T5" fmla="*/ 0 h 5"/>
                  <a:gd name="T6" fmla="*/ 0 h 5"/>
                  <a:gd name="T7" fmla="*/ 0 h 5"/>
                  <a:gd name="T8" fmla="*/ 0 h 5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0" y="T0"/>
                  </a:cxn>
                  <a:cxn ang="T10">
                    <a:pos x="0" y="T1"/>
                  </a:cxn>
                  <a:cxn ang="T11">
                    <a:pos x="0" y="T2"/>
                  </a:cxn>
                  <a:cxn ang="T12">
                    <a:pos x="0" y="T3"/>
                  </a:cxn>
                  <a:cxn ang="T13">
                    <a:pos x="0" y="T4"/>
                  </a:cxn>
                  <a:cxn ang="T14">
                    <a:pos x="0" y="T5"/>
                  </a:cxn>
                  <a:cxn ang="T15">
                    <a:pos x="0" y="T6"/>
                  </a:cxn>
                  <a:cxn ang="T16">
                    <a:pos x="0" y="T7"/>
                  </a:cxn>
                  <a:cxn ang="T17">
                    <a:pos x="0" y="T8"/>
                  </a:cxn>
                </a:cxnLst>
                <a:rect l="0" t="0" r="r" b="b"/>
                <a:pathLst>
                  <a:path h="5">
                    <a:moveTo>
                      <a:pt x="0" y="0"/>
                    </a:moveTo>
                    <a:lnTo>
                      <a:pt x="0" y="4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7" name="Freeform 125"/>
              <p:cNvSpPr>
                <a:spLocks/>
              </p:cNvSpPr>
              <p:nvPr/>
            </p:nvSpPr>
            <p:spPr bwMode="auto">
              <a:xfrm>
                <a:off x="167" y="461"/>
                <a:ext cx="0" cy="61"/>
              </a:xfrm>
              <a:custGeom>
                <a:avLst/>
                <a:gdLst>
                  <a:gd name="T0" fmla="*/ 0 h 61"/>
                  <a:gd name="T1" fmla="*/ 61 h 61"/>
                  <a:gd name="T2" fmla="*/ 61 h 61"/>
                  <a:gd name="T3" fmla="*/ 61 h 61"/>
                  <a:gd name="T4" fmla="*/ 0 h 61"/>
                  <a:gd name="T5" fmla="*/ 0 h 61"/>
                  <a:gd name="T6" fmla="*/ 0 h 61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</a:gdLst>
                <a:ahLst/>
                <a:cxnLst>
                  <a:cxn ang="T7">
                    <a:pos x="0" y="T0"/>
                  </a:cxn>
                  <a:cxn ang="T8">
                    <a:pos x="0" y="T1"/>
                  </a:cxn>
                  <a:cxn ang="T9">
                    <a:pos x="0" y="T2"/>
                  </a:cxn>
                  <a:cxn ang="T10">
                    <a:pos x="0" y="T3"/>
                  </a:cxn>
                  <a:cxn ang="T11">
                    <a:pos x="0" y="T4"/>
                  </a:cxn>
                  <a:cxn ang="T12">
                    <a:pos x="0" y="T5"/>
                  </a:cxn>
                  <a:cxn ang="T13">
                    <a:pos x="0" y="T6"/>
                  </a:cxn>
                </a:cxnLst>
                <a:rect l="0" t="0" r="r" b="b"/>
                <a:pathLst>
                  <a:path h="61">
                    <a:moveTo>
                      <a:pt x="0" y="0"/>
                    </a:moveTo>
                    <a:lnTo>
                      <a:pt x="0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8" name="Freeform 126"/>
              <p:cNvSpPr>
                <a:spLocks/>
              </p:cNvSpPr>
              <p:nvPr/>
            </p:nvSpPr>
            <p:spPr bwMode="auto">
              <a:xfrm>
                <a:off x="167" y="460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99" name="Freeform 127"/>
              <p:cNvSpPr>
                <a:spLocks/>
              </p:cNvSpPr>
              <p:nvPr/>
            </p:nvSpPr>
            <p:spPr bwMode="auto">
              <a:xfrm>
                <a:off x="167" y="461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0" name="Freeform 128"/>
              <p:cNvSpPr>
                <a:spLocks/>
              </p:cNvSpPr>
              <p:nvPr/>
            </p:nvSpPr>
            <p:spPr bwMode="auto">
              <a:xfrm>
                <a:off x="167" y="460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0 h 1"/>
                  <a:gd name="T3" fmla="*/ 1 h 1"/>
                  <a:gd name="T4" fmla="*/ 1 h 1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1" name="Freeform 129"/>
              <p:cNvSpPr>
                <a:spLocks/>
              </p:cNvSpPr>
              <p:nvPr/>
            </p:nvSpPr>
            <p:spPr bwMode="auto">
              <a:xfrm>
                <a:off x="165" y="530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2 h 2"/>
                  <a:gd name="T12" fmla="*/ 0 w 2"/>
                  <a:gd name="T13" fmla="*/ 2 h 2"/>
                  <a:gd name="T14" fmla="*/ 2 w 2"/>
                  <a:gd name="T15" fmla="*/ 0 h 2"/>
                  <a:gd name="T16" fmla="*/ 2 w 2"/>
                  <a:gd name="T17" fmla="*/ 0 h 2"/>
                  <a:gd name="T18" fmla="*/ 2 w 2"/>
                  <a:gd name="T19" fmla="*/ 0 h 2"/>
                  <a:gd name="T20" fmla="*/ 2 w 2"/>
                  <a:gd name="T21" fmla="*/ 0 h 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2" name="Freeform 130"/>
              <p:cNvSpPr>
                <a:spLocks/>
              </p:cNvSpPr>
              <p:nvPr/>
            </p:nvSpPr>
            <p:spPr bwMode="auto">
              <a:xfrm>
                <a:off x="166" y="527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1 w 1"/>
                  <a:gd name="T5" fmla="*/ 3 h 3"/>
                  <a:gd name="T6" fmla="*/ 1 w 1"/>
                  <a:gd name="T7" fmla="*/ 3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0 h 3"/>
                  <a:gd name="T14" fmla="*/ 1 w 1"/>
                  <a:gd name="T15" fmla="*/ 3 h 3"/>
                  <a:gd name="T16" fmla="*/ 1 w 1"/>
                  <a:gd name="T17" fmla="*/ 3 h 3"/>
                  <a:gd name="T18" fmla="*/ 1 w 1"/>
                  <a:gd name="T19" fmla="*/ 3 h 3"/>
                  <a:gd name="T20" fmla="*/ 1 w 1"/>
                  <a:gd name="T21" fmla="*/ 3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3" name="Freeform 131"/>
              <p:cNvSpPr>
                <a:spLocks/>
              </p:cNvSpPr>
              <p:nvPr/>
            </p:nvSpPr>
            <p:spPr bwMode="auto">
              <a:xfrm>
                <a:off x="165" y="461"/>
                <a:ext cx="2" cy="64"/>
              </a:xfrm>
              <a:custGeom>
                <a:avLst/>
                <a:gdLst>
                  <a:gd name="T0" fmla="*/ 2 w 2"/>
                  <a:gd name="T1" fmla="*/ 0 h 64"/>
                  <a:gd name="T2" fmla="*/ 2 w 2"/>
                  <a:gd name="T3" fmla="*/ 61 h 64"/>
                  <a:gd name="T4" fmla="*/ 2 w 2"/>
                  <a:gd name="T5" fmla="*/ 61 h 64"/>
                  <a:gd name="T6" fmla="*/ 2 w 2"/>
                  <a:gd name="T7" fmla="*/ 61 h 64"/>
                  <a:gd name="T8" fmla="*/ 1 w 2"/>
                  <a:gd name="T9" fmla="*/ 62 h 64"/>
                  <a:gd name="T10" fmla="*/ 1 w 2"/>
                  <a:gd name="T11" fmla="*/ 62 h 64"/>
                  <a:gd name="T12" fmla="*/ 0 w 2"/>
                  <a:gd name="T13" fmla="*/ 64 h 64"/>
                  <a:gd name="T14" fmla="*/ 0 w 2"/>
                  <a:gd name="T15" fmla="*/ 0 h 64"/>
                  <a:gd name="T16" fmla="*/ 2 w 2"/>
                  <a:gd name="T17" fmla="*/ 0 h 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64">
                    <a:moveTo>
                      <a:pt x="2" y="0"/>
                    </a:moveTo>
                    <a:lnTo>
                      <a:pt x="2" y="61"/>
                    </a:lnTo>
                    <a:lnTo>
                      <a:pt x="1" y="62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4" name="Freeform 132"/>
              <p:cNvSpPr>
                <a:spLocks/>
              </p:cNvSpPr>
              <p:nvPr/>
            </p:nvSpPr>
            <p:spPr bwMode="auto">
              <a:xfrm>
                <a:off x="165" y="459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2 w 2"/>
                  <a:gd name="T7" fmla="*/ 1 h 1"/>
                  <a:gd name="T8" fmla="*/ 2 w 2"/>
                  <a:gd name="T9" fmla="*/ 0 h 1"/>
                  <a:gd name="T10" fmla="*/ 0 w 2"/>
                  <a:gd name="T11" fmla="*/ 0 h 1"/>
                  <a:gd name="T12" fmla="*/ 0 w 2"/>
                  <a:gd name="T13" fmla="*/ 0 h 1"/>
                  <a:gd name="T14" fmla="*/ 0 w 2"/>
                  <a:gd name="T15" fmla="*/ 0 h 1"/>
                  <a:gd name="T16" fmla="*/ 0 w 2"/>
                  <a:gd name="T17" fmla="*/ 0 h 1"/>
                  <a:gd name="T18" fmla="*/ 0 w 2"/>
                  <a:gd name="T19" fmla="*/ 0 h 1"/>
                  <a:gd name="T20" fmla="*/ 2 w 2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5" name="Freeform 133"/>
              <p:cNvSpPr>
                <a:spLocks/>
              </p:cNvSpPr>
              <p:nvPr/>
            </p:nvSpPr>
            <p:spPr bwMode="auto">
              <a:xfrm>
                <a:off x="165" y="459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0 h 1"/>
                  <a:gd name="T4" fmla="*/ 2 w 2"/>
                  <a:gd name="T5" fmla="*/ 0 h 1"/>
                  <a:gd name="T6" fmla="*/ 2 w 2"/>
                  <a:gd name="T7" fmla="*/ 1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6" name="Rectangle 134"/>
              <p:cNvSpPr>
                <a:spLocks noChangeArrowheads="1"/>
              </p:cNvSpPr>
              <p:nvPr/>
            </p:nvSpPr>
            <p:spPr bwMode="auto">
              <a:xfrm>
                <a:off x="165" y="461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07" name="Freeform 135"/>
              <p:cNvSpPr>
                <a:spLocks/>
              </p:cNvSpPr>
              <p:nvPr/>
            </p:nvSpPr>
            <p:spPr bwMode="auto">
              <a:xfrm>
                <a:off x="165" y="522"/>
                <a:ext cx="2" cy="5"/>
              </a:xfrm>
              <a:custGeom>
                <a:avLst/>
                <a:gdLst>
                  <a:gd name="T0" fmla="*/ 1 w 2"/>
                  <a:gd name="T1" fmla="*/ 1 h 5"/>
                  <a:gd name="T2" fmla="*/ 1 w 2"/>
                  <a:gd name="T3" fmla="*/ 1 h 5"/>
                  <a:gd name="T4" fmla="*/ 2 w 2"/>
                  <a:gd name="T5" fmla="*/ 0 h 5"/>
                  <a:gd name="T6" fmla="*/ 2 w 2"/>
                  <a:gd name="T7" fmla="*/ 5 h 5"/>
                  <a:gd name="T8" fmla="*/ 2 w 2"/>
                  <a:gd name="T9" fmla="*/ 5 h 5"/>
                  <a:gd name="T10" fmla="*/ 1 w 2"/>
                  <a:gd name="T11" fmla="*/ 5 h 5"/>
                  <a:gd name="T12" fmla="*/ 1 w 2"/>
                  <a:gd name="T13" fmla="*/ 5 h 5"/>
                  <a:gd name="T14" fmla="*/ 0 w 2"/>
                  <a:gd name="T15" fmla="*/ 3 h 5"/>
                  <a:gd name="T16" fmla="*/ 0 w 2"/>
                  <a:gd name="T17" fmla="*/ 3 h 5"/>
                  <a:gd name="T18" fmla="*/ 0 w 2"/>
                  <a:gd name="T19" fmla="*/ 3 h 5"/>
                  <a:gd name="T20" fmla="*/ 1 w 2"/>
                  <a:gd name="T21" fmla="*/ 1 h 5"/>
                  <a:gd name="T22" fmla="*/ 1 w 2"/>
                  <a:gd name="T23" fmla="*/ 1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5">
                    <a:moveTo>
                      <a:pt x="1" y="1"/>
                    </a:moveTo>
                    <a:lnTo>
                      <a:pt x="1" y="1"/>
                    </a:lnTo>
                    <a:lnTo>
                      <a:pt x="2" y="0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8" name="Freeform 136"/>
              <p:cNvSpPr>
                <a:spLocks/>
              </p:cNvSpPr>
              <p:nvPr/>
            </p:nvSpPr>
            <p:spPr bwMode="auto">
              <a:xfrm>
                <a:off x="165" y="53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2 h 3"/>
                  <a:gd name="T10" fmla="*/ 2 w 2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09" name="Freeform 137"/>
              <p:cNvSpPr>
                <a:spLocks/>
              </p:cNvSpPr>
              <p:nvPr/>
            </p:nvSpPr>
            <p:spPr bwMode="auto">
              <a:xfrm>
                <a:off x="165" y="45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2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0" name="Freeform 138"/>
              <p:cNvSpPr>
                <a:spLocks/>
              </p:cNvSpPr>
              <p:nvPr/>
            </p:nvSpPr>
            <p:spPr bwMode="auto">
              <a:xfrm>
                <a:off x="165" y="530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0 w 2"/>
                  <a:gd name="T7" fmla="*/ 2 h 2"/>
                  <a:gd name="T8" fmla="*/ 0 w 2"/>
                  <a:gd name="T9" fmla="*/ 2 h 2"/>
                  <a:gd name="T10" fmla="*/ 2 w 2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1" name="Freeform 139"/>
              <p:cNvSpPr>
                <a:spLocks/>
              </p:cNvSpPr>
              <p:nvPr/>
            </p:nvSpPr>
            <p:spPr bwMode="auto">
              <a:xfrm>
                <a:off x="163" y="442"/>
                <a:ext cx="73" cy="19"/>
              </a:xfrm>
              <a:custGeom>
                <a:avLst/>
                <a:gdLst>
                  <a:gd name="T0" fmla="*/ 3 w 73"/>
                  <a:gd name="T1" fmla="*/ 14 h 19"/>
                  <a:gd name="T2" fmla="*/ 3 w 73"/>
                  <a:gd name="T3" fmla="*/ 14 h 19"/>
                  <a:gd name="T4" fmla="*/ 0 w 73"/>
                  <a:gd name="T5" fmla="*/ 11 h 19"/>
                  <a:gd name="T6" fmla="*/ 0 w 73"/>
                  <a:gd name="T7" fmla="*/ 11 h 19"/>
                  <a:gd name="T8" fmla="*/ 3 w 73"/>
                  <a:gd name="T9" fmla="*/ 8 h 19"/>
                  <a:gd name="T10" fmla="*/ 3 w 73"/>
                  <a:gd name="T11" fmla="*/ 8 h 19"/>
                  <a:gd name="T12" fmla="*/ 12 w 73"/>
                  <a:gd name="T13" fmla="*/ 4 h 19"/>
                  <a:gd name="T14" fmla="*/ 12 w 73"/>
                  <a:gd name="T15" fmla="*/ 4 h 19"/>
                  <a:gd name="T16" fmla="*/ 23 w 73"/>
                  <a:gd name="T17" fmla="*/ 1 h 19"/>
                  <a:gd name="T18" fmla="*/ 35 w 73"/>
                  <a:gd name="T19" fmla="*/ 0 h 19"/>
                  <a:gd name="T20" fmla="*/ 35 w 73"/>
                  <a:gd name="T21" fmla="*/ 0 h 19"/>
                  <a:gd name="T22" fmla="*/ 47 w 73"/>
                  <a:gd name="T23" fmla="*/ 1 h 19"/>
                  <a:gd name="T24" fmla="*/ 55 w 73"/>
                  <a:gd name="T25" fmla="*/ 3 h 19"/>
                  <a:gd name="T26" fmla="*/ 55 w 73"/>
                  <a:gd name="T27" fmla="*/ 3 h 19"/>
                  <a:gd name="T28" fmla="*/ 63 w 73"/>
                  <a:gd name="T29" fmla="*/ 7 h 19"/>
                  <a:gd name="T30" fmla="*/ 70 w 73"/>
                  <a:gd name="T31" fmla="*/ 11 h 19"/>
                  <a:gd name="T32" fmla="*/ 70 w 73"/>
                  <a:gd name="T33" fmla="*/ 11 h 19"/>
                  <a:gd name="T34" fmla="*/ 73 w 73"/>
                  <a:gd name="T35" fmla="*/ 15 h 19"/>
                  <a:gd name="T36" fmla="*/ 69 w 73"/>
                  <a:gd name="T37" fmla="*/ 15 h 19"/>
                  <a:gd name="T38" fmla="*/ 69 w 73"/>
                  <a:gd name="T39" fmla="*/ 19 h 19"/>
                  <a:gd name="T40" fmla="*/ 69 w 73"/>
                  <a:gd name="T41" fmla="*/ 19 h 19"/>
                  <a:gd name="T42" fmla="*/ 69 w 73"/>
                  <a:gd name="T43" fmla="*/ 17 h 19"/>
                  <a:gd name="T44" fmla="*/ 66 w 73"/>
                  <a:gd name="T45" fmla="*/ 14 h 19"/>
                  <a:gd name="T46" fmla="*/ 63 w 73"/>
                  <a:gd name="T47" fmla="*/ 11 h 19"/>
                  <a:gd name="T48" fmla="*/ 59 w 73"/>
                  <a:gd name="T49" fmla="*/ 8 h 19"/>
                  <a:gd name="T50" fmla="*/ 48 w 73"/>
                  <a:gd name="T51" fmla="*/ 5 h 19"/>
                  <a:gd name="T52" fmla="*/ 35 w 73"/>
                  <a:gd name="T53" fmla="*/ 4 h 19"/>
                  <a:gd name="T54" fmla="*/ 35 w 73"/>
                  <a:gd name="T55" fmla="*/ 4 h 19"/>
                  <a:gd name="T56" fmla="*/ 26 w 73"/>
                  <a:gd name="T57" fmla="*/ 5 h 19"/>
                  <a:gd name="T58" fmla="*/ 16 w 73"/>
                  <a:gd name="T59" fmla="*/ 7 h 19"/>
                  <a:gd name="T60" fmla="*/ 9 w 73"/>
                  <a:gd name="T61" fmla="*/ 10 h 19"/>
                  <a:gd name="T62" fmla="*/ 3 w 73"/>
                  <a:gd name="T63" fmla="*/ 14 h 19"/>
                  <a:gd name="T64" fmla="*/ 3 w 73"/>
                  <a:gd name="T65" fmla="*/ 14 h 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3" h="19">
                    <a:moveTo>
                      <a:pt x="3" y="14"/>
                    </a:moveTo>
                    <a:lnTo>
                      <a:pt x="3" y="14"/>
                    </a:lnTo>
                    <a:lnTo>
                      <a:pt x="0" y="11"/>
                    </a:lnTo>
                    <a:lnTo>
                      <a:pt x="3" y="8"/>
                    </a:lnTo>
                    <a:lnTo>
                      <a:pt x="12" y="4"/>
                    </a:lnTo>
                    <a:lnTo>
                      <a:pt x="23" y="1"/>
                    </a:lnTo>
                    <a:lnTo>
                      <a:pt x="35" y="0"/>
                    </a:lnTo>
                    <a:lnTo>
                      <a:pt x="47" y="1"/>
                    </a:lnTo>
                    <a:lnTo>
                      <a:pt x="55" y="3"/>
                    </a:lnTo>
                    <a:lnTo>
                      <a:pt x="63" y="7"/>
                    </a:lnTo>
                    <a:lnTo>
                      <a:pt x="70" y="11"/>
                    </a:lnTo>
                    <a:lnTo>
                      <a:pt x="73" y="15"/>
                    </a:lnTo>
                    <a:lnTo>
                      <a:pt x="69" y="15"/>
                    </a:lnTo>
                    <a:lnTo>
                      <a:pt x="69" y="19"/>
                    </a:lnTo>
                    <a:lnTo>
                      <a:pt x="69" y="17"/>
                    </a:lnTo>
                    <a:lnTo>
                      <a:pt x="66" y="14"/>
                    </a:lnTo>
                    <a:lnTo>
                      <a:pt x="63" y="11"/>
                    </a:lnTo>
                    <a:lnTo>
                      <a:pt x="59" y="8"/>
                    </a:lnTo>
                    <a:lnTo>
                      <a:pt x="48" y="5"/>
                    </a:lnTo>
                    <a:lnTo>
                      <a:pt x="35" y="4"/>
                    </a:lnTo>
                    <a:lnTo>
                      <a:pt x="26" y="5"/>
                    </a:lnTo>
                    <a:lnTo>
                      <a:pt x="16" y="7"/>
                    </a:lnTo>
                    <a:lnTo>
                      <a:pt x="9" y="1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2" name="Freeform 140"/>
              <p:cNvSpPr>
                <a:spLocks/>
              </p:cNvSpPr>
              <p:nvPr/>
            </p:nvSpPr>
            <p:spPr bwMode="auto">
              <a:xfrm>
                <a:off x="165" y="456"/>
                <a:ext cx="2" cy="3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2 w 2"/>
                  <a:gd name="T5" fmla="*/ 1 h 3"/>
                  <a:gd name="T6" fmla="*/ 0 w 2"/>
                  <a:gd name="T7" fmla="*/ 3 h 3"/>
                  <a:gd name="T8" fmla="*/ 0 w 2"/>
                  <a:gd name="T9" fmla="*/ 3 h 3"/>
                  <a:gd name="T10" fmla="*/ 1 w 2"/>
                  <a:gd name="T11" fmla="*/ 0 h 3"/>
                  <a:gd name="T12" fmla="*/ 1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1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3" name="Freeform 141"/>
              <p:cNvSpPr>
                <a:spLocks/>
              </p:cNvSpPr>
              <p:nvPr/>
            </p:nvSpPr>
            <p:spPr bwMode="auto">
              <a:xfrm>
                <a:off x="165" y="459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4" name="Freeform 142"/>
              <p:cNvSpPr>
                <a:spLocks/>
              </p:cNvSpPr>
              <p:nvPr/>
            </p:nvSpPr>
            <p:spPr bwMode="auto">
              <a:xfrm>
                <a:off x="165" y="45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0 h 2"/>
                  <a:gd name="T8" fmla="*/ 0 w 2"/>
                  <a:gd name="T9" fmla="*/ 2 h 2"/>
                  <a:gd name="T10" fmla="*/ 0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w 2"/>
                  <a:gd name="T17" fmla="*/ 2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5" name="Freeform 143"/>
              <p:cNvSpPr>
                <a:spLocks/>
              </p:cNvSpPr>
              <p:nvPr/>
            </p:nvSpPr>
            <p:spPr bwMode="auto">
              <a:xfrm>
                <a:off x="165" y="527"/>
                <a:ext cx="2" cy="5"/>
              </a:xfrm>
              <a:custGeom>
                <a:avLst/>
                <a:gdLst>
                  <a:gd name="T0" fmla="*/ 0 w 2"/>
                  <a:gd name="T1" fmla="*/ 5 h 5"/>
                  <a:gd name="T2" fmla="*/ 0 w 2"/>
                  <a:gd name="T3" fmla="*/ 5 h 5"/>
                  <a:gd name="T4" fmla="*/ 1 w 2"/>
                  <a:gd name="T5" fmla="*/ 0 h 5"/>
                  <a:gd name="T6" fmla="*/ 1 w 2"/>
                  <a:gd name="T7" fmla="*/ 0 h 5"/>
                  <a:gd name="T8" fmla="*/ 2 w 2"/>
                  <a:gd name="T9" fmla="*/ 3 h 5"/>
                  <a:gd name="T10" fmla="*/ 0 w 2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">
                    <a:moveTo>
                      <a:pt x="0" y="5"/>
                    </a:moveTo>
                    <a:lnTo>
                      <a:pt x="0" y="5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6" name="Rectangle 144"/>
              <p:cNvSpPr>
                <a:spLocks noChangeArrowheads="1"/>
              </p:cNvSpPr>
              <p:nvPr/>
            </p:nvSpPr>
            <p:spPr bwMode="auto">
              <a:xfrm>
                <a:off x="165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17" name="Freeform 145"/>
              <p:cNvSpPr>
                <a:spLocks/>
              </p:cNvSpPr>
              <p:nvPr/>
            </p:nvSpPr>
            <p:spPr bwMode="auto">
              <a:xfrm>
                <a:off x="165" y="525"/>
                <a:ext cx="1" cy="7"/>
              </a:xfrm>
              <a:custGeom>
                <a:avLst/>
                <a:gdLst>
                  <a:gd name="T0" fmla="*/ 1 w 1"/>
                  <a:gd name="T1" fmla="*/ 2 h 7"/>
                  <a:gd name="T2" fmla="*/ 1 w 1"/>
                  <a:gd name="T3" fmla="*/ 2 h 7"/>
                  <a:gd name="T4" fmla="*/ 0 w 1"/>
                  <a:gd name="T5" fmla="*/ 7 h 7"/>
                  <a:gd name="T6" fmla="*/ 0 w 1"/>
                  <a:gd name="T7" fmla="*/ 7 h 7"/>
                  <a:gd name="T8" fmla="*/ 0 w 1"/>
                  <a:gd name="T9" fmla="*/ 7 h 7"/>
                  <a:gd name="T10" fmla="*/ 0 w 1"/>
                  <a:gd name="T11" fmla="*/ 0 h 7"/>
                  <a:gd name="T12" fmla="*/ 0 w 1"/>
                  <a:gd name="T13" fmla="*/ 0 h 7"/>
                  <a:gd name="T14" fmla="*/ 1 w 1"/>
                  <a:gd name="T15" fmla="*/ 2 h 7"/>
                  <a:gd name="T16" fmla="*/ 1 w 1"/>
                  <a:gd name="T17" fmla="*/ 2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" h="7">
                    <a:moveTo>
                      <a:pt x="1" y="2"/>
                    </a:moveTo>
                    <a:lnTo>
                      <a:pt x="1" y="2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8" name="Freeform 146"/>
              <p:cNvSpPr>
                <a:spLocks/>
              </p:cNvSpPr>
              <p:nvPr/>
            </p:nvSpPr>
            <p:spPr bwMode="auto">
              <a:xfrm>
                <a:off x="163" y="532"/>
                <a:ext cx="4" cy="1"/>
              </a:xfrm>
              <a:custGeom>
                <a:avLst/>
                <a:gdLst>
                  <a:gd name="T0" fmla="*/ 0 w 4"/>
                  <a:gd name="T1" fmla="*/ 1 h 1"/>
                  <a:gd name="T2" fmla="*/ 0 w 4"/>
                  <a:gd name="T3" fmla="*/ 1 h 1"/>
                  <a:gd name="T4" fmla="*/ 2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4 w 4"/>
                  <a:gd name="T11" fmla="*/ 1 h 1"/>
                  <a:gd name="T12" fmla="*/ 4 w 4"/>
                  <a:gd name="T13" fmla="*/ 1 h 1"/>
                  <a:gd name="T14" fmla="*/ 4 w 4"/>
                  <a:gd name="T15" fmla="*/ 1 h 1"/>
                  <a:gd name="T16" fmla="*/ 4 w 4"/>
                  <a:gd name="T17" fmla="*/ 1 h 1"/>
                  <a:gd name="T18" fmla="*/ 0 w 4"/>
                  <a:gd name="T19" fmla="*/ 1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19" name="Freeform 147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2 w 2"/>
                  <a:gd name="T3" fmla="*/ 2 w 2"/>
                  <a:gd name="T4" fmla="*/ 0 w 2"/>
                  <a:gd name="T5" fmla="*/ 0 w 2"/>
                  <a:gd name="T6" fmla="*/ 0 w 2"/>
                  <a:gd name="T7" fmla="*/ 0 w 2"/>
                  <a:gd name="T8" fmla="*/ 0 w 2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T0" y="0"/>
                  </a:cxn>
                  <a:cxn ang="T10">
                    <a:pos x="T1" y="0"/>
                  </a:cxn>
                  <a:cxn ang="T11">
                    <a:pos x="T2" y="0"/>
                  </a:cxn>
                  <a:cxn ang="T12">
                    <a:pos x="T3" y="0"/>
                  </a:cxn>
                  <a:cxn ang="T13">
                    <a:pos x="T4" y="0"/>
                  </a:cxn>
                  <a:cxn ang="T14">
                    <a:pos x="T5" y="0"/>
                  </a:cxn>
                  <a:cxn ang="T15">
                    <a:pos x="T6" y="0"/>
                  </a:cxn>
                  <a:cxn ang="T16">
                    <a:pos x="T7" y="0"/>
                  </a:cxn>
                  <a:cxn ang="T17">
                    <a:pos x="T8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0" name="Freeform 148"/>
              <p:cNvSpPr>
                <a:spLocks/>
              </p:cNvSpPr>
              <p:nvPr/>
            </p:nvSpPr>
            <p:spPr bwMode="auto">
              <a:xfrm>
                <a:off x="165" y="459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1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0 w 2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1" name="Rectangle 149"/>
              <p:cNvSpPr>
                <a:spLocks noChangeArrowheads="1"/>
              </p:cNvSpPr>
              <p:nvPr/>
            </p:nvSpPr>
            <p:spPr bwMode="auto">
              <a:xfrm>
                <a:off x="165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22" name="Rectangle 150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23" name="Freeform 151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2 w 2"/>
                  <a:gd name="T3" fmla="*/ 2 w 2"/>
                  <a:gd name="T4" fmla="*/ 0 w 2"/>
                  <a:gd name="T5" fmla="*/ 2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4" name="Rectangle 152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25" name="Rectangle 153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26" name="Freeform 154"/>
              <p:cNvSpPr>
                <a:spLocks/>
              </p:cNvSpPr>
              <p:nvPr/>
            </p:nvSpPr>
            <p:spPr bwMode="auto">
              <a:xfrm>
                <a:off x="163" y="532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2 w 2"/>
                  <a:gd name="T3" fmla="*/ 0 w 2"/>
                  <a:gd name="T4" fmla="*/ 2 w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T0" y="0"/>
                  </a:cxn>
                  <a:cxn ang="T6">
                    <a:pos x="T1" y="0"/>
                  </a:cxn>
                  <a:cxn ang="T7">
                    <a:pos x="T2" y="0"/>
                  </a:cxn>
                  <a:cxn ang="T8">
                    <a:pos x="T3" y="0"/>
                  </a:cxn>
                  <a:cxn ang="T9">
                    <a:pos x="T4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7" name="Freeform 155"/>
              <p:cNvSpPr>
                <a:spLocks/>
              </p:cNvSpPr>
              <p:nvPr/>
            </p:nvSpPr>
            <p:spPr bwMode="auto">
              <a:xfrm>
                <a:off x="163" y="525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2 w 2"/>
                  <a:gd name="T3" fmla="*/ 0 w 2"/>
                  <a:gd name="T4" fmla="*/ 0 w 2"/>
                  <a:gd name="T5" fmla="*/ 0 w 2"/>
                  <a:gd name="T6" fmla="*/ 0 w 2"/>
                  <a:gd name="T7" fmla="*/ 2 w 2"/>
                  <a:gd name="T8" fmla="*/ 2 w 2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T0" y="0"/>
                  </a:cxn>
                  <a:cxn ang="T10">
                    <a:pos x="T1" y="0"/>
                  </a:cxn>
                  <a:cxn ang="T11">
                    <a:pos x="T2" y="0"/>
                  </a:cxn>
                  <a:cxn ang="T12">
                    <a:pos x="T3" y="0"/>
                  </a:cxn>
                  <a:cxn ang="T13">
                    <a:pos x="T4" y="0"/>
                  </a:cxn>
                  <a:cxn ang="T14">
                    <a:pos x="T5" y="0"/>
                  </a:cxn>
                  <a:cxn ang="T15">
                    <a:pos x="T6" y="0"/>
                  </a:cxn>
                  <a:cxn ang="T16">
                    <a:pos x="T7" y="0"/>
                  </a:cxn>
                  <a:cxn ang="T17">
                    <a:pos x="T8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8" name="Freeform 156"/>
              <p:cNvSpPr>
                <a:spLocks/>
              </p:cNvSpPr>
              <p:nvPr/>
            </p:nvSpPr>
            <p:spPr bwMode="auto">
              <a:xfrm>
                <a:off x="163" y="461"/>
                <a:ext cx="2" cy="64"/>
              </a:xfrm>
              <a:custGeom>
                <a:avLst/>
                <a:gdLst>
                  <a:gd name="T0" fmla="*/ 2 w 2"/>
                  <a:gd name="T1" fmla="*/ 0 h 64"/>
                  <a:gd name="T2" fmla="*/ 2 w 2"/>
                  <a:gd name="T3" fmla="*/ 64 h 64"/>
                  <a:gd name="T4" fmla="*/ 2 w 2"/>
                  <a:gd name="T5" fmla="*/ 64 h 64"/>
                  <a:gd name="T6" fmla="*/ 0 w 2"/>
                  <a:gd name="T7" fmla="*/ 64 h 64"/>
                  <a:gd name="T8" fmla="*/ 0 w 2"/>
                  <a:gd name="T9" fmla="*/ 0 h 64"/>
                  <a:gd name="T10" fmla="*/ 2 w 2"/>
                  <a:gd name="T11" fmla="*/ 0 h 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64">
                    <a:moveTo>
                      <a:pt x="2" y="0"/>
                    </a:moveTo>
                    <a:lnTo>
                      <a:pt x="2" y="6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9" name="Freeform 157"/>
              <p:cNvSpPr>
                <a:spLocks/>
              </p:cNvSpPr>
              <p:nvPr/>
            </p:nvSpPr>
            <p:spPr bwMode="auto">
              <a:xfrm>
                <a:off x="163" y="459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2 w 2"/>
                  <a:gd name="T11" fmla="*/ 1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0" name="Freeform 158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2 w 2"/>
                  <a:gd name="T3" fmla="*/ 2 w 2"/>
                  <a:gd name="T4" fmla="*/ 0 w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T0" y="0"/>
                  </a:cxn>
                  <a:cxn ang="T6">
                    <a:pos x="T1" y="0"/>
                  </a:cxn>
                  <a:cxn ang="T7">
                    <a:pos x="T2" y="0"/>
                  </a:cxn>
                  <a:cxn ang="T8">
                    <a:pos x="T3" y="0"/>
                  </a:cxn>
                  <a:cxn ang="T9">
                    <a:pos x="T4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1" name="Rectangle 159"/>
              <p:cNvSpPr>
                <a:spLocks noChangeArrowheads="1"/>
              </p:cNvSpPr>
              <p:nvPr/>
            </p:nvSpPr>
            <p:spPr bwMode="auto">
              <a:xfrm>
                <a:off x="163" y="461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32" name="Freeform 160"/>
              <p:cNvSpPr>
                <a:spLocks/>
              </p:cNvSpPr>
              <p:nvPr/>
            </p:nvSpPr>
            <p:spPr bwMode="auto">
              <a:xfrm>
                <a:off x="163" y="525"/>
                <a:ext cx="2" cy="7"/>
              </a:xfrm>
              <a:custGeom>
                <a:avLst/>
                <a:gdLst>
                  <a:gd name="T0" fmla="*/ 2 w 2"/>
                  <a:gd name="T1" fmla="*/ 0 h 7"/>
                  <a:gd name="T2" fmla="*/ 2 w 2"/>
                  <a:gd name="T3" fmla="*/ 7 h 7"/>
                  <a:gd name="T4" fmla="*/ 0 w 2"/>
                  <a:gd name="T5" fmla="*/ 7 h 7"/>
                  <a:gd name="T6" fmla="*/ 0 w 2"/>
                  <a:gd name="T7" fmla="*/ 7 h 7"/>
                  <a:gd name="T8" fmla="*/ 0 w 2"/>
                  <a:gd name="T9" fmla="*/ 0 h 7"/>
                  <a:gd name="T10" fmla="*/ 0 w 2"/>
                  <a:gd name="T11" fmla="*/ 0 h 7"/>
                  <a:gd name="T12" fmla="*/ 2 w 2"/>
                  <a:gd name="T13" fmla="*/ 0 h 7"/>
                  <a:gd name="T14" fmla="*/ 2 w 2"/>
                  <a:gd name="T15" fmla="*/ 0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7">
                    <a:moveTo>
                      <a:pt x="2" y="0"/>
                    </a:moveTo>
                    <a:lnTo>
                      <a:pt x="2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3" name="Rectangle 161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34" name="Rectangle 162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35" name="Freeform 163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2 w 2"/>
                  <a:gd name="T3" fmla="*/ 2 w 2"/>
                  <a:gd name="T4" fmla="*/ 0 w 2"/>
                  <a:gd name="T5" fmla="*/ 0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6" name="Rectangle 164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37" name="Rectangle 165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38" name="Freeform 166"/>
              <p:cNvSpPr>
                <a:spLocks/>
              </p:cNvSpPr>
              <p:nvPr/>
            </p:nvSpPr>
            <p:spPr bwMode="auto">
              <a:xfrm>
                <a:off x="163" y="532"/>
                <a:ext cx="2" cy="0"/>
              </a:xfrm>
              <a:custGeom>
                <a:avLst/>
                <a:gdLst>
                  <a:gd name="T0" fmla="*/ 2 w 2"/>
                  <a:gd name="T1" fmla="*/ 0 w 2"/>
                  <a:gd name="T2" fmla="*/ 0 w 2"/>
                  <a:gd name="T3" fmla="*/ 0 w 2"/>
                  <a:gd name="T4" fmla="*/ 2 w 2"/>
                  <a:gd name="T5" fmla="*/ 2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39" name="Freeform 167"/>
              <p:cNvSpPr>
                <a:spLocks/>
              </p:cNvSpPr>
              <p:nvPr/>
            </p:nvSpPr>
            <p:spPr bwMode="auto">
              <a:xfrm>
                <a:off x="163" y="532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0 w 2"/>
                  <a:gd name="T5" fmla="*/ 1 h 1"/>
                  <a:gd name="T6" fmla="*/ 0 w 2"/>
                  <a:gd name="T7" fmla="*/ 0 h 1"/>
                  <a:gd name="T8" fmla="*/ 2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0" name="Freeform 168"/>
              <p:cNvSpPr>
                <a:spLocks/>
              </p:cNvSpPr>
              <p:nvPr/>
            </p:nvSpPr>
            <p:spPr bwMode="auto">
              <a:xfrm>
                <a:off x="163" y="532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0 w 2"/>
                  <a:gd name="T3" fmla="*/ 0 w 2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T0" y="0"/>
                  </a:cxn>
                  <a:cxn ang="T5">
                    <a:pos x="T1" y="0"/>
                  </a:cxn>
                  <a:cxn ang="T6">
                    <a:pos x="T2" y="0"/>
                  </a:cxn>
                  <a:cxn ang="T7">
                    <a:pos x="T3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1" name="Rectangle 169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42" name="Freeform 170"/>
              <p:cNvSpPr>
                <a:spLocks/>
              </p:cNvSpPr>
              <p:nvPr/>
            </p:nvSpPr>
            <p:spPr bwMode="auto">
              <a:xfrm>
                <a:off x="163" y="459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3" name="Rectangle 171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44" name="Freeform 172"/>
              <p:cNvSpPr>
                <a:spLocks/>
              </p:cNvSpPr>
              <p:nvPr/>
            </p:nvSpPr>
            <p:spPr bwMode="auto">
              <a:xfrm>
                <a:off x="162" y="453"/>
                <a:ext cx="4" cy="6"/>
              </a:xfrm>
              <a:custGeom>
                <a:avLst/>
                <a:gdLst>
                  <a:gd name="T0" fmla="*/ 1 w 4"/>
                  <a:gd name="T1" fmla="*/ 6 h 6"/>
                  <a:gd name="T2" fmla="*/ 1 w 4"/>
                  <a:gd name="T3" fmla="*/ 6 h 6"/>
                  <a:gd name="T4" fmla="*/ 0 w 4"/>
                  <a:gd name="T5" fmla="*/ 3 h 6"/>
                  <a:gd name="T6" fmla="*/ 0 w 4"/>
                  <a:gd name="T7" fmla="*/ 3 h 6"/>
                  <a:gd name="T8" fmla="*/ 1 w 4"/>
                  <a:gd name="T9" fmla="*/ 0 h 6"/>
                  <a:gd name="T10" fmla="*/ 1 w 4"/>
                  <a:gd name="T11" fmla="*/ 0 h 6"/>
                  <a:gd name="T12" fmla="*/ 4 w 4"/>
                  <a:gd name="T13" fmla="*/ 3 h 6"/>
                  <a:gd name="T14" fmla="*/ 4 w 4"/>
                  <a:gd name="T15" fmla="*/ 3 h 6"/>
                  <a:gd name="T16" fmla="*/ 3 w 4"/>
                  <a:gd name="T17" fmla="*/ 6 h 6"/>
                  <a:gd name="T18" fmla="*/ 1 w 4"/>
                  <a:gd name="T19" fmla="*/ 6 h 6"/>
                  <a:gd name="T20" fmla="*/ 1 w 4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" h="6">
                    <a:moveTo>
                      <a:pt x="1" y="6"/>
                    </a:moveTo>
                    <a:lnTo>
                      <a:pt x="1" y="6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4" y="3"/>
                    </a:lnTo>
                    <a:lnTo>
                      <a:pt x="3" y="6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5" name="Freeform 173"/>
              <p:cNvSpPr>
                <a:spLocks/>
              </p:cNvSpPr>
              <p:nvPr/>
            </p:nvSpPr>
            <p:spPr bwMode="auto">
              <a:xfrm>
                <a:off x="163" y="532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0 h 1"/>
                  <a:gd name="T4" fmla="*/ 0 h 1"/>
                  <a:gd name="T5" fmla="*/ 1 h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46" name="Rectangle 174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47" name="Rectangle 175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48" name="Rectangle 176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49" name="Freeform 177"/>
              <p:cNvSpPr>
                <a:spLocks/>
              </p:cNvSpPr>
              <p:nvPr/>
            </p:nvSpPr>
            <p:spPr bwMode="auto">
              <a:xfrm>
                <a:off x="163" y="525"/>
                <a:ext cx="0" cy="7"/>
              </a:xfrm>
              <a:custGeom>
                <a:avLst/>
                <a:gdLst>
                  <a:gd name="T0" fmla="*/ 7 h 7"/>
                  <a:gd name="T1" fmla="*/ 0 h 7"/>
                  <a:gd name="T2" fmla="*/ 0 h 7"/>
                  <a:gd name="T3" fmla="*/ 0 h 7"/>
                  <a:gd name="T4" fmla="*/ 7 h 7"/>
                  <a:gd name="T5" fmla="*/ 7 h 7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7">
                    <a:moveTo>
                      <a:pt x="0" y="7"/>
                    </a:move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0" name="Freeform 178"/>
              <p:cNvSpPr>
                <a:spLocks/>
              </p:cNvSpPr>
              <p:nvPr/>
            </p:nvSpPr>
            <p:spPr bwMode="auto">
              <a:xfrm>
                <a:off x="163" y="459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1" name="Rectangle 179"/>
              <p:cNvSpPr>
                <a:spLocks noChangeArrowheads="1"/>
              </p:cNvSpPr>
              <p:nvPr/>
            </p:nvSpPr>
            <p:spPr bwMode="auto">
              <a:xfrm>
                <a:off x="163" y="461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52" name="Freeform 180"/>
              <p:cNvSpPr>
                <a:spLocks/>
              </p:cNvSpPr>
              <p:nvPr/>
            </p:nvSpPr>
            <p:spPr bwMode="auto">
              <a:xfrm>
                <a:off x="163" y="532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3" name="Freeform 181"/>
              <p:cNvSpPr>
                <a:spLocks/>
              </p:cNvSpPr>
              <p:nvPr/>
            </p:nvSpPr>
            <p:spPr bwMode="auto">
              <a:xfrm>
                <a:off x="163" y="532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4" name="Freeform 182"/>
              <p:cNvSpPr>
                <a:spLocks/>
              </p:cNvSpPr>
              <p:nvPr/>
            </p:nvSpPr>
            <p:spPr bwMode="auto">
              <a:xfrm>
                <a:off x="159" y="533"/>
                <a:ext cx="8" cy="1"/>
              </a:xfrm>
              <a:custGeom>
                <a:avLst/>
                <a:gdLst>
                  <a:gd name="T0" fmla="*/ 0 w 8"/>
                  <a:gd name="T1" fmla="*/ 0 h 1"/>
                  <a:gd name="T2" fmla="*/ 4 w 8"/>
                  <a:gd name="T3" fmla="*/ 0 h 1"/>
                  <a:gd name="T4" fmla="*/ 8 w 8"/>
                  <a:gd name="T5" fmla="*/ 0 h 1"/>
                  <a:gd name="T6" fmla="*/ 8 w 8"/>
                  <a:gd name="T7" fmla="*/ 1 h 1"/>
                  <a:gd name="T8" fmla="*/ 8 w 8"/>
                  <a:gd name="T9" fmla="*/ 1 h 1"/>
                  <a:gd name="T10" fmla="*/ 0 w 8"/>
                  <a:gd name="T11" fmla="*/ 1 h 1"/>
                  <a:gd name="T12" fmla="*/ 0 w 8"/>
                  <a:gd name="T13" fmla="*/ 1 h 1"/>
                  <a:gd name="T14" fmla="*/ 0 w 8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" h="1">
                    <a:moveTo>
                      <a:pt x="0" y="0"/>
                    </a:moveTo>
                    <a:lnTo>
                      <a:pt x="4" y="0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5" name="Freeform 183"/>
              <p:cNvSpPr>
                <a:spLocks/>
              </p:cNvSpPr>
              <p:nvPr/>
            </p:nvSpPr>
            <p:spPr bwMode="auto">
              <a:xfrm>
                <a:off x="163" y="461"/>
                <a:ext cx="0" cy="64"/>
              </a:xfrm>
              <a:custGeom>
                <a:avLst/>
                <a:gdLst>
                  <a:gd name="T0" fmla="*/ 0 h 64"/>
                  <a:gd name="T1" fmla="*/ 0 h 64"/>
                  <a:gd name="T2" fmla="*/ 64 h 64"/>
                  <a:gd name="T3" fmla="*/ 64 h 64"/>
                  <a:gd name="T4" fmla="*/ 64 h 64"/>
                  <a:gd name="T5" fmla="*/ 64 h 64"/>
                  <a:gd name="T6" fmla="*/ 64 h 64"/>
                  <a:gd name="T7" fmla="*/ 0 h 64"/>
                  <a:gd name="T8" fmla="*/ 0 h 64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0" y="T0"/>
                  </a:cxn>
                  <a:cxn ang="T10">
                    <a:pos x="0" y="T1"/>
                  </a:cxn>
                  <a:cxn ang="T11">
                    <a:pos x="0" y="T2"/>
                  </a:cxn>
                  <a:cxn ang="T12">
                    <a:pos x="0" y="T3"/>
                  </a:cxn>
                  <a:cxn ang="T13">
                    <a:pos x="0" y="T4"/>
                  </a:cxn>
                  <a:cxn ang="T14">
                    <a:pos x="0" y="T5"/>
                  </a:cxn>
                  <a:cxn ang="T15">
                    <a:pos x="0" y="T6"/>
                  </a:cxn>
                  <a:cxn ang="T16">
                    <a:pos x="0" y="T7"/>
                  </a:cxn>
                  <a:cxn ang="T17">
                    <a:pos x="0" y="T8"/>
                  </a:cxn>
                </a:cxnLst>
                <a:rect l="0" t="0" r="r" b="b"/>
                <a:pathLst>
                  <a:path h="64">
                    <a:moveTo>
                      <a:pt x="0" y="0"/>
                    </a:moveTo>
                    <a:lnTo>
                      <a:pt x="0" y="0"/>
                    </a:lnTo>
                    <a:lnTo>
                      <a:pt x="0" y="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6" name="Freeform 184"/>
              <p:cNvSpPr>
                <a:spLocks/>
              </p:cNvSpPr>
              <p:nvPr/>
            </p:nvSpPr>
            <p:spPr bwMode="auto">
              <a:xfrm>
                <a:off x="163" y="525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7" name="Rectangle 185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58" name="Freeform 186"/>
              <p:cNvSpPr>
                <a:spLocks/>
              </p:cNvSpPr>
              <p:nvPr/>
            </p:nvSpPr>
            <p:spPr bwMode="auto">
              <a:xfrm>
                <a:off x="163" y="459"/>
                <a:ext cx="0" cy="2"/>
              </a:xfrm>
              <a:custGeom>
                <a:avLst/>
                <a:gdLst>
                  <a:gd name="T0" fmla="*/ 0 h 2"/>
                  <a:gd name="T1" fmla="*/ 0 h 2"/>
                  <a:gd name="T2" fmla="*/ 2 h 2"/>
                  <a:gd name="T3" fmla="*/ 2 h 2"/>
                  <a:gd name="T4" fmla="*/ 2 h 2"/>
                  <a:gd name="T5" fmla="*/ 2 h 2"/>
                  <a:gd name="T6" fmla="*/ 2 h 2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</a:gdLst>
                <a:ahLst/>
                <a:cxnLst>
                  <a:cxn ang="T8">
                    <a:pos x="0" y="T0"/>
                  </a:cxn>
                  <a:cxn ang="T9">
                    <a:pos x="0" y="T1"/>
                  </a:cxn>
                  <a:cxn ang="T10">
                    <a:pos x="0" y="T2"/>
                  </a:cxn>
                  <a:cxn ang="T11">
                    <a:pos x="0" y="T3"/>
                  </a:cxn>
                  <a:cxn ang="T12">
                    <a:pos x="0" y="T4"/>
                  </a:cxn>
                  <a:cxn ang="T13">
                    <a:pos x="0" y="T5"/>
                  </a:cxn>
                  <a:cxn ang="T14">
                    <a:pos x="0" y="T6"/>
                  </a:cxn>
                  <a:cxn ang="T15">
                    <a:pos x="0" y="T7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59" name="Rectangle 187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60" name="Rectangle 188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61" name="Freeform 189"/>
              <p:cNvSpPr>
                <a:spLocks/>
              </p:cNvSpPr>
              <p:nvPr/>
            </p:nvSpPr>
            <p:spPr bwMode="auto">
              <a:xfrm>
                <a:off x="159" y="532"/>
                <a:ext cx="4" cy="1"/>
              </a:xfrm>
              <a:custGeom>
                <a:avLst/>
                <a:gdLst>
                  <a:gd name="T0" fmla="*/ 1 w 4"/>
                  <a:gd name="T1" fmla="*/ 1 h 1"/>
                  <a:gd name="T2" fmla="*/ 4 w 4"/>
                  <a:gd name="T3" fmla="*/ 0 h 1"/>
                  <a:gd name="T4" fmla="*/ 4 w 4"/>
                  <a:gd name="T5" fmla="*/ 0 h 1"/>
                  <a:gd name="T6" fmla="*/ 4 w 4"/>
                  <a:gd name="T7" fmla="*/ 1 h 1"/>
                  <a:gd name="T8" fmla="*/ 0 w 4"/>
                  <a:gd name="T9" fmla="*/ 1 h 1"/>
                  <a:gd name="T10" fmla="*/ 0 w 4"/>
                  <a:gd name="T11" fmla="*/ 1 h 1"/>
                  <a:gd name="T12" fmla="*/ 1 w 4"/>
                  <a:gd name="T13" fmla="*/ 1 h 1"/>
                  <a:gd name="T14" fmla="*/ 1 w 4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" h="1">
                    <a:moveTo>
                      <a:pt x="1" y="1"/>
                    </a:moveTo>
                    <a:lnTo>
                      <a:pt x="4" y="0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2" name="Freeform 190"/>
              <p:cNvSpPr>
                <a:spLocks/>
              </p:cNvSpPr>
              <p:nvPr/>
            </p:nvSpPr>
            <p:spPr bwMode="auto">
              <a:xfrm>
                <a:off x="163" y="459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0" y="T0"/>
                  </a:cxn>
                  <a:cxn ang="T5">
                    <a:pos x="0" y="T1"/>
                  </a:cxn>
                  <a:cxn ang="T6">
                    <a:pos x="0" y="T2"/>
                  </a:cxn>
                  <a:cxn ang="T7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3" name="Rectangle 191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64" name="Freeform 192"/>
              <p:cNvSpPr>
                <a:spLocks/>
              </p:cNvSpPr>
              <p:nvPr/>
            </p:nvSpPr>
            <p:spPr bwMode="auto">
              <a:xfrm>
                <a:off x="163" y="530"/>
                <a:ext cx="0" cy="2"/>
              </a:xfrm>
              <a:custGeom>
                <a:avLst/>
                <a:gdLst>
                  <a:gd name="T0" fmla="*/ 2 h 2"/>
                  <a:gd name="T1" fmla="*/ 2 h 2"/>
                  <a:gd name="T2" fmla="*/ 2 h 2"/>
                  <a:gd name="T3" fmla="*/ 2 h 2"/>
                  <a:gd name="T4" fmla="*/ 0 h 2"/>
                  <a:gd name="T5" fmla="*/ 2 h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5" name="Freeform 193"/>
              <p:cNvSpPr>
                <a:spLocks/>
              </p:cNvSpPr>
              <p:nvPr/>
            </p:nvSpPr>
            <p:spPr bwMode="auto">
              <a:xfrm>
                <a:off x="162" y="525"/>
                <a:ext cx="1" cy="7"/>
              </a:xfrm>
              <a:custGeom>
                <a:avLst/>
                <a:gdLst>
                  <a:gd name="T0" fmla="*/ 1 w 1"/>
                  <a:gd name="T1" fmla="*/ 5 h 7"/>
                  <a:gd name="T2" fmla="*/ 1 w 1"/>
                  <a:gd name="T3" fmla="*/ 5 h 7"/>
                  <a:gd name="T4" fmla="*/ 0 w 1"/>
                  <a:gd name="T5" fmla="*/ 2 h 7"/>
                  <a:gd name="T6" fmla="*/ 0 w 1"/>
                  <a:gd name="T7" fmla="*/ 2 h 7"/>
                  <a:gd name="T8" fmla="*/ 0 w 1"/>
                  <a:gd name="T9" fmla="*/ 2 h 7"/>
                  <a:gd name="T10" fmla="*/ 0 w 1"/>
                  <a:gd name="T11" fmla="*/ 2 h 7"/>
                  <a:gd name="T12" fmla="*/ 1 w 1"/>
                  <a:gd name="T13" fmla="*/ 0 h 7"/>
                  <a:gd name="T14" fmla="*/ 1 w 1"/>
                  <a:gd name="T15" fmla="*/ 7 h 7"/>
                  <a:gd name="T16" fmla="*/ 1 w 1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" h="7">
                    <a:moveTo>
                      <a:pt x="1" y="5"/>
                    </a:moveTo>
                    <a:lnTo>
                      <a:pt x="1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7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6" name="Freeform 194"/>
              <p:cNvSpPr>
                <a:spLocks/>
              </p:cNvSpPr>
              <p:nvPr/>
            </p:nvSpPr>
            <p:spPr bwMode="auto">
              <a:xfrm>
                <a:off x="160" y="459"/>
                <a:ext cx="3" cy="2"/>
              </a:xfrm>
              <a:custGeom>
                <a:avLst/>
                <a:gdLst>
                  <a:gd name="T0" fmla="*/ 2 w 3"/>
                  <a:gd name="T1" fmla="*/ 1 h 2"/>
                  <a:gd name="T2" fmla="*/ 3 w 3"/>
                  <a:gd name="T3" fmla="*/ 1 h 2"/>
                  <a:gd name="T4" fmla="*/ 3 w 3"/>
                  <a:gd name="T5" fmla="*/ 0 h 2"/>
                  <a:gd name="T6" fmla="*/ 3 w 3"/>
                  <a:gd name="T7" fmla="*/ 2 h 2"/>
                  <a:gd name="T8" fmla="*/ 0 w 3"/>
                  <a:gd name="T9" fmla="*/ 2 h 2"/>
                  <a:gd name="T10" fmla="*/ 0 w 3"/>
                  <a:gd name="T11" fmla="*/ 1 h 2"/>
                  <a:gd name="T12" fmla="*/ 2 w 3"/>
                  <a:gd name="T13" fmla="*/ 1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2" y="1"/>
                    </a:moveTo>
                    <a:lnTo>
                      <a:pt x="3" y="1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7" name="Freeform 195"/>
              <p:cNvSpPr>
                <a:spLocks/>
              </p:cNvSpPr>
              <p:nvPr/>
            </p:nvSpPr>
            <p:spPr bwMode="auto">
              <a:xfrm>
                <a:off x="160" y="461"/>
                <a:ext cx="3" cy="64"/>
              </a:xfrm>
              <a:custGeom>
                <a:avLst/>
                <a:gdLst>
                  <a:gd name="T0" fmla="*/ 0 w 3"/>
                  <a:gd name="T1" fmla="*/ 0 h 64"/>
                  <a:gd name="T2" fmla="*/ 3 w 3"/>
                  <a:gd name="T3" fmla="*/ 0 h 64"/>
                  <a:gd name="T4" fmla="*/ 3 w 3"/>
                  <a:gd name="T5" fmla="*/ 64 h 64"/>
                  <a:gd name="T6" fmla="*/ 3 w 3"/>
                  <a:gd name="T7" fmla="*/ 64 h 64"/>
                  <a:gd name="T8" fmla="*/ 2 w 3"/>
                  <a:gd name="T9" fmla="*/ 62 h 64"/>
                  <a:gd name="T10" fmla="*/ 2 w 3"/>
                  <a:gd name="T11" fmla="*/ 62 h 64"/>
                  <a:gd name="T12" fmla="*/ 0 w 3"/>
                  <a:gd name="T13" fmla="*/ 61 h 64"/>
                  <a:gd name="T14" fmla="*/ 0 w 3"/>
                  <a:gd name="T15" fmla="*/ 0 h 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64">
                    <a:moveTo>
                      <a:pt x="0" y="0"/>
                    </a:moveTo>
                    <a:lnTo>
                      <a:pt x="3" y="0"/>
                    </a:lnTo>
                    <a:lnTo>
                      <a:pt x="3" y="64"/>
                    </a:lnTo>
                    <a:lnTo>
                      <a:pt x="2" y="62"/>
                    </a:lnTo>
                    <a:lnTo>
                      <a:pt x="0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8" name="Freeform 196"/>
              <p:cNvSpPr>
                <a:spLocks/>
              </p:cNvSpPr>
              <p:nvPr/>
            </p:nvSpPr>
            <p:spPr bwMode="auto">
              <a:xfrm>
                <a:off x="160" y="530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2 h 2"/>
                  <a:gd name="T12" fmla="*/ 3 w 3"/>
                  <a:gd name="T13" fmla="*/ 2 h 2"/>
                  <a:gd name="T14" fmla="*/ 3 w 3"/>
                  <a:gd name="T15" fmla="*/ 2 h 2"/>
                  <a:gd name="T16" fmla="*/ 3 w 3"/>
                  <a:gd name="T17" fmla="*/ 2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69" name="Rectangle 197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5370" name="Freeform 198"/>
              <p:cNvSpPr>
                <a:spLocks/>
              </p:cNvSpPr>
              <p:nvPr/>
            </p:nvSpPr>
            <p:spPr bwMode="auto">
              <a:xfrm>
                <a:off x="160" y="530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0 h 2"/>
                  <a:gd name="T4" fmla="*/ 3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1" name="Freeform 199"/>
              <p:cNvSpPr>
                <a:spLocks/>
              </p:cNvSpPr>
              <p:nvPr/>
            </p:nvSpPr>
            <p:spPr bwMode="auto">
              <a:xfrm>
                <a:off x="162" y="459"/>
                <a:ext cx="1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  <a:gd name="T4" fmla="*/ 0 w 1"/>
                  <a:gd name="T5" fmla="*/ 1 w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2" name="Freeform 200"/>
              <p:cNvSpPr>
                <a:spLocks/>
              </p:cNvSpPr>
              <p:nvPr/>
            </p:nvSpPr>
            <p:spPr bwMode="auto">
              <a:xfrm>
                <a:off x="160" y="459"/>
                <a:ext cx="3" cy="0"/>
              </a:xfrm>
              <a:custGeom>
                <a:avLst/>
                <a:gdLst>
                  <a:gd name="T0" fmla="*/ 3 w 3"/>
                  <a:gd name="T1" fmla="*/ 0 w 3"/>
                  <a:gd name="T2" fmla="*/ 0 w 3"/>
                  <a:gd name="T3" fmla="*/ 0 w 3"/>
                  <a:gd name="T4" fmla="*/ 2 w 3"/>
                  <a:gd name="T5" fmla="*/ 3 w 3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3">
                    <a:moveTo>
                      <a:pt x="3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3" name="Freeform 201"/>
              <p:cNvSpPr>
                <a:spLocks/>
              </p:cNvSpPr>
              <p:nvPr/>
            </p:nvSpPr>
            <p:spPr bwMode="auto">
              <a:xfrm>
                <a:off x="160" y="461"/>
                <a:ext cx="3" cy="0"/>
              </a:xfrm>
              <a:custGeom>
                <a:avLst/>
                <a:gdLst>
                  <a:gd name="T0" fmla="*/ 0 w 3"/>
                  <a:gd name="T1" fmla="*/ 0 w 3"/>
                  <a:gd name="T2" fmla="*/ 3 w 3"/>
                  <a:gd name="T3" fmla="*/ 0 w 3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T0" y="0"/>
                  </a:cxn>
                  <a:cxn ang="T5">
                    <a:pos x="T1" y="0"/>
                  </a:cxn>
                  <a:cxn ang="T6">
                    <a:pos x="T2" y="0"/>
                  </a:cxn>
                  <a:cxn ang="T7">
                    <a:pos x="T3" y="0"/>
                  </a:cxn>
                </a:cxnLst>
                <a:rect l="0" t="0" r="r" b="b"/>
                <a:pathLst>
                  <a:path w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4" name="Freeform 202"/>
              <p:cNvSpPr>
                <a:spLocks/>
              </p:cNvSpPr>
              <p:nvPr/>
            </p:nvSpPr>
            <p:spPr bwMode="auto">
              <a:xfrm>
                <a:off x="160" y="456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3 h 3"/>
                  <a:gd name="T6" fmla="*/ 2 w 3"/>
                  <a:gd name="T7" fmla="*/ 3 h 3"/>
                  <a:gd name="T8" fmla="*/ 0 w 3"/>
                  <a:gd name="T9" fmla="*/ 1 h 3"/>
                  <a:gd name="T10" fmla="*/ 0 w 3"/>
                  <a:gd name="T11" fmla="*/ 1 h 3"/>
                  <a:gd name="T12" fmla="*/ 2 w 3"/>
                  <a:gd name="T13" fmla="*/ 0 h 3"/>
                  <a:gd name="T14" fmla="*/ 2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5" name="Freeform 203"/>
              <p:cNvSpPr>
                <a:spLocks/>
              </p:cNvSpPr>
              <p:nvPr/>
            </p:nvSpPr>
            <p:spPr bwMode="auto">
              <a:xfrm>
                <a:off x="160" y="522"/>
                <a:ext cx="3" cy="5"/>
              </a:xfrm>
              <a:custGeom>
                <a:avLst/>
                <a:gdLst>
                  <a:gd name="T0" fmla="*/ 3 w 3"/>
                  <a:gd name="T1" fmla="*/ 3 h 5"/>
                  <a:gd name="T2" fmla="*/ 3 w 3"/>
                  <a:gd name="T3" fmla="*/ 3 h 5"/>
                  <a:gd name="T4" fmla="*/ 2 w 3"/>
                  <a:gd name="T5" fmla="*/ 5 h 5"/>
                  <a:gd name="T6" fmla="*/ 2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w 3"/>
                  <a:gd name="T13" fmla="*/ 0 h 5"/>
                  <a:gd name="T14" fmla="*/ 2 w 3"/>
                  <a:gd name="T15" fmla="*/ 1 h 5"/>
                  <a:gd name="T16" fmla="*/ 2 w 3"/>
                  <a:gd name="T17" fmla="*/ 1 h 5"/>
                  <a:gd name="T18" fmla="*/ 3 w 3"/>
                  <a:gd name="T19" fmla="*/ 3 h 5"/>
                  <a:gd name="T20" fmla="*/ 3 w 3"/>
                  <a:gd name="T21" fmla="*/ 3 h 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5">
                    <a:moveTo>
                      <a:pt x="3" y="3"/>
                    </a:moveTo>
                    <a:lnTo>
                      <a:pt x="3" y="3"/>
                    </a:lnTo>
                    <a:lnTo>
                      <a:pt x="2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76" name="Freeform 204"/>
              <p:cNvSpPr>
                <a:spLocks/>
              </p:cNvSpPr>
              <p:nvPr/>
            </p:nvSpPr>
            <p:spPr bwMode="auto">
              <a:xfrm>
                <a:off x="162" y="460"/>
                <a:ext cx="1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3">
                    <a:pos x="T0" y="0"/>
                  </a:cxn>
                  <a:cxn ang="T4">
                    <a:pos x="T1" y="0"/>
                  </a:cxn>
                  <a:cxn ang="T5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35" name="Freeform 206"/>
            <p:cNvSpPr>
              <a:spLocks/>
            </p:cNvSpPr>
            <p:nvPr/>
          </p:nvSpPr>
          <p:spPr bwMode="auto">
            <a:xfrm>
              <a:off x="160" y="527"/>
              <a:ext cx="3" cy="3"/>
            </a:xfrm>
            <a:custGeom>
              <a:avLst/>
              <a:gdLst>
                <a:gd name="T0" fmla="*/ 2 w 3"/>
                <a:gd name="T1" fmla="*/ 0 h 3"/>
                <a:gd name="T2" fmla="*/ 2 w 3"/>
                <a:gd name="T3" fmla="*/ 0 h 3"/>
                <a:gd name="T4" fmla="*/ 3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2 w 3"/>
                <a:gd name="T11" fmla="*/ 0 h 3"/>
                <a:gd name="T12" fmla="*/ 2 w 3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2" y="0"/>
                  </a:lnTo>
                  <a:lnTo>
                    <a:pt x="3" y="3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Rectangle 207"/>
            <p:cNvSpPr>
              <a:spLocks noChangeArrowheads="1"/>
            </p:cNvSpPr>
            <p:nvPr/>
          </p:nvSpPr>
          <p:spPr bwMode="auto">
            <a:xfrm>
              <a:off x="160" y="460"/>
              <a:ext cx="2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37" name="Freeform 208"/>
            <p:cNvSpPr>
              <a:spLocks/>
            </p:cNvSpPr>
            <p:nvPr/>
          </p:nvSpPr>
          <p:spPr bwMode="auto">
            <a:xfrm>
              <a:off x="160" y="459"/>
              <a:ext cx="3" cy="1"/>
            </a:xfrm>
            <a:custGeom>
              <a:avLst/>
              <a:gdLst>
                <a:gd name="T0" fmla="*/ 3 w 3"/>
                <a:gd name="T1" fmla="*/ 1 h 1"/>
                <a:gd name="T2" fmla="*/ 2 w 3"/>
                <a:gd name="T3" fmla="*/ 1 h 1"/>
                <a:gd name="T4" fmla="*/ 0 w 3"/>
                <a:gd name="T5" fmla="*/ 1 h 1"/>
                <a:gd name="T6" fmla="*/ 0 w 3"/>
                <a:gd name="T7" fmla="*/ 0 h 1"/>
                <a:gd name="T8" fmla="*/ 3 w 3"/>
                <a:gd name="T9" fmla="*/ 0 h 1"/>
                <a:gd name="T10" fmla="*/ 3 w 3"/>
                <a:gd name="T11" fmla="*/ 0 h 1"/>
                <a:gd name="T12" fmla="*/ 3 w 3"/>
                <a:gd name="T13" fmla="*/ 1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209"/>
            <p:cNvSpPr>
              <a:spLocks/>
            </p:cNvSpPr>
            <p:nvPr/>
          </p:nvSpPr>
          <p:spPr bwMode="auto">
            <a:xfrm>
              <a:off x="160" y="530"/>
              <a:ext cx="3" cy="3"/>
            </a:xfrm>
            <a:custGeom>
              <a:avLst/>
              <a:gdLst>
                <a:gd name="T0" fmla="*/ 3 w 3"/>
                <a:gd name="T1" fmla="*/ 2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0 h 3"/>
                <a:gd name="T8" fmla="*/ 0 w 3"/>
                <a:gd name="T9" fmla="*/ 2 h 3"/>
                <a:gd name="T10" fmla="*/ 3 w 3"/>
                <a:gd name="T11" fmla="*/ 2 h 3"/>
                <a:gd name="T12" fmla="*/ 3 w 3"/>
                <a:gd name="T13" fmla="*/ 2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210"/>
            <p:cNvSpPr>
              <a:spLocks/>
            </p:cNvSpPr>
            <p:nvPr/>
          </p:nvSpPr>
          <p:spPr bwMode="auto">
            <a:xfrm>
              <a:off x="160" y="527"/>
              <a:ext cx="2" cy="3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0 h 3"/>
                <a:gd name="T4" fmla="*/ 2 w 2"/>
                <a:gd name="T5" fmla="*/ 0 h 3"/>
                <a:gd name="T6" fmla="*/ 2 w 2"/>
                <a:gd name="T7" fmla="*/ 0 h 3"/>
                <a:gd name="T8" fmla="*/ 2 w 2"/>
                <a:gd name="T9" fmla="*/ 0 h 3"/>
                <a:gd name="T10" fmla="*/ 2 w 2"/>
                <a:gd name="T11" fmla="*/ 0 h 3"/>
                <a:gd name="T12" fmla="*/ 0 w 2"/>
                <a:gd name="T13" fmla="*/ 3 h 3"/>
                <a:gd name="T14" fmla="*/ 0 w 2"/>
                <a:gd name="T15" fmla="*/ 3 h 3"/>
                <a:gd name="T16" fmla="*/ 0 w 2"/>
                <a:gd name="T17" fmla="*/ 3 h 3"/>
                <a:gd name="T18" fmla="*/ 0 w 2"/>
                <a:gd name="T19" fmla="*/ 3 h 3"/>
                <a:gd name="T20" fmla="*/ 0 w 2"/>
                <a:gd name="T21" fmla="*/ 3 h 3"/>
                <a:gd name="T22" fmla="*/ 0 w 2"/>
                <a:gd name="T23" fmla="*/ 0 h 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211"/>
            <p:cNvSpPr>
              <a:spLocks/>
            </p:cNvSpPr>
            <p:nvPr/>
          </p:nvSpPr>
          <p:spPr bwMode="auto">
            <a:xfrm>
              <a:off x="159" y="522"/>
              <a:ext cx="1" cy="5"/>
            </a:xfrm>
            <a:custGeom>
              <a:avLst/>
              <a:gdLst>
                <a:gd name="T0" fmla="*/ 1 w 1"/>
                <a:gd name="T1" fmla="*/ 0 h 5"/>
                <a:gd name="T2" fmla="*/ 1 w 1"/>
                <a:gd name="T3" fmla="*/ 5 h 5"/>
                <a:gd name="T4" fmla="*/ 1 w 1"/>
                <a:gd name="T5" fmla="*/ 5 h 5"/>
                <a:gd name="T6" fmla="*/ 0 w 1"/>
                <a:gd name="T7" fmla="*/ 4 h 5"/>
                <a:gd name="T8" fmla="*/ 0 w 1"/>
                <a:gd name="T9" fmla="*/ 0 h 5"/>
                <a:gd name="T10" fmla="*/ 0 w 1"/>
                <a:gd name="T11" fmla="*/ 0 h 5"/>
                <a:gd name="T12" fmla="*/ 1 w 1"/>
                <a:gd name="T13" fmla="*/ 0 h 5"/>
                <a:gd name="T14" fmla="*/ 1 w 1"/>
                <a:gd name="T15" fmla="*/ 0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5">
                  <a:moveTo>
                    <a:pt x="1" y="0"/>
                  </a:moveTo>
                  <a:lnTo>
                    <a:pt x="1" y="5"/>
                  </a:lnTo>
                  <a:lnTo>
                    <a:pt x="0" y="4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212"/>
            <p:cNvSpPr>
              <a:spLocks/>
            </p:cNvSpPr>
            <p:nvPr/>
          </p:nvSpPr>
          <p:spPr bwMode="auto">
            <a:xfrm>
              <a:off x="159" y="460"/>
              <a:ext cx="1" cy="1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0 w 1"/>
                <a:gd name="T5" fmla="*/ 1 h 1"/>
                <a:gd name="T6" fmla="*/ 0 w 1"/>
                <a:gd name="T7" fmla="*/ 1 h 1"/>
                <a:gd name="T8" fmla="*/ 0 w 1"/>
                <a:gd name="T9" fmla="*/ 0 h 1"/>
                <a:gd name="T10" fmla="*/ 0 w 1"/>
                <a:gd name="T11" fmla="*/ 1 h 1"/>
                <a:gd name="T12" fmla="*/ 1 w 1"/>
                <a:gd name="T13" fmla="*/ 1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Rectangle 213"/>
            <p:cNvSpPr>
              <a:spLocks noChangeArrowheads="1"/>
            </p:cNvSpPr>
            <p:nvPr/>
          </p:nvSpPr>
          <p:spPr bwMode="auto">
            <a:xfrm>
              <a:off x="159" y="460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43" name="Rectangle 214"/>
            <p:cNvSpPr>
              <a:spLocks noChangeArrowheads="1"/>
            </p:cNvSpPr>
            <p:nvPr/>
          </p:nvSpPr>
          <p:spPr bwMode="auto">
            <a:xfrm>
              <a:off x="159" y="460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44" name="Freeform 215"/>
            <p:cNvSpPr>
              <a:spLocks/>
            </p:cNvSpPr>
            <p:nvPr/>
          </p:nvSpPr>
          <p:spPr bwMode="auto">
            <a:xfrm>
              <a:off x="159" y="459"/>
              <a:ext cx="4" cy="1"/>
            </a:xfrm>
            <a:custGeom>
              <a:avLst/>
              <a:gdLst>
                <a:gd name="T0" fmla="*/ 1 w 4"/>
                <a:gd name="T1" fmla="*/ 0 h 1"/>
                <a:gd name="T2" fmla="*/ 1 w 4"/>
                <a:gd name="T3" fmla="*/ 1 h 1"/>
                <a:gd name="T4" fmla="*/ 0 w 4"/>
                <a:gd name="T5" fmla="*/ 1 h 1"/>
                <a:gd name="T6" fmla="*/ 1 w 4"/>
                <a:gd name="T7" fmla="*/ 0 h 1"/>
                <a:gd name="T8" fmla="*/ 1 w 4"/>
                <a:gd name="T9" fmla="*/ 0 h 1"/>
                <a:gd name="T10" fmla="*/ 4 w 4"/>
                <a:gd name="T11" fmla="*/ 0 h 1"/>
                <a:gd name="T12" fmla="*/ 4 w 4"/>
                <a:gd name="T13" fmla="*/ 0 h 1"/>
                <a:gd name="T14" fmla="*/ 4 w 4"/>
                <a:gd name="T15" fmla="*/ 0 h 1"/>
                <a:gd name="T16" fmla="*/ 4 w 4"/>
                <a:gd name="T17" fmla="*/ 0 h 1"/>
                <a:gd name="T18" fmla="*/ 1 w 4"/>
                <a:gd name="T19" fmla="*/ 0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" h="1">
                  <a:moveTo>
                    <a:pt x="1" y="0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216"/>
            <p:cNvSpPr>
              <a:spLocks/>
            </p:cNvSpPr>
            <p:nvPr/>
          </p:nvSpPr>
          <p:spPr bwMode="auto">
            <a:xfrm>
              <a:off x="159" y="461"/>
              <a:ext cx="1" cy="61"/>
            </a:xfrm>
            <a:custGeom>
              <a:avLst/>
              <a:gdLst>
                <a:gd name="T0" fmla="*/ 1 w 1"/>
                <a:gd name="T1" fmla="*/ 0 h 61"/>
                <a:gd name="T2" fmla="*/ 1 w 1"/>
                <a:gd name="T3" fmla="*/ 61 h 61"/>
                <a:gd name="T4" fmla="*/ 1 w 1"/>
                <a:gd name="T5" fmla="*/ 61 h 61"/>
                <a:gd name="T6" fmla="*/ 0 w 1"/>
                <a:gd name="T7" fmla="*/ 61 h 61"/>
                <a:gd name="T8" fmla="*/ 0 w 1"/>
                <a:gd name="T9" fmla="*/ 0 h 61"/>
                <a:gd name="T10" fmla="*/ 1 w 1"/>
                <a:gd name="T11" fmla="*/ 0 h 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61">
                  <a:moveTo>
                    <a:pt x="1" y="0"/>
                  </a:moveTo>
                  <a:lnTo>
                    <a:pt x="1" y="61"/>
                  </a:lnTo>
                  <a:lnTo>
                    <a:pt x="0" y="6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217"/>
            <p:cNvSpPr>
              <a:spLocks/>
            </p:cNvSpPr>
            <p:nvPr/>
          </p:nvSpPr>
          <p:spPr bwMode="auto">
            <a:xfrm>
              <a:off x="159" y="459"/>
              <a:ext cx="1" cy="1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  <a:gd name="T4" fmla="*/ 0 w 1"/>
                <a:gd name="T5" fmla="*/ 1 h 1"/>
                <a:gd name="T6" fmla="*/ 0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1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218"/>
            <p:cNvSpPr>
              <a:spLocks/>
            </p:cNvSpPr>
            <p:nvPr/>
          </p:nvSpPr>
          <p:spPr bwMode="auto">
            <a:xfrm>
              <a:off x="159" y="526"/>
              <a:ext cx="1" cy="7"/>
            </a:xfrm>
            <a:custGeom>
              <a:avLst/>
              <a:gdLst>
                <a:gd name="T0" fmla="*/ 1 w 1"/>
                <a:gd name="T1" fmla="*/ 1 h 7"/>
                <a:gd name="T2" fmla="*/ 1 w 1"/>
                <a:gd name="T3" fmla="*/ 4 h 7"/>
                <a:gd name="T4" fmla="*/ 1 w 1"/>
                <a:gd name="T5" fmla="*/ 4 h 7"/>
                <a:gd name="T6" fmla="*/ 1 w 1"/>
                <a:gd name="T7" fmla="*/ 7 h 7"/>
                <a:gd name="T8" fmla="*/ 0 w 1"/>
                <a:gd name="T9" fmla="*/ 7 h 7"/>
                <a:gd name="T10" fmla="*/ 0 w 1"/>
                <a:gd name="T11" fmla="*/ 0 h 7"/>
                <a:gd name="T12" fmla="*/ 0 w 1"/>
                <a:gd name="T13" fmla="*/ 0 h 7"/>
                <a:gd name="T14" fmla="*/ 1 w 1"/>
                <a:gd name="T15" fmla="*/ 1 h 7"/>
                <a:gd name="T16" fmla="*/ 1 w 1"/>
                <a:gd name="T17" fmla="*/ 1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" h="7">
                  <a:moveTo>
                    <a:pt x="1" y="1"/>
                  </a:moveTo>
                  <a:lnTo>
                    <a:pt x="1" y="4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219"/>
            <p:cNvSpPr>
              <a:spLocks/>
            </p:cNvSpPr>
            <p:nvPr/>
          </p:nvSpPr>
          <p:spPr bwMode="auto">
            <a:xfrm>
              <a:off x="159" y="533"/>
              <a:ext cx="1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1 w 1"/>
                <a:gd name="T4" fmla="*/ 0 w 1"/>
                <a:gd name="T5" fmla="*/ 0 w 1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6">
                  <a:pos x="T0" y="0"/>
                </a:cxn>
                <a:cxn ang="T7">
                  <a:pos x="T1" y="0"/>
                </a:cxn>
                <a:cxn ang="T8">
                  <a:pos x="T2" y="0"/>
                </a:cxn>
                <a:cxn ang="T9">
                  <a:pos x="T3" y="0"/>
                </a:cxn>
                <a:cxn ang="T10">
                  <a:pos x="T4" y="0"/>
                </a:cxn>
                <a:cxn ang="T11">
                  <a:pos x="T5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Rectangle 220"/>
            <p:cNvSpPr>
              <a:spLocks noChangeArrowheads="1"/>
            </p:cNvSpPr>
            <p:nvPr/>
          </p:nvSpPr>
          <p:spPr bwMode="auto">
            <a:xfrm>
              <a:off x="159" y="533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50" name="Freeform 221"/>
            <p:cNvSpPr>
              <a:spLocks/>
            </p:cNvSpPr>
            <p:nvPr/>
          </p:nvSpPr>
          <p:spPr bwMode="auto">
            <a:xfrm>
              <a:off x="159" y="520"/>
              <a:ext cx="0" cy="6"/>
            </a:xfrm>
            <a:custGeom>
              <a:avLst/>
              <a:gdLst>
                <a:gd name="T0" fmla="*/ 2 h 6"/>
                <a:gd name="T1" fmla="*/ 6 h 6"/>
                <a:gd name="T2" fmla="*/ 6 h 6"/>
                <a:gd name="T3" fmla="*/ 6 h 6"/>
                <a:gd name="T4" fmla="*/ 6 h 6"/>
                <a:gd name="T5" fmla="*/ 0 h 6"/>
                <a:gd name="T6" fmla="*/ 0 h 6"/>
                <a:gd name="T7" fmla="*/ 2 h 6"/>
                <a:gd name="T8" fmla="*/ 2 h 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0" r="r" b="b"/>
              <a:pathLst>
                <a:path h="6">
                  <a:moveTo>
                    <a:pt x="0" y="2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222"/>
            <p:cNvSpPr>
              <a:spLocks/>
            </p:cNvSpPr>
            <p:nvPr/>
          </p:nvSpPr>
          <p:spPr bwMode="auto">
            <a:xfrm>
              <a:off x="159" y="460"/>
              <a:ext cx="0" cy="62"/>
            </a:xfrm>
            <a:custGeom>
              <a:avLst/>
              <a:gdLst>
                <a:gd name="T0" fmla="*/ 1 h 62"/>
                <a:gd name="T1" fmla="*/ 62 h 62"/>
                <a:gd name="T2" fmla="*/ 62 h 62"/>
                <a:gd name="T3" fmla="*/ 60 h 62"/>
                <a:gd name="T4" fmla="*/ 0 h 62"/>
                <a:gd name="T5" fmla="*/ 0 h 62"/>
                <a:gd name="T6" fmla="*/ 0 h 62"/>
                <a:gd name="T7" fmla="*/ 0 h 62"/>
                <a:gd name="T8" fmla="*/ 0 h 62"/>
                <a:gd name="T9" fmla="*/ 1 h 62"/>
                <a:gd name="T10" fmla="*/ 1 h 62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</a:gdLst>
              <a:ahLst/>
              <a:cxnLst>
                <a:cxn ang="T11">
                  <a:pos x="0" y="T0"/>
                </a:cxn>
                <a:cxn ang="T12">
                  <a:pos x="0" y="T1"/>
                </a:cxn>
                <a:cxn ang="T13">
                  <a:pos x="0" y="T2"/>
                </a:cxn>
                <a:cxn ang="T14">
                  <a:pos x="0" y="T3"/>
                </a:cxn>
                <a:cxn ang="T15">
                  <a:pos x="0" y="T4"/>
                </a:cxn>
                <a:cxn ang="T16">
                  <a:pos x="0" y="T5"/>
                </a:cxn>
                <a:cxn ang="T17">
                  <a:pos x="0" y="T6"/>
                </a:cxn>
                <a:cxn ang="T18">
                  <a:pos x="0" y="T7"/>
                </a:cxn>
                <a:cxn ang="T19">
                  <a:pos x="0" y="T8"/>
                </a:cxn>
                <a:cxn ang="T20">
                  <a:pos x="0" y="T9"/>
                </a:cxn>
                <a:cxn ang="T21">
                  <a:pos x="0" y="T10"/>
                </a:cxn>
              </a:cxnLst>
              <a:rect l="0" t="0" r="r" b="b"/>
              <a:pathLst>
                <a:path h="62">
                  <a:moveTo>
                    <a:pt x="0" y="1"/>
                  </a:moveTo>
                  <a:lnTo>
                    <a:pt x="0" y="62"/>
                  </a:lnTo>
                  <a:lnTo>
                    <a:pt x="0" y="6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223"/>
            <p:cNvSpPr>
              <a:spLocks/>
            </p:cNvSpPr>
            <p:nvPr/>
          </p:nvSpPr>
          <p:spPr bwMode="auto">
            <a:xfrm>
              <a:off x="159" y="526"/>
              <a:ext cx="0" cy="7"/>
            </a:xfrm>
            <a:custGeom>
              <a:avLst/>
              <a:gdLst>
                <a:gd name="T0" fmla="*/ 0 h 7"/>
                <a:gd name="T1" fmla="*/ 7 h 7"/>
                <a:gd name="T2" fmla="*/ 7 h 7"/>
                <a:gd name="T3" fmla="*/ 6 h 7"/>
                <a:gd name="T4" fmla="*/ 0 h 7"/>
                <a:gd name="T5" fmla="*/ 0 h 7"/>
                <a:gd name="T6" fmla="*/ 0 h 7"/>
                <a:gd name="T7" fmla="*/ 0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</a:gdLst>
              <a:ahLst/>
              <a:cxnLst>
                <a:cxn ang="T8">
                  <a:pos x="0" y="T0"/>
                </a:cxn>
                <a:cxn ang="T9">
                  <a:pos x="0" y="T1"/>
                </a:cxn>
                <a:cxn ang="T10">
                  <a:pos x="0" y="T2"/>
                </a:cxn>
                <a:cxn ang="T11">
                  <a:pos x="0" y="T3"/>
                </a:cxn>
                <a:cxn ang="T12">
                  <a:pos x="0" y="T4"/>
                </a:cxn>
                <a:cxn ang="T13">
                  <a:pos x="0" y="T5"/>
                </a:cxn>
                <a:cxn ang="T14">
                  <a:pos x="0" y="T6"/>
                </a:cxn>
                <a:cxn ang="T15">
                  <a:pos x="0" y="T7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7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224"/>
            <p:cNvSpPr>
              <a:spLocks/>
            </p:cNvSpPr>
            <p:nvPr/>
          </p:nvSpPr>
          <p:spPr bwMode="auto">
            <a:xfrm>
              <a:off x="99" y="450"/>
              <a:ext cx="60" cy="72"/>
            </a:xfrm>
            <a:custGeom>
              <a:avLst/>
              <a:gdLst>
                <a:gd name="T0" fmla="*/ 60 w 60"/>
                <a:gd name="T1" fmla="*/ 10 h 72"/>
                <a:gd name="T2" fmla="*/ 60 w 60"/>
                <a:gd name="T3" fmla="*/ 70 h 72"/>
                <a:gd name="T4" fmla="*/ 60 w 60"/>
                <a:gd name="T5" fmla="*/ 70 h 72"/>
                <a:gd name="T6" fmla="*/ 54 w 60"/>
                <a:gd name="T7" fmla="*/ 69 h 72"/>
                <a:gd name="T8" fmla="*/ 49 w 60"/>
                <a:gd name="T9" fmla="*/ 66 h 72"/>
                <a:gd name="T10" fmla="*/ 49 w 60"/>
                <a:gd name="T11" fmla="*/ 66 h 72"/>
                <a:gd name="T12" fmla="*/ 40 w 60"/>
                <a:gd name="T13" fmla="*/ 65 h 72"/>
                <a:gd name="T14" fmla="*/ 31 w 60"/>
                <a:gd name="T15" fmla="*/ 65 h 72"/>
                <a:gd name="T16" fmla="*/ 31 w 60"/>
                <a:gd name="T17" fmla="*/ 65 h 72"/>
                <a:gd name="T18" fmla="*/ 17 w 60"/>
                <a:gd name="T19" fmla="*/ 65 h 72"/>
                <a:gd name="T20" fmla="*/ 4 w 60"/>
                <a:gd name="T21" fmla="*/ 69 h 72"/>
                <a:gd name="T22" fmla="*/ 4 w 60"/>
                <a:gd name="T23" fmla="*/ 69 h 72"/>
                <a:gd name="T24" fmla="*/ 0 w 60"/>
                <a:gd name="T25" fmla="*/ 72 h 72"/>
                <a:gd name="T26" fmla="*/ 0 w 60"/>
                <a:gd name="T27" fmla="*/ 16 h 72"/>
                <a:gd name="T28" fmla="*/ 0 w 60"/>
                <a:gd name="T29" fmla="*/ 16 h 72"/>
                <a:gd name="T30" fmla="*/ 0 w 60"/>
                <a:gd name="T31" fmla="*/ 11 h 72"/>
                <a:gd name="T32" fmla="*/ 0 w 60"/>
                <a:gd name="T33" fmla="*/ 11 h 72"/>
                <a:gd name="T34" fmla="*/ 3 w 60"/>
                <a:gd name="T35" fmla="*/ 9 h 72"/>
                <a:gd name="T36" fmla="*/ 3 w 60"/>
                <a:gd name="T37" fmla="*/ 9 h 72"/>
                <a:gd name="T38" fmla="*/ 5 w 60"/>
                <a:gd name="T39" fmla="*/ 6 h 72"/>
                <a:gd name="T40" fmla="*/ 12 w 60"/>
                <a:gd name="T41" fmla="*/ 3 h 72"/>
                <a:gd name="T42" fmla="*/ 12 w 60"/>
                <a:gd name="T43" fmla="*/ 3 h 72"/>
                <a:gd name="T44" fmla="*/ 21 w 60"/>
                <a:gd name="T45" fmla="*/ 2 h 72"/>
                <a:gd name="T46" fmla="*/ 31 w 60"/>
                <a:gd name="T47" fmla="*/ 0 h 72"/>
                <a:gd name="T48" fmla="*/ 31 w 60"/>
                <a:gd name="T49" fmla="*/ 0 h 72"/>
                <a:gd name="T50" fmla="*/ 42 w 60"/>
                <a:gd name="T51" fmla="*/ 2 h 72"/>
                <a:gd name="T52" fmla="*/ 52 w 60"/>
                <a:gd name="T53" fmla="*/ 4 h 72"/>
                <a:gd name="T54" fmla="*/ 52 w 60"/>
                <a:gd name="T55" fmla="*/ 4 h 72"/>
                <a:gd name="T56" fmla="*/ 57 w 60"/>
                <a:gd name="T57" fmla="*/ 7 h 72"/>
                <a:gd name="T58" fmla="*/ 57 w 60"/>
                <a:gd name="T59" fmla="*/ 7 h 72"/>
                <a:gd name="T60" fmla="*/ 60 w 60"/>
                <a:gd name="T61" fmla="*/ 10 h 72"/>
                <a:gd name="T62" fmla="*/ 60 w 60"/>
                <a:gd name="T63" fmla="*/ 10 h 7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0" h="72">
                  <a:moveTo>
                    <a:pt x="60" y="10"/>
                  </a:moveTo>
                  <a:lnTo>
                    <a:pt x="60" y="70"/>
                  </a:lnTo>
                  <a:lnTo>
                    <a:pt x="54" y="69"/>
                  </a:lnTo>
                  <a:lnTo>
                    <a:pt x="49" y="66"/>
                  </a:lnTo>
                  <a:lnTo>
                    <a:pt x="40" y="65"/>
                  </a:lnTo>
                  <a:lnTo>
                    <a:pt x="31" y="65"/>
                  </a:lnTo>
                  <a:lnTo>
                    <a:pt x="17" y="65"/>
                  </a:lnTo>
                  <a:lnTo>
                    <a:pt x="4" y="69"/>
                  </a:lnTo>
                  <a:lnTo>
                    <a:pt x="0" y="7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3" y="9"/>
                  </a:lnTo>
                  <a:lnTo>
                    <a:pt x="5" y="6"/>
                  </a:lnTo>
                  <a:lnTo>
                    <a:pt x="12" y="3"/>
                  </a:lnTo>
                  <a:lnTo>
                    <a:pt x="21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4"/>
                  </a:lnTo>
                  <a:lnTo>
                    <a:pt x="57" y="7"/>
                  </a:lnTo>
                  <a:lnTo>
                    <a:pt x="60" y="10"/>
                  </a:lnTo>
                  <a:close/>
                </a:path>
              </a:pathLst>
            </a:custGeom>
            <a:solidFill>
              <a:srgbClr val="CBCB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225"/>
            <p:cNvSpPr>
              <a:spLocks/>
            </p:cNvSpPr>
            <p:nvPr/>
          </p:nvSpPr>
          <p:spPr bwMode="auto">
            <a:xfrm>
              <a:off x="58" y="0"/>
              <a:ext cx="5644" cy="10"/>
            </a:xfrm>
            <a:custGeom>
              <a:avLst/>
              <a:gdLst>
                <a:gd name="T0" fmla="*/ 42 w 5644"/>
                <a:gd name="T1" fmla="*/ 0 h 10"/>
                <a:gd name="T2" fmla="*/ 5602 w 5644"/>
                <a:gd name="T3" fmla="*/ 0 h 10"/>
                <a:gd name="T4" fmla="*/ 5602 w 5644"/>
                <a:gd name="T5" fmla="*/ 0 h 10"/>
                <a:gd name="T6" fmla="*/ 5613 w 5644"/>
                <a:gd name="T7" fmla="*/ 1 h 10"/>
                <a:gd name="T8" fmla="*/ 5624 w 5644"/>
                <a:gd name="T9" fmla="*/ 3 h 10"/>
                <a:gd name="T10" fmla="*/ 5634 w 5644"/>
                <a:gd name="T11" fmla="*/ 6 h 10"/>
                <a:gd name="T12" fmla="*/ 5644 w 5644"/>
                <a:gd name="T13" fmla="*/ 10 h 10"/>
                <a:gd name="T14" fmla="*/ 5644 w 5644"/>
                <a:gd name="T15" fmla="*/ 10 h 10"/>
                <a:gd name="T16" fmla="*/ 5606 w 5644"/>
                <a:gd name="T17" fmla="*/ 6 h 10"/>
                <a:gd name="T18" fmla="*/ 5561 w 5644"/>
                <a:gd name="T19" fmla="*/ 4 h 10"/>
                <a:gd name="T20" fmla="*/ 80 w 5644"/>
                <a:gd name="T21" fmla="*/ 4 h 10"/>
                <a:gd name="T22" fmla="*/ 80 w 5644"/>
                <a:gd name="T23" fmla="*/ 4 h 10"/>
                <a:gd name="T24" fmla="*/ 38 w 5644"/>
                <a:gd name="T25" fmla="*/ 6 h 10"/>
                <a:gd name="T26" fmla="*/ 0 w 5644"/>
                <a:gd name="T27" fmla="*/ 8 h 10"/>
                <a:gd name="T28" fmla="*/ 0 w 5644"/>
                <a:gd name="T29" fmla="*/ 8 h 10"/>
                <a:gd name="T30" fmla="*/ 10 w 5644"/>
                <a:gd name="T31" fmla="*/ 6 h 10"/>
                <a:gd name="T32" fmla="*/ 21 w 5644"/>
                <a:gd name="T33" fmla="*/ 3 h 10"/>
                <a:gd name="T34" fmla="*/ 31 w 5644"/>
                <a:gd name="T35" fmla="*/ 1 h 10"/>
                <a:gd name="T36" fmla="*/ 42 w 5644"/>
                <a:gd name="T37" fmla="*/ 0 h 10"/>
                <a:gd name="T38" fmla="*/ 42 w 5644"/>
                <a:gd name="T39" fmla="*/ 0 h 1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644" h="10">
                  <a:moveTo>
                    <a:pt x="42" y="0"/>
                  </a:moveTo>
                  <a:lnTo>
                    <a:pt x="5602" y="0"/>
                  </a:lnTo>
                  <a:lnTo>
                    <a:pt x="5613" y="1"/>
                  </a:lnTo>
                  <a:lnTo>
                    <a:pt x="5624" y="3"/>
                  </a:lnTo>
                  <a:lnTo>
                    <a:pt x="5634" y="6"/>
                  </a:lnTo>
                  <a:lnTo>
                    <a:pt x="5644" y="10"/>
                  </a:lnTo>
                  <a:lnTo>
                    <a:pt x="5606" y="6"/>
                  </a:lnTo>
                  <a:lnTo>
                    <a:pt x="5561" y="4"/>
                  </a:lnTo>
                  <a:lnTo>
                    <a:pt x="80" y="4"/>
                  </a:lnTo>
                  <a:lnTo>
                    <a:pt x="38" y="6"/>
                  </a:lnTo>
                  <a:lnTo>
                    <a:pt x="0" y="8"/>
                  </a:lnTo>
                  <a:lnTo>
                    <a:pt x="10" y="6"/>
                  </a:lnTo>
                  <a:lnTo>
                    <a:pt x="21" y="3"/>
                  </a:lnTo>
                  <a:lnTo>
                    <a:pt x="31" y="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226"/>
            <p:cNvSpPr>
              <a:spLocks/>
            </p:cNvSpPr>
            <p:nvPr/>
          </p:nvSpPr>
          <p:spPr bwMode="auto">
            <a:xfrm>
              <a:off x="99" y="515"/>
              <a:ext cx="60" cy="11"/>
            </a:xfrm>
            <a:custGeom>
              <a:avLst/>
              <a:gdLst>
                <a:gd name="T0" fmla="*/ 60 w 60"/>
                <a:gd name="T1" fmla="*/ 5 h 11"/>
                <a:gd name="T2" fmla="*/ 60 w 60"/>
                <a:gd name="T3" fmla="*/ 11 h 11"/>
                <a:gd name="T4" fmla="*/ 60 w 60"/>
                <a:gd name="T5" fmla="*/ 11 h 11"/>
                <a:gd name="T6" fmla="*/ 54 w 60"/>
                <a:gd name="T7" fmla="*/ 8 h 11"/>
                <a:gd name="T8" fmla="*/ 47 w 60"/>
                <a:gd name="T9" fmla="*/ 5 h 11"/>
                <a:gd name="T10" fmla="*/ 39 w 60"/>
                <a:gd name="T11" fmla="*/ 4 h 11"/>
                <a:gd name="T12" fmla="*/ 31 w 60"/>
                <a:gd name="T13" fmla="*/ 4 h 11"/>
                <a:gd name="T14" fmla="*/ 31 w 60"/>
                <a:gd name="T15" fmla="*/ 4 h 11"/>
                <a:gd name="T16" fmla="*/ 21 w 60"/>
                <a:gd name="T17" fmla="*/ 4 h 11"/>
                <a:gd name="T18" fmla="*/ 12 w 60"/>
                <a:gd name="T19" fmla="*/ 5 h 11"/>
                <a:gd name="T20" fmla="*/ 5 w 60"/>
                <a:gd name="T21" fmla="*/ 8 h 11"/>
                <a:gd name="T22" fmla="*/ 0 w 60"/>
                <a:gd name="T23" fmla="*/ 11 h 11"/>
                <a:gd name="T24" fmla="*/ 0 w 60"/>
                <a:gd name="T25" fmla="*/ 7 h 11"/>
                <a:gd name="T26" fmla="*/ 0 w 60"/>
                <a:gd name="T27" fmla="*/ 7 h 11"/>
                <a:gd name="T28" fmla="*/ 4 w 60"/>
                <a:gd name="T29" fmla="*/ 4 h 11"/>
                <a:gd name="T30" fmla="*/ 4 w 60"/>
                <a:gd name="T31" fmla="*/ 4 h 11"/>
                <a:gd name="T32" fmla="*/ 17 w 60"/>
                <a:gd name="T33" fmla="*/ 0 h 11"/>
                <a:gd name="T34" fmla="*/ 31 w 60"/>
                <a:gd name="T35" fmla="*/ 0 h 11"/>
                <a:gd name="T36" fmla="*/ 31 w 60"/>
                <a:gd name="T37" fmla="*/ 0 h 11"/>
                <a:gd name="T38" fmla="*/ 40 w 60"/>
                <a:gd name="T39" fmla="*/ 0 h 11"/>
                <a:gd name="T40" fmla="*/ 49 w 60"/>
                <a:gd name="T41" fmla="*/ 1 h 11"/>
                <a:gd name="T42" fmla="*/ 49 w 60"/>
                <a:gd name="T43" fmla="*/ 1 h 11"/>
                <a:gd name="T44" fmla="*/ 54 w 60"/>
                <a:gd name="T45" fmla="*/ 4 h 11"/>
                <a:gd name="T46" fmla="*/ 60 w 60"/>
                <a:gd name="T47" fmla="*/ 5 h 11"/>
                <a:gd name="T48" fmla="*/ 60 w 60"/>
                <a:gd name="T49" fmla="*/ 5 h 1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0" h="11">
                  <a:moveTo>
                    <a:pt x="60" y="5"/>
                  </a:moveTo>
                  <a:lnTo>
                    <a:pt x="60" y="11"/>
                  </a:lnTo>
                  <a:lnTo>
                    <a:pt x="54" y="8"/>
                  </a:lnTo>
                  <a:lnTo>
                    <a:pt x="47" y="5"/>
                  </a:lnTo>
                  <a:lnTo>
                    <a:pt x="39" y="4"/>
                  </a:lnTo>
                  <a:lnTo>
                    <a:pt x="31" y="4"/>
                  </a:lnTo>
                  <a:lnTo>
                    <a:pt x="21" y="4"/>
                  </a:lnTo>
                  <a:lnTo>
                    <a:pt x="12" y="5"/>
                  </a:lnTo>
                  <a:lnTo>
                    <a:pt x="5" y="8"/>
                  </a:lnTo>
                  <a:lnTo>
                    <a:pt x="0" y="11"/>
                  </a:lnTo>
                  <a:lnTo>
                    <a:pt x="0" y="7"/>
                  </a:lnTo>
                  <a:lnTo>
                    <a:pt x="4" y="4"/>
                  </a:lnTo>
                  <a:lnTo>
                    <a:pt x="17" y="0"/>
                  </a:lnTo>
                  <a:lnTo>
                    <a:pt x="31" y="0"/>
                  </a:lnTo>
                  <a:lnTo>
                    <a:pt x="40" y="0"/>
                  </a:lnTo>
                  <a:lnTo>
                    <a:pt x="49" y="1"/>
                  </a:lnTo>
                  <a:lnTo>
                    <a:pt x="54" y="4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227"/>
            <p:cNvSpPr>
              <a:spLocks/>
            </p:cNvSpPr>
            <p:nvPr/>
          </p:nvSpPr>
          <p:spPr bwMode="auto">
            <a:xfrm>
              <a:off x="99" y="519"/>
              <a:ext cx="60" cy="15"/>
            </a:xfrm>
            <a:custGeom>
              <a:avLst/>
              <a:gdLst>
                <a:gd name="T0" fmla="*/ 60 w 60"/>
                <a:gd name="T1" fmla="*/ 7 h 15"/>
                <a:gd name="T2" fmla="*/ 60 w 60"/>
                <a:gd name="T3" fmla="*/ 13 h 15"/>
                <a:gd name="T4" fmla="*/ 60 w 60"/>
                <a:gd name="T5" fmla="*/ 14 h 15"/>
                <a:gd name="T6" fmla="*/ 60 w 60"/>
                <a:gd name="T7" fmla="*/ 14 h 15"/>
                <a:gd name="T8" fmla="*/ 57 w 60"/>
                <a:gd name="T9" fmla="*/ 11 h 15"/>
                <a:gd name="T10" fmla="*/ 57 w 60"/>
                <a:gd name="T11" fmla="*/ 11 h 15"/>
                <a:gd name="T12" fmla="*/ 52 w 60"/>
                <a:gd name="T13" fmla="*/ 7 h 15"/>
                <a:gd name="T14" fmla="*/ 52 w 60"/>
                <a:gd name="T15" fmla="*/ 7 h 15"/>
                <a:gd name="T16" fmla="*/ 42 w 60"/>
                <a:gd name="T17" fmla="*/ 4 h 15"/>
                <a:gd name="T18" fmla="*/ 31 w 60"/>
                <a:gd name="T19" fmla="*/ 4 h 15"/>
                <a:gd name="T20" fmla="*/ 31 w 60"/>
                <a:gd name="T21" fmla="*/ 4 h 15"/>
                <a:gd name="T22" fmla="*/ 21 w 60"/>
                <a:gd name="T23" fmla="*/ 4 h 15"/>
                <a:gd name="T24" fmla="*/ 12 w 60"/>
                <a:gd name="T25" fmla="*/ 6 h 15"/>
                <a:gd name="T26" fmla="*/ 12 w 60"/>
                <a:gd name="T27" fmla="*/ 6 h 15"/>
                <a:gd name="T28" fmla="*/ 5 w 60"/>
                <a:gd name="T29" fmla="*/ 8 h 15"/>
                <a:gd name="T30" fmla="*/ 3 w 60"/>
                <a:gd name="T31" fmla="*/ 11 h 15"/>
                <a:gd name="T32" fmla="*/ 3 w 60"/>
                <a:gd name="T33" fmla="*/ 11 h 15"/>
                <a:gd name="T34" fmla="*/ 0 w 60"/>
                <a:gd name="T35" fmla="*/ 15 h 15"/>
                <a:gd name="T36" fmla="*/ 0 w 60"/>
                <a:gd name="T37" fmla="*/ 15 h 15"/>
                <a:gd name="T38" fmla="*/ 0 w 60"/>
                <a:gd name="T39" fmla="*/ 7 h 15"/>
                <a:gd name="T40" fmla="*/ 0 w 60"/>
                <a:gd name="T41" fmla="*/ 7 h 15"/>
                <a:gd name="T42" fmla="*/ 5 w 60"/>
                <a:gd name="T43" fmla="*/ 4 h 15"/>
                <a:gd name="T44" fmla="*/ 12 w 60"/>
                <a:gd name="T45" fmla="*/ 1 h 15"/>
                <a:gd name="T46" fmla="*/ 21 w 60"/>
                <a:gd name="T47" fmla="*/ 0 h 15"/>
                <a:gd name="T48" fmla="*/ 31 w 60"/>
                <a:gd name="T49" fmla="*/ 0 h 15"/>
                <a:gd name="T50" fmla="*/ 31 w 60"/>
                <a:gd name="T51" fmla="*/ 0 h 15"/>
                <a:gd name="T52" fmla="*/ 39 w 60"/>
                <a:gd name="T53" fmla="*/ 0 h 15"/>
                <a:gd name="T54" fmla="*/ 47 w 60"/>
                <a:gd name="T55" fmla="*/ 1 h 15"/>
                <a:gd name="T56" fmla="*/ 54 w 60"/>
                <a:gd name="T57" fmla="*/ 4 h 15"/>
                <a:gd name="T58" fmla="*/ 60 w 60"/>
                <a:gd name="T59" fmla="*/ 7 h 15"/>
                <a:gd name="T60" fmla="*/ 60 w 60"/>
                <a:gd name="T61" fmla="*/ 7 h 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0" h="15">
                  <a:moveTo>
                    <a:pt x="60" y="7"/>
                  </a:moveTo>
                  <a:lnTo>
                    <a:pt x="60" y="13"/>
                  </a:lnTo>
                  <a:lnTo>
                    <a:pt x="60" y="14"/>
                  </a:lnTo>
                  <a:lnTo>
                    <a:pt x="57" y="11"/>
                  </a:lnTo>
                  <a:lnTo>
                    <a:pt x="52" y="7"/>
                  </a:lnTo>
                  <a:lnTo>
                    <a:pt x="42" y="4"/>
                  </a:lnTo>
                  <a:lnTo>
                    <a:pt x="31" y="4"/>
                  </a:lnTo>
                  <a:lnTo>
                    <a:pt x="21" y="4"/>
                  </a:lnTo>
                  <a:lnTo>
                    <a:pt x="12" y="6"/>
                  </a:lnTo>
                  <a:lnTo>
                    <a:pt x="5" y="8"/>
                  </a:lnTo>
                  <a:lnTo>
                    <a:pt x="3" y="11"/>
                  </a:lnTo>
                  <a:lnTo>
                    <a:pt x="0" y="15"/>
                  </a:lnTo>
                  <a:lnTo>
                    <a:pt x="0" y="7"/>
                  </a:lnTo>
                  <a:lnTo>
                    <a:pt x="5" y="4"/>
                  </a:lnTo>
                  <a:lnTo>
                    <a:pt x="12" y="1"/>
                  </a:lnTo>
                  <a:lnTo>
                    <a:pt x="21" y="0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47" y="1"/>
                  </a:lnTo>
                  <a:lnTo>
                    <a:pt x="54" y="4"/>
                  </a:lnTo>
                  <a:lnTo>
                    <a:pt x="60" y="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228"/>
            <p:cNvSpPr>
              <a:spLocks/>
            </p:cNvSpPr>
            <p:nvPr/>
          </p:nvSpPr>
          <p:spPr bwMode="auto">
            <a:xfrm>
              <a:off x="95" y="446"/>
              <a:ext cx="67" cy="20"/>
            </a:xfrm>
            <a:custGeom>
              <a:avLst/>
              <a:gdLst>
                <a:gd name="T0" fmla="*/ 65 w 67"/>
                <a:gd name="T1" fmla="*/ 11 h 20"/>
                <a:gd name="T2" fmla="*/ 67 w 67"/>
                <a:gd name="T3" fmla="*/ 13 h 20"/>
                <a:gd name="T4" fmla="*/ 65 w 67"/>
                <a:gd name="T5" fmla="*/ 13 h 20"/>
                <a:gd name="T6" fmla="*/ 65 w 67"/>
                <a:gd name="T7" fmla="*/ 13 h 20"/>
                <a:gd name="T8" fmla="*/ 65 w 67"/>
                <a:gd name="T9" fmla="*/ 13 h 20"/>
                <a:gd name="T10" fmla="*/ 64 w 67"/>
                <a:gd name="T11" fmla="*/ 13 h 20"/>
                <a:gd name="T12" fmla="*/ 64 w 67"/>
                <a:gd name="T13" fmla="*/ 14 h 20"/>
                <a:gd name="T14" fmla="*/ 64 w 67"/>
                <a:gd name="T15" fmla="*/ 14 h 20"/>
                <a:gd name="T16" fmla="*/ 61 w 67"/>
                <a:gd name="T17" fmla="*/ 11 h 20"/>
                <a:gd name="T18" fmla="*/ 61 w 67"/>
                <a:gd name="T19" fmla="*/ 11 h 20"/>
                <a:gd name="T20" fmla="*/ 56 w 67"/>
                <a:gd name="T21" fmla="*/ 8 h 20"/>
                <a:gd name="T22" fmla="*/ 56 w 67"/>
                <a:gd name="T23" fmla="*/ 8 h 20"/>
                <a:gd name="T24" fmla="*/ 46 w 67"/>
                <a:gd name="T25" fmla="*/ 6 h 20"/>
                <a:gd name="T26" fmla="*/ 35 w 67"/>
                <a:gd name="T27" fmla="*/ 4 h 20"/>
                <a:gd name="T28" fmla="*/ 35 w 67"/>
                <a:gd name="T29" fmla="*/ 4 h 20"/>
                <a:gd name="T30" fmla="*/ 25 w 67"/>
                <a:gd name="T31" fmla="*/ 6 h 20"/>
                <a:gd name="T32" fmla="*/ 16 w 67"/>
                <a:gd name="T33" fmla="*/ 7 h 20"/>
                <a:gd name="T34" fmla="*/ 16 w 67"/>
                <a:gd name="T35" fmla="*/ 7 h 20"/>
                <a:gd name="T36" fmla="*/ 9 w 67"/>
                <a:gd name="T37" fmla="*/ 10 h 20"/>
                <a:gd name="T38" fmla="*/ 7 w 67"/>
                <a:gd name="T39" fmla="*/ 13 h 20"/>
                <a:gd name="T40" fmla="*/ 7 w 67"/>
                <a:gd name="T41" fmla="*/ 13 h 20"/>
                <a:gd name="T42" fmla="*/ 4 w 67"/>
                <a:gd name="T43" fmla="*/ 15 h 20"/>
                <a:gd name="T44" fmla="*/ 4 w 67"/>
                <a:gd name="T45" fmla="*/ 20 h 20"/>
                <a:gd name="T46" fmla="*/ 4 w 67"/>
                <a:gd name="T47" fmla="*/ 20 h 20"/>
                <a:gd name="T48" fmla="*/ 4 w 67"/>
                <a:gd name="T49" fmla="*/ 15 h 20"/>
                <a:gd name="T50" fmla="*/ 0 w 67"/>
                <a:gd name="T51" fmla="*/ 15 h 20"/>
                <a:gd name="T52" fmla="*/ 0 w 67"/>
                <a:gd name="T53" fmla="*/ 15 h 20"/>
                <a:gd name="T54" fmla="*/ 1 w 67"/>
                <a:gd name="T55" fmla="*/ 13 h 20"/>
                <a:gd name="T56" fmla="*/ 2 w 67"/>
                <a:gd name="T57" fmla="*/ 10 h 20"/>
                <a:gd name="T58" fmla="*/ 7 w 67"/>
                <a:gd name="T59" fmla="*/ 7 h 20"/>
                <a:gd name="T60" fmla="*/ 11 w 67"/>
                <a:gd name="T61" fmla="*/ 4 h 20"/>
                <a:gd name="T62" fmla="*/ 21 w 67"/>
                <a:gd name="T63" fmla="*/ 1 h 20"/>
                <a:gd name="T64" fmla="*/ 35 w 67"/>
                <a:gd name="T65" fmla="*/ 0 h 20"/>
                <a:gd name="T66" fmla="*/ 35 w 67"/>
                <a:gd name="T67" fmla="*/ 0 h 20"/>
                <a:gd name="T68" fmla="*/ 44 w 67"/>
                <a:gd name="T69" fmla="*/ 1 h 20"/>
                <a:gd name="T70" fmla="*/ 54 w 67"/>
                <a:gd name="T71" fmla="*/ 3 h 20"/>
                <a:gd name="T72" fmla="*/ 61 w 67"/>
                <a:gd name="T73" fmla="*/ 6 h 20"/>
                <a:gd name="T74" fmla="*/ 67 w 67"/>
                <a:gd name="T75" fmla="*/ 10 h 20"/>
                <a:gd name="T76" fmla="*/ 67 w 67"/>
                <a:gd name="T77" fmla="*/ 10 h 20"/>
                <a:gd name="T78" fmla="*/ 65 w 67"/>
                <a:gd name="T79" fmla="*/ 11 h 20"/>
                <a:gd name="T80" fmla="*/ 65 w 67"/>
                <a:gd name="T81" fmla="*/ 11 h 2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67" h="20">
                  <a:moveTo>
                    <a:pt x="65" y="11"/>
                  </a:moveTo>
                  <a:lnTo>
                    <a:pt x="67" y="13"/>
                  </a:lnTo>
                  <a:lnTo>
                    <a:pt x="65" y="13"/>
                  </a:lnTo>
                  <a:lnTo>
                    <a:pt x="64" y="13"/>
                  </a:lnTo>
                  <a:lnTo>
                    <a:pt x="64" y="14"/>
                  </a:lnTo>
                  <a:lnTo>
                    <a:pt x="61" y="11"/>
                  </a:lnTo>
                  <a:lnTo>
                    <a:pt x="56" y="8"/>
                  </a:lnTo>
                  <a:lnTo>
                    <a:pt x="46" y="6"/>
                  </a:lnTo>
                  <a:lnTo>
                    <a:pt x="35" y="4"/>
                  </a:lnTo>
                  <a:lnTo>
                    <a:pt x="25" y="6"/>
                  </a:lnTo>
                  <a:lnTo>
                    <a:pt x="16" y="7"/>
                  </a:lnTo>
                  <a:lnTo>
                    <a:pt x="9" y="10"/>
                  </a:lnTo>
                  <a:lnTo>
                    <a:pt x="7" y="13"/>
                  </a:lnTo>
                  <a:lnTo>
                    <a:pt x="4" y="15"/>
                  </a:lnTo>
                  <a:lnTo>
                    <a:pt x="4" y="20"/>
                  </a:lnTo>
                  <a:lnTo>
                    <a:pt x="4" y="15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7" y="7"/>
                  </a:lnTo>
                  <a:lnTo>
                    <a:pt x="11" y="4"/>
                  </a:lnTo>
                  <a:lnTo>
                    <a:pt x="21" y="1"/>
                  </a:lnTo>
                  <a:lnTo>
                    <a:pt x="35" y="0"/>
                  </a:lnTo>
                  <a:lnTo>
                    <a:pt x="44" y="1"/>
                  </a:lnTo>
                  <a:lnTo>
                    <a:pt x="54" y="3"/>
                  </a:lnTo>
                  <a:lnTo>
                    <a:pt x="61" y="6"/>
                  </a:lnTo>
                  <a:lnTo>
                    <a:pt x="67" y="10"/>
                  </a:lnTo>
                  <a:lnTo>
                    <a:pt x="65" y="1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229"/>
            <p:cNvSpPr>
              <a:spLocks/>
            </p:cNvSpPr>
            <p:nvPr/>
          </p:nvSpPr>
          <p:spPr bwMode="auto">
            <a:xfrm>
              <a:off x="95" y="526"/>
              <a:ext cx="4" cy="8"/>
            </a:xfrm>
            <a:custGeom>
              <a:avLst/>
              <a:gdLst>
                <a:gd name="T0" fmla="*/ 0 w 4"/>
                <a:gd name="T1" fmla="*/ 8 h 8"/>
                <a:gd name="T2" fmla="*/ 0 w 4"/>
                <a:gd name="T3" fmla="*/ 8 h 8"/>
                <a:gd name="T4" fmla="*/ 1 w 4"/>
                <a:gd name="T5" fmla="*/ 4 h 8"/>
                <a:gd name="T6" fmla="*/ 4 w 4"/>
                <a:gd name="T7" fmla="*/ 0 h 8"/>
                <a:gd name="T8" fmla="*/ 4 w 4"/>
                <a:gd name="T9" fmla="*/ 8 h 8"/>
                <a:gd name="T10" fmla="*/ 0 w 4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8">
                  <a:moveTo>
                    <a:pt x="0" y="8"/>
                  </a:moveTo>
                  <a:lnTo>
                    <a:pt x="0" y="8"/>
                  </a:lnTo>
                  <a:lnTo>
                    <a:pt x="1" y="4"/>
                  </a:lnTo>
                  <a:lnTo>
                    <a:pt x="4" y="0"/>
                  </a:lnTo>
                  <a:lnTo>
                    <a:pt x="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230"/>
            <p:cNvSpPr>
              <a:spLocks/>
            </p:cNvSpPr>
            <p:nvPr/>
          </p:nvSpPr>
          <p:spPr bwMode="auto">
            <a:xfrm>
              <a:off x="95" y="466"/>
              <a:ext cx="4" cy="59"/>
            </a:xfrm>
            <a:custGeom>
              <a:avLst/>
              <a:gdLst>
                <a:gd name="T0" fmla="*/ 4 w 4"/>
                <a:gd name="T1" fmla="*/ 0 h 59"/>
                <a:gd name="T2" fmla="*/ 4 w 4"/>
                <a:gd name="T3" fmla="*/ 56 h 59"/>
                <a:gd name="T4" fmla="*/ 4 w 4"/>
                <a:gd name="T5" fmla="*/ 56 h 59"/>
                <a:gd name="T6" fmla="*/ 0 w 4"/>
                <a:gd name="T7" fmla="*/ 59 h 59"/>
                <a:gd name="T8" fmla="*/ 0 w 4"/>
                <a:gd name="T9" fmla="*/ 0 h 59"/>
                <a:gd name="T10" fmla="*/ 0 w 4"/>
                <a:gd name="T11" fmla="*/ 0 h 59"/>
                <a:gd name="T12" fmla="*/ 4 w 4"/>
                <a:gd name="T13" fmla="*/ 0 h 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59">
                  <a:moveTo>
                    <a:pt x="4" y="0"/>
                  </a:moveTo>
                  <a:lnTo>
                    <a:pt x="4" y="56"/>
                  </a:lnTo>
                  <a:lnTo>
                    <a:pt x="0" y="59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231"/>
            <p:cNvSpPr>
              <a:spLocks/>
            </p:cNvSpPr>
            <p:nvPr/>
          </p:nvSpPr>
          <p:spPr bwMode="auto">
            <a:xfrm>
              <a:off x="95" y="461"/>
              <a:ext cx="4" cy="5"/>
            </a:xfrm>
            <a:custGeom>
              <a:avLst/>
              <a:gdLst>
                <a:gd name="T0" fmla="*/ 4 w 4"/>
                <a:gd name="T1" fmla="*/ 0 h 5"/>
                <a:gd name="T2" fmla="*/ 4 w 4"/>
                <a:gd name="T3" fmla="*/ 5 h 5"/>
                <a:gd name="T4" fmla="*/ 0 w 4"/>
                <a:gd name="T5" fmla="*/ 5 h 5"/>
                <a:gd name="T6" fmla="*/ 0 w 4"/>
                <a:gd name="T7" fmla="*/ 5 h 5"/>
                <a:gd name="T8" fmla="*/ 0 w 4"/>
                <a:gd name="T9" fmla="*/ 0 h 5"/>
                <a:gd name="T10" fmla="*/ 0 w 4"/>
                <a:gd name="T11" fmla="*/ 0 h 5"/>
                <a:gd name="T12" fmla="*/ 4 w 4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4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232"/>
            <p:cNvSpPr>
              <a:spLocks/>
            </p:cNvSpPr>
            <p:nvPr/>
          </p:nvSpPr>
          <p:spPr bwMode="auto">
            <a:xfrm>
              <a:off x="92" y="442"/>
              <a:ext cx="71" cy="19"/>
            </a:xfrm>
            <a:custGeom>
              <a:avLst/>
              <a:gdLst>
                <a:gd name="T0" fmla="*/ 71 w 71"/>
                <a:gd name="T1" fmla="*/ 11 h 19"/>
                <a:gd name="T2" fmla="*/ 71 w 71"/>
                <a:gd name="T3" fmla="*/ 11 h 19"/>
                <a:gd name="T4" fmla="*/ 70 w 71"/>
                <a:gd name="T5" fmla="*/ 14 h 19"/>
                <a:gd name="T6" fmla="*/ 70 w 71"/>
                <a:gd name="T7" fmla="*/ 14 h 19"/>
                <a:gd name="T8" fmla="*/ 64 w 71"/>
                <a:gd name="T9" fmla="*/ 10 h 19"/>
                <a:gd name="T10" fmla="*/ 57 w 71"/>
                <a:gd name="T11" fmla="*/ 7 h 19"/>
                <a:gd name="T12" fmla="*/ 47 w 71"/>
                <a:gd name="T13" fmla="*/ 5 h 19"/>
                <a:gd name="T14" fmla="*/ 38 w 71"/>
                <a:gd name="T15" fmla="*/ 4 h 19"/>
                <a:gd name="T16" fmla="*/ 38 w 71"/>
                <a:gd name="T17" fmla="*/ 4 h 19"/>
                <a:gd name="T18" fmla="*/ 24 w 71"/>
                <a:gd name="T19" fmla="*/ 5 h 19"/>
                <a:gd name="T20" fmla="*/ 14 w 71"/>
                <a:gd name="T21" fmla="*/ 8 h 19"/>
                <a:gd name="T22" fmla="*/ 10 w 71"/>
                <a:gd name="T23" fmla="*/ 11 h 19"/>
                <a:gd name="T24" fmla="*/ 5 w 71"/>
                <a:gd name="T25" fmla="*/ 14 h 19"/>
                <a:gd name="T26" fmla="*/ 4 w 71"/>
                <a:gd name="T27" fmla="*/ 17 h 19"/>
                <a:gd name="T28" fmla="*/ 3 w 71"/>
                <a:gd name="T29" fmla="*/ 19 h 19"/>
                <a:gd name="T30" fmla="*/ 3 w 71"/>
                <a:gd name="T31" fmla="*/ 15 h 19"/>
                <a:gd name="T32" fmla="*/ 3 w 71"/>
                <a:gd name="T33" fmla="*/ 15 h 19"/>
                <a:gd name="T34" fmla="*/ 0 w 71"/>
                <a:gd name="T35" fmla="*/ 15 h 19"/>
                <a:gd name="T36" fmla="*/ 0 w 71"/>
                <a:gd name="T37" fmla="*/ 15 h 19"/>
                <a:gd name="T38" fmla="*/ 3 w 71"/>
                <a:gd name="T39" fmla="*/ 11 h 19"/>
                <a:gd name="T40" fmla="*/ 3 w 71"/>
                <a:gd name="T41" fmla="*/ 11 h 19"/>
                <a:gd name="T42" fmla="*/ 7 w 71"/>
                <a:gd name="T43" fmla="*/ 8 h 19"/>
                <a:gd name="T44" fmla="*/ 11 w 71"/>
                <a:gd name="T45" fmla="*/ 5 h 19"/>
                <a:gd name="T46" fmla="*/ 11 w 71"/>
                <a:gd name="T47" fmla="*/ 5 h 19"/>
                <a:gd name="T48" fmla="*/ 24 w 71"/>
                <a:gd name="T49" fmla="*/ 1 h 19"/>
                <a:gd name="T50" fmla="*/ 38 w 71"/>
                <a:gd name="T51" fmla="*/ 0 h 19"/>
                <a:gd name="T52" fmla="*/ 38 w 71"/>
                <a:gd name="T53" fmla="*/ 0 h 19"/>
                <a:gd name="T54" fmla="*/ 47 w 71"/>
                <a:gd name="T55" fmla="*/ 1 h 19"/>
                <a:gd name="T56" fmla="*/ 56 w 71"/>
                <a:gd name="T57" fmla="*/ 3 h 19"/>
                <a:gd name="T58" fmla="*/ 56 w 71"/>
                <a:gd name="T59" fmla="*/ 3 h 19"/>
                <a:gd name="T60" fmla="*/ 64 w 71"/>
                <a:gd name="T61" fmla="*/ 5 h 19"/>
                <a:gd name="T62" fmla="*/ 70 w 71"/>
                <a:gd name="T63" fmla="*/ 8 h 19"/>
                <a:gd name="T64" fmla="*/ 70 w 71"/>
                <a:gd name="T65" fmla="*/ 8 h 19"/>
                <a:gd name="T66" fmla="*/ 71 w 71"/>
                <a:gd name="T67" fmla="*/ 11 h 19"/>
                <a:gd name="T68" fmla="*/ 71 w 71"/>
                <a:gd name="T69" fmla="*/ 11 h 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1" h="19">
                  <a:moveTo>
                    <a:pt x="71" y="11"/>
                  </a:moveTo>
                  <a:lnTo>
                    <a:pt x="71" y="11"/>
                  </a:lnTo>
                  <a:lnTo>
                    <a:pt x="70" y="14"/>
                  </a:lnTo>
                  <a:lnTo>
                    <a:pt x="64" y="10"/>
                  </a:lnTo>
                  <a:lnTo>
                    <a:pt x="57" y="7"/>
                  </a:lnTo>
                  <a:lnTo>
                    <a:pt x="47" y="5"/>
                  </a:lnTo>
                  <a:lnTo>
                    <a:pt x="38" y="4"/>
                  </a:lnTo>
                  <a:lnTo>
                    <a:pt x="24" y="5"/>
                  </a:lnTo>
                  <a:lnTo>
                    <a:pt x="14" y="8"/>
                  </a:lnTo>
                  <a:lnTo>
                    <a:pt x="10" y="11"/>
                  </a:lnTo>
                  <a:lnTo>
                    <a:pt x="5" y="14"/>
                  </a:lnTo>
                  <a:lnTo>
                    <a:pt x="4" y="17"/>
                  </a:lnTo>
                  <a:lnTo>
                    <a:pt x="3" y="19"/>
                  </a:lnTo>
                  <a:lnTo>
                    <a:pt x="3" y="15"/>
                  </a:lnTo>
                  <a:lnTo>
                    <a:pt x="0" y="15"/>
                  </a:lnTo>
                  <a:lnTo>
                    <a:pt x="3" y="11"/>
                  </a:lnTo>
                  <a:lnTo>
                    <a:pt x="7" y="8"/>
                  </a:lnTo>
                  <a:lnTo>
                    <a:pt x="11" y="5"/>
                  </a:lnTo>
                  <a:lnTo>
                    <a:pt x="24" y="1"/>
                  </a:lnTo>
                  <a:lnTo>
                    <a:pt x="38" y="0"/>
                  </a:lnTo>
                  <a:lnTo>
                    <a:pt x="47" y="1"/>
                  </a:lnTo>
                  <a:lnTo>
                    <a:pt x="56" y="3"/>
                  </a:lnTo>
                  <a:lnTo>
                    <a:pt x="64" y="5"/>
                  </a:lnTo>
                  <a:lnTo>
                    <a:pt x="70" y="8"/>
                  </a:lnTo>
                  <a:lnTo>
                    <a:pt x="71" y="1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233"/>
            <p:cNvSpPr>
              <a:spLocks/>
            </p:cNvSpPr>
            <p:nvPr/>
          </p:nvSpPr>
          <p:spPr bwMode="auto">
            <a:xfrm>
              <a:off x="95" y="522"/>
              <a:ext cx="4" cy="12"/>
            </a:xfrm>
            <a:custGeom>
              <a:avLst/>
              <a:gdLst>
                <a:gd name="T0" fmla="*/ 0 w 4"/>
                <a:gd name="T1" fmla="*/ 3 h 12"/>
                <a:gd name="T2" fmla="*/ 0 w 4"/>
                <a:gd name="T3" fmla="*/ 3 h 12"/>
                <a:gd name="T4" fmla="*/ 4 w 4"/>
                <a:gd name="T5" fmla="*/ 0 h 12"/>
                <a:gd name="T6" fmla="*/ 4 w 4"/>
                <a:gd name="T7" fmla="*/ 4 h 12"/>
                <a:gd name="T8" fmla="*/ 4 w 4"/>
                <a:gd name="T9" fmla="*/ 4 h 12"/>
                <a:gd name="T10" fmla="*/ 1 w 4"/>
                <a:gd name="T11" fmla="*/ 8 h 12"/>
                <a:gd name="T12" fmla="*/ 0 w 4"/>
                <a:gd name="T13" fmla="*/ 12 h 12"/>
                <a:gd name="T14" fmla="*/ 0 w 4"/>
                <a:gd name="T15" fmla="*/ 8 h 12"/>
                <a:gd name="T16" fmla="*/ 0 w 4"/>
                <a:gd name="T17" fmla="*/ 8 h 12"/>
                <a:gd name="T18" fmla="*/ 0 w 4"/>
                <a:gd name="T19" fmla="*/ 3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" h="12">
                  <a:moveTo>
                    <a:pt x="0" y="3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4" y="4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Rectangle 234"/>
            <p:cNvSpPr>
              <a:spLocks noChangeArrowheads="1"/>
            </p:cNvSpPr>
            <p:nvPr/>
          </p:nvSpPr>
          <p:spPr bwMode="auto">
            <a:xfrm>
              <a:off x="95" y="530"/>
              <a:ext cx="1" cy="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5164" name="Freeform 235"/>
            <p:cNvSpPr>
              <a:spLocks/>
            </p:cNvSpPr>
            <p:nvPr/>
          </p:nvSpPr>
          <p:spPr bwMode="auto">
            <a:xfrm>
              <a:off x="90" y="457"/>
              <a:ext cx="5" cy="4"/>
            </a:xfrm>
            <a:custGeom>
              <a:avLst/>
              <a:gdLst>
                <a:gd name="T0" fmla="*/ 5 w 5"/>
                <a:gd name="T1" fmla="*/ 0 h 4"/>
                <a:gd name="T2" fmla="*/ 5 w 5"/>
                <a:gd name="T3" fmla="*/ 4 h 4"/>
                <a:gd name="T4" fmla="*/ 5 w 5"/>
                <a:gd name="T5" fmla="*/ 4 h 4"/>
                <a:gd name="T6" fmla="*/ 0 w 5"/>
                <a:gd name="T7" fmla="*/ 4 h 4"/>
                <a:gd name="T8" fmla="*/ 0 w 5"/>
                <a:gd name="T9" fmla="*/ 4 h 4"/>
                <a:gd name="T10" fmla="*/ 2 w 5"/>
                <a:gd name="T11" fmla="*/ 0 h 4"/>
                <a:gd name="T12" fmla="*/ 5 w 5"/>
                <a:gd name="T13" fmla="*/ 0 h 4"/>
                <a:gd name="T14" fmla="*/ 5 w 5"/>
                <a:gd name="T15" fmla="*/ 0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lnTo>
                    <a:pt x="5" y="4"/>
                  </a:lnTo>
                  <a:lnTo>
                    <a:pt x="0" y="4"/>
                  </a:lnTo>
                  <a:lnTo>
                    <a:pt x="2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236"/>
            <p:cNvSpPr>
              <a:spLocks/>
            </p:cNvSpPr>
            <p:nvPr/>
          </p:nvSpPr>
          <p:spPr bwMode="auto">
            <a:xfrm>
              <a:off x="90" y="525"/>
              <a:ext cx="5" cy="9"/>
            </a:xfrm>
            <a:custGeom>
              <a:avLst/>
              <a:gdLst>
                <a:gd name="T0" fmla="*/ 5 w 5"/>
                <a:gd name="T1" fmla="*/ 5 h 9"/>
                <a:gd name="T2" fmla="*/ 5 w 5"/>
                <a:gd name="T3" fmla="*/ 9 h 9"/>
                <a:gd name="T4" fmla="*/ 0 w 5"/>
                <a:gd name="T5" fmla="*/ 9 h 9"/>
                <a:gd name="T6" fmla="*/ 0 w 5"/>
                <a:gd name="T7" fmla="*/ 9 h 9"/>
                <a:gd name="T8" fmla="*/ 2 w 5"/>
                <a:gd name="T9" fmla="*/ 4 h 9"/>
                <a:gd name="T10" fmla="*/ 5 w 5"/>
                <a:gd name="T11" fmla="*/ 0 h 9"/>
                <a:gd name="T12" fmla="*/ 5 w 5"/>
                <a:gd name="T13" fmla="*/ 0 h 9"/>
                <a:gd name="T14" fmla="*/ 5 w 5"/>
                <a:gd name="T15" fmla="*/ 0 h 9"/>
                <a:gd name="T16" fmla="*/ 5 w 5"/>
                <a:gd name="T17" fmla="*/ 5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9">
                  <a:moveTo>
                    <a:pt x="5" y="5"/>
                  </a:moveTo>
                  <a:lnTo>
                    <a:pt x="5" y="9"/>
                  </a:lnTo>
                  <a:lnTo>
                    <a:pt x="0" y="9"/>
                  </a:lnTo>
                  <a:lnTo>
                    <a:pt x="2" y="4"/>
                  </a:lnTo>
                  <a:lnTo>
                    <a:pt x="5" y="0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237"/>
            <p:cNvSpPr>
              <a:spLocks/>
            </p:cNvSpPr>
            <p:nvPr/>
          </p:nvSpPr>
          <p:spPr bwMode="auto">
            <a:xfrm>
              <a:off x="90" y="457"/>
              <a:ext cx="5" cy="77"/>
            </a:xfrm>
            <a:custGeom>
              <a:avLst/>
              <a:gdLst>
                <a:gd name="T0" fmla="*/ 5 w 5"/>
                <a:gd name="T1" fmla="*/ 4 h 77"/>
                <a:gd name="T2" fmla="*/ 5 w 5"/>
                <a:gd name="T3" fmla="*/ 9 h 77"/>
                <a:gd name="T4" fmla="*/ 5 w 5"/>
                <a:gd name="T5" fmla="*/ 68 h 77"/>
                <a:gd name="T6" fmla="*/ 5 w 5"/>
                <a:gd name="T7" fmla="*/ 68 h 77"/>
                <a:gd name="T8" fmla="*/ 5 w 5"/>
                <a:gd name="T9" fmla="*/ 68 h 77"/>
                <a:gd name="T10" fmla="*/ 5 w 5"/>
                <a:gd name="T11" fmla="*/ 68 h 77"/>
                <a:gd name="T12" fmla="*/ 2 w 5"/>
                <a:gd name="T13" fmla="*/ 72 h 77"/>
                <a:gd name="T14" fmla="*/ 0 w 5"/>
                <a:gd name="T15" fmla="*/ 77 h 77"/>
                <a:gd name="T16" fmla="*/ 0 w 5"/>
                <a:gd name="T17" fmla="*/ 77 h 77"/>
                <a:gd name="T18" fmla="*/ 0 w 5"/>
                <a:gd name="T19" fmla="*/ 0 h 77"/>
                <a:gd name="T20" fmla="*/ 2 w 5"/>
                <a:gd name="T21" fmla="*/ 0 h 77"/>
                <a:gd name="T22" fmla="*/ 2 w 5"/>
                <a:gd name="T23" fmla="*/ 0 h 77"/>
                <a:gd name="T24" fmla="*/ 0 w 5"/>
                <a:gd name="T25" fmla="*/ 4 h 77"/>
                <a:gd name="T26" fmla="*/ 5 w 5"/>
                <a:gd name="T27" fmla="*/ 4 h 7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" h="77">
                  <a:moveTo>
                    <a:pt x="5" y="4"/>
                  </a:moveTo>
                  <a:lnTo>
                    <a:pt x="5" y="9"/>
                  </a:lnTo>
                  <a:lnTo>
                    <a:pt x="5" y="68"/>
                  </a:lnTo>
                  <a:lnTo>
                    <a:pt x="2" y="72"/>
                  </a:lnTo>
                  <a:lnTo>
                    <a:pt x="0" y="77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238"/>
            <p:cNvSpPr>
              <a:spLocks/>
            </p:cNvSpPr>
            <p:nvPr/>
          </p:nvSpPr>
          <p:spPr bwMode="auto">
            <a:xfrm>
              <a:off x="90" y="534"/>
              <a:ext cx="9" cy="5"/>
            </a:xfrm>
            <a:custGeom>
              <a:avLst/>
              <a:gdLst>
                <a:gd name="T0" fmla="*/ 9 w 9"/>
                <a:gd name="T1" fmla="*/ 5 h 5"/>
                <a:gd name="T2" fmla="*/ 5 w 9"/>
                <a:gd name="T3" fmla="*/ 5 h 5"/>
                <a:gd name="T4" fmla="*/ 0 w 9"/>
                <a:gd name="T5" fmla="*/ 5 h 5"/>
                <a:gd name="T6" fmla="*/ 0 w 9"/>
                <a:gd name="T7" fmla="*/ 0 h 5"/>
                <a:gd name="T8" fmla="*/ 0 w 9"/>
                <a:gd name="T9" fmla="*/ 0 h 5"/>
                <a:gd name="T10" fmla="*/ 5 w 9"/>
                <a:gd name="T11" fmla="*/ 0 h 5"/>
                <a:gd name="T12" fmla="*/ 5 w 9"/>
                <a:gd name="T13" fmla="*/ 0 h 5"/>
                <a:gd name="T14" fmla="*/ 9 w 9"/>
                <a:gd name="T15" fmla="*/ 0 h 5"/>
                <a:gd name="T16" fmla="*/ 9 w 9"/>
                <a:gd name="T17" fmla="*/ 0 h 5"/>
                <a:gd name="T18" fmla="*/ 9 w 9"/>
                <a:gd name="T19" fmla="*/ 5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" h="5">
                  <a:moveTo>
                    <a:pt x="9" y="5"/>
                  </a:move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239"/>
            <p:cNvSpPr>
              <a:spLocks/>
            </p:cNvSpPr>
            <p:nvPr/>
          </p:nvSpPr>
          <p:spPr bwMode="auto">
            <a:xfrm>
              <a:off x="72" y="281"/>
              <a:ext cx="188" cy="129"/>
            </a:xfrm>
            <a:custGeom>
              <a:avLst/>
              <a:gdLst>
                <a:gd name="T0" fmla="*/ 13 w 188"/>
                <a:gd name="T1" fmla="*/ 129 h 129"/>
                <a:gd name="T2" fmla="*/ 13 w 188"/>
                <a:gd name="T3" fmla="*/ 129 h 129"/>
                <a:gd name="T4" fmla="*/ 7 w 188"/>
                <a:gd name="T5" fmla="*/ 129 h 129"/>
                <a:gd name="T6" fmla="*/ 3 w 188"/>
                <a:gd name="T7" fmla="*/ 126 h 129"/>
                <a:gd name="T8" fmla="*/ 0 w 188"/>
                <a:gd name="T9" fmla="*/ 123 h 129"/>
                <a:gd name="T10" fmla="*/ 0 w 188"/>
                <a:gd name="T11" fmla="*/ 119 h 129"/>
                <a:gd name="T12" fmla="*/ 0 w 188"/>
                <a:gd name="T13" fmla="*/ 11 h 129"/>
                <a:gd name="T14" fmla="*/ 0 w 188"/>
                <a:gd name="T15" fmla="*/ 11 h 129"/>
                <a:gd name="T16" fmla="*/ 0 w 188"/>
                <a:gd name="T17" fmla="*/ 7 h 129"/>
                <a:gd name="T18" fmla="*/ 3 w 188"/>
                <a:gd name="T19" fmla="*/ 2 h 129"/>
                <a:gd name="T20" fmla="*/ 7 w 188"/>
                <a:gd name="T21" fmla="*/ 1 h 129"/>
                <a:gd name="T22" fmla="*/ 13 w 188"/>
                <a:gd name="T23" fmla="*/ 0 h 129"/>
                <a:gd name="T24" fmla="*/ 188 w 188"/>
                <a:gd name="T25" fmla="*/ 0 h 129"/>
                <a:gd name="T26" fmla="*/ 188 w 188"/>
                <a:gd name="T27" fmla="*/ 2 h 129"/>
                <a:gd name="T28" fmla="*/ 184 w 188"/>
                <a:gd name="T29" fmla="*/ 2 h 129"/>
                <a:gd name="T30" fmla="*/ 182 w 188"/>
                <a:gd name="T31" fmla="*/ 2 h 129"/>
                <a:gd name="T32" fmla="*/ 13 w 188"/>
                <a:gd name="T33" fmla="*/ 2 h 129"/>
                <a:gd name="T34" fmla="*/ 13 w 188"/>
                <a:gd name="T35" fmla="*/ 2 h 129"/>
                <a:gd name="T36" fmla="*/ 9 w 188"/>
                <a:gd name="T37" fmla="*/ 4 h 129"/>
                <a:gd name="T38" fmla="*/ 6 w 188"/>
                <a:gd name="T39" fmla="*/ 5 h 129"/>
                <a:gd name="T40" fmla="*/ 4 w 188"/>
                <a:gd name="T41" fmla="*/ 8 h 129"/>
                <a:gd name="T42" fmla="*/ 3 w 188"/>
                <a:gd name="T43" fmla="*/ 11 h 129"/>
                <a:gd name="T44" fmla="*/ 3 w 188"/>
                <a:gd name="T45" fmla="*/ 119 h 129"/>
                <a:gd name="T46" fmla="*/ 3 w 188"/>
                <a:gd name="T47" fmla="*/ 119 h 129"/>
                <a:gd name="T48" fmla="*/ 4 w 188"/>
                <a:gd name="T49" fmla="*/ 122 h 129"/>
                <a:gd name="T50" fmla="*/ 6 w 188"/>
                <a:gd name="T51" fmla="*/ 124 h 129"/>
                <a:gd name="T52" fmla="*/ 9 w 188"/>
                <a:gd name="T53" fmla="*/ 126 h 129"/>
                <a:gd name="T54" fmla="*/ 13 w 188"/>
                <a:gd name="T55" fmla="*/ 126 h 129"/>
                <a:gd name="T56" fmla="*/ 181 w 188"/>
                <a:gd name="T57" fmla="*/ 126 h 129"/>
                <a:gd name="T58" fmla="*/ 184 w 188"/>
                <a:gd name="T59" fmla="*/ 126 h 129"/>
                <a:gd name="T60" fmla="*/ 188 w 188"/>
                <a:gd name="T61" fmla="*/ 126 h 129"/>
                <a:gd name="T62" fmla="*/ 188 w 188"/>
                <a:gd name="T63" fmla="*/ 129 h 129"/>
                <a:gd name="T64" fmla="*/ 13 w 188"/>
                <a:gd name="T65" fmla="*/ 129 h 1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8" h="129">
                  <a:moveTo>
                    <a:pt x="13" y="129"/>
                  </a:moveTo>
                  <a:lnTo>
                    <a:pt x="13" y="129"/>
                  </a:lnTo>
                  <a:lnTo>
                    <a:pt x="7" y="129"/>
                  </a:lnTo>
                  <a:lnTo>
                    <a:pt x="3" y="126"/>
                  </a:lnTo>
                  <a:lnTo>
                    <a:pt x="0" y="123"/>
                  </a:lnTo>
                  <a:lnTo>
                    <a:pt x="0" y="119"/>
                  </a:lnTo>
                  <a:lnTo>
                    <a:pt x="0" y="11"/>
                  </a:lnTo>
                  <a:lnTo>
                    <a:pt x="0" y="7"/>
                  </a:lnTo>
                  <a:lnTo>
                    <a:pt x="3" y="2"/>
                  </a:lnTo>
                  <a:lnTo>
                    <a:pt x="7" y="1"/>
                  </a:lnTo>
                  <a:lnTo>
                    <a:pt x="13" y="0"/>
                  </a:lnTo>
                  <a:lnTo>
                    <a:pt x="188" y="0"/>
                  </a:lnTo>
                  <a:lnTo>
                    <a:pt x="188" y="2"/>
                  </a:lnTo>
                  <a:lnTo>
                    <a:pt x="184" y="2"/>
                  </a:lnTo>
                  <a:lnTo>
                    <a:pt x="182" y="2"/>
                  </a:lnTo>
                  <a:lnTo>
                    <a:pt x="13" y="2"/>
                  </a:lnTo>
                  <a:lnTo>
                    <a:pt x="9" y="4"/>
                  </a:lnTo>
                  <a:lnTo>
                    <a:pt x="6" y="5"/>
                  </a:lnTo>
                  <a:lnTo>
                    <a:pt x="4" y="8"/>
                  </a:lnTo>
                  <a:lnTo>
                    <a:pt x="3" y="11"/>
                  </a:lnTo>
                  <a:lnTo>
                    <a:pt x="3" y="119"/>
                  </a:lnTo>
                  <a:lnTo>
                    <a:pt x="4" y="122"/>
                  </a:lnTo>
                  <a:lnTo>
                    <a:pt x="6" y="124"/>
                  </a:lnTo>
                  <a:lnTo>
                    <a:pt x="9" y="126"/>
                  </a:lnTo>
                  <a:lnTo>
                    <a:pt x="13" y="126"/>
                  </a:lnTo>
                  <a:lnTo>
                    <a:pt x="181" y="126"/>
                  </a:lnTo>
                  <a:lnTo>
                    <a:pt x="184" y="126"/>
                  </a:lnTo>
                  <a:lnTo>
                    <a:pt x="188" y="126"/>
                  </a:lnTo>
                  <a:lnTo>
                    <a:pt x="188" y="129"/>
                  </a:lnTo>
                  <a:lnTo>
                    <a:pt x="13" y="12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Freeform 240"/>
            <p:cNvSpPr>
              <a:spLocks/>
            </p:cNvSpPr>
            <p:nvPr/>
          </p:nvSpPr>
          <p:spPr bwMode="auto">
            <a:xfrm>
              <a:off x="68" y="278"/>
              <a:ext cx="192" cy="134"/>
            </a:xfrm>
            <a:custGeom>
              <a:avLst/>
              <a:gdLst>
                <a:gd name="T0" fmla="*/ 17 w 192"/>
                <a:gd name="T1" fmla="*/ 3 h 134"/>
                <a:gd name="T2" fmla="*/ 17 w 192"/>
                <a:gd name="T3" fmla="*/ 3 h 134"/>
                <a:gd name="T4" fmla="*/ 11 w 192"/>
                <a:gd name="T5" fmla="*/ 4 h 134"/>
                <a:gd name="T6" fmla="*/ 7 w 192"/>
                <a:gd name="T7" fmla="*/ 5 h 134"/>
                <a:gd name="T8" fmla="*/ 4 w 192"/>
                <a:gd name="T9" fmla="*/ 10 h 134"/>
                <a:gd name="T10" fmla="*/ 4 w 192"/>
                <a:gd name="T11" fmla="*/ 14 h 134"/>
                <a:gd name="T12" fmla="*/ 4 w 192"/>
                <a:gd name="T13" fmla="*/ 122 h 134"/>
                <a:gd name="T14" fmla="*/ 4 w 192"/>
                <a:gd name="T15" fmla="*/ 122 h 134"/>
                <a:gd name="T16" fmla="*/ 4 w 192"/>
                <a:gd name="T17" fmla="*/ 126 h 134"/>
                <a:gd name="T18" fmla="*/ 7 w 192"/>
                <a:gd name="T19" fmla="*/ 129 h 134"/>
                <a:gd name="T20" fmla="*/ 11 w 192"/>
                <a:gd name="T21" fmla="*/ 132 h 134"/>
                <a:gd name="T22" fmla="*/ 17 w 192"/>
                <a:gd name="T23" fmla="*/ 132 h 134"/>
                <a:gd name="T24" fmla="*/ 192 w 192"/>
                <a:gd name="T25" fmla="*/ 132 h 134"/>
                <a:gd name="T26" fmla="*/ 192 w 192"/>
                <a:gd name="T27" fmla="*/ 134 h 134"/>
                <a:gd name="T28" fmla="*/ 17 w 192"/>
                <a:gd name="T29" fmla="*/ 134 h 134"/>
                <a:gd name="T30" fmla="*/ 17 w 192"/>
                <a:gd name="T31" fmla="*/ 134 h 134"/>
                <a:gd name="T32" fmla="*/ 10 w 192"/>
                <a:gd name="T33" fmla="*/ 134 h 134"/>
                <a:gd name="T34" fmla="*/ 6 w 192"/>
                <a:gd name="T35" fmla="*/ 132 h 134"/>
                <a:gd name="T36" fmla="*/ 1 w 192"/>
                <a:gd name="T37" fmla="*/ 127 h 134"/>
                <a:gd name="T38" fmla="*/ 0 w 192"/>
                <a:gd name="T39" fmla="*/ 122 h 134"/>
                <a:gd name="T40" fmla="*/ 0 w 192"/>
                <a:gd name="T41" fmla="*/ 14 h 134"/>
                <a:gd name="T42" fmla="*/ 0 w 192"/>
                <a:gd name="T43" fmla="*/ 14 h 134"/>
                <a:gd name="T44" fmla="*/ 1 w 192"/>
                <a:gd name="T45" fmla="*/ 8 h 134"/>
                <a:gd name="T46" fmla="*/ 6 w 192"/>
                <a:gd name="T47" fmla="*/ 4 h 134"/>
                <a:gd name="T48" fmla="*/ 10 w 192"/>
                <a:gd name="T49" fmla="*/ 1 h 134"/>
                <a:gd name="T50" fmla="*/ 17 w 192"/>
                <a:gd name="T51" fmla="*/ 0 h 134"/>
                <a:gd name="T52" fmla="*/ 192 w 192"/>
                <a:gd name="T53" fmla="*/ 0 h 134"/>
                <a:gd name="T54" fmla="*/ 192 w 192"/>
                <a:gd name="T55" fmla="*/ 3 h 134"/>
                <a:gd name="T56" fmla="*/ 17 w 192"/>
                <a:gd name="T57" fmla="*/ 3 h 13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92" h="134">
                  <a:moveTo>
                    <a:pt x="17" y="3"/>
                  </a:moveTo>
                  <a:lnTo>
                    <a:pt x="17" y="3"/>
                  </a:lnTo>
                  <a:lnTo>
                    <a:pt x="11" y="4"/>
                  </a:lnTo>
                  <a:lnTo>
                    <a:pt x="7" y="5"/>
                  </a:lnTo>
                  <a:lnTo>
                    <a:pt x="4" y="10"/>
                  </a:lnTo>
                  <a:lnTo>
                    <a:pt x="4" y="14"/>
                  </a:lnTo>
                  <a:lnTo>
                    <a:pt x="4" y="122"/>
                  </a:lnTo>
                  <a:lnTo>
                    <a:pt x="4" y="126"/>
                  </a:lnTo>
                  <a:lnTo>
                    <a:pt x="7" y="129"/>
                  </a:lnTo>
                  <a:lnTo>
                    <a:pt x="11" y="132"/>
                  </a:lnTo>
                  <a:lnTo>
                    <a:pt x="17" y="132"/>
                  </a:lnTo>
                  <a:lnTo>
                    <a:pt x="192" y="132"/>
                  </a:lnTo>
                  <a:lnTo>
                    <a:pt x="192" y="134"/>
                  </a:lnTo>
                  <a:lnTo>
                    <a:pt x="17" y="134"/>
                  </a:lnTo>
                  <a:lnTo>
                    <a:pt x="10" y="134"/>
                  </a:lnTo>
                  <a:lnTo>
                    <a:pt x="6" y="132"/>
                  </a:lnTo>
                  <a:lnTo>
                    <a:pt x="1" y="127"/>
                  </a:lnTo>
                  <a:lnTo>
                    <a:pt x="0" y="122"/>
                  </a:lnTo>
                  <a:lnTo>
                    <a:pt x="0" y="14"/>
                  </a:lnTo>
                  <a:lnTo>
                    <a:pt x="1" y="8"/>
                  </a:lnTo>
                  <a:lnTo>
                    <a:pt x="6" y="4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192" y="0"/>
                  </a:lnTo>
                  <a:lnTo>
                    <a:pt x="192" y="3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Freeform 241"/>
            <p:cNvSpPr>
              <a:spLocks/>
            </p:cNvSpPr>
            <p:nvPr/>
          </p:nvSpPr>
          <p:spPr bwMode="auto">
            <a:xfrm>
              <a:off x="13" y="564"/>
              <a:ext cx="125" cy="14"/>
            </a:xfrm>
            <a:custGeom>
              <a:avLst/>
              <a:gdLst>
                <a:gd name="T0" fmla="*/ 0 w 125"/>
                <a:gd name="T1" fmla="*/ 0 h 14"/>
                <a:gd name="T2" fmla="*/ 0 w 125"/>
                <a:gd name="T3" fmla="*/ 0 h 14"/>
                <a:gd name="T4" fmla="*/ 9 w 125"/>
                <a:gd name="T5" fmla="*/ 3 h 14"/>
                <a:gd name="T6" fmla="*/ 18 w 125"/>
                <a:gd name="T7" fmla="*/ 5 h 14"/>
                <a:gd name="T8" fmla="*/ 48 w 125"/>
                <a:gd name="T9" fmla="*/ 10 h 14"/>
                <a:gd name="T10" fmla="*/ 84 w 125"/>
                <a:gd name="T11" fmla="*/ 12 h 14"/>
                <a:gd name="T12" fmla="*/ 125 w 125"/>
                <a:gd name="T13" fmla="*/ 14 h 14"/>
                <a:gd name="T14" fmla="*/ 0 w 125"/>
                <a:gd name="T15" fmla="*/ 14 h 14"/>
                <a:gd name="T16" fmla="*/ 0 w 125"/>
                <a:gd name="T17" fmla="*/ 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5" h="14">
                  <a:moveTo>
                    <a:pt x="0" y="0"/>
                  </a:moveTo>
                  <a:lnTo>
                    <a:pt x="0" y="0"/>
                  </a:lnTo>
                  <a:lnTo>
                    <a:pt x="9" y="3"/>
                  </a:lnTo>
                  <a:lnTo>
                    <a:pt x="18" y="5"/>
                  </a:lnTo>
                  <a:lnTo>
                    <a:pt x="48" y="10"/>
                  </a:lnTo>
                  <a:lnTo>
                    <a:pt x="84" y="12"/>
                  </a:lnTo>
                  <a:lnTo>
                    <a:pt x="125" y="14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242"/>
            <p:cNvSpPr>
              <a:spLocks/>
            </p:cNvSpPr>
            <p:nvPr/>
          </p:nvSpPr>
          <p:spPr bwMode="auto">
            <a:xfrm>
              <a:off x="8" y="6"/>
              <a:ext cx="5716" cy="558"/>
            </a:xfrm>
            <a:custGeom>
              <a:avLst/>
              <a:gdLst>
                <a:gd name="T0" fmla="*/ 0 w 5716"/>
                <a:gd name="T1" fmla="*/ 82 h 558"/>
                <a:gd name="T2" fmla="*/ 0 w 5716"/>
                <a:gd name="T3" fmla="*/ 82 h 558"/>
                <a:gd name="T4" fmla="*/ 0 w 5716"/>
                <a:gd name="T5" fmla="*/ 74 h 558"/>
                <a:gd name="T6" fmla="*/ 1 w 5716"/>
                <a:gd name="T7" fmla="*/ 66 h 558"/>
                <a:gd name="T8" fmla="*/ 4 w 5716"/>
                <a:gd name="T9" fmla="*/ 57 h 558"/>
                <a:gd name="T10" fmla="*/ 7 w 5716"/>
                <a:gd name="T11" fmla="*/ 50 h 558"/>
                <a:gd name="T12" fmla="*/ 11 w 5716"/>
                <a:gd name="T13" fmla="*/ 43 h 558"/>
                <a:gd name="T14" fmla="*/ 15 w 5716"/>
                <a:gd name="T15" fmla="*/ 36 h 558"/>
                <a:gd name="T16" fmla="*/ 26 w 5716"/>
                <a:gd name="T17" fmla="*/ 23 h 558"/>
                <a:gd name="T18" fmla="*/ 40 w 5716"/>
                <a:gd name="T19" fmla="*/ 14 h 558"/>
                <a:gd name="T20" fmla="*/ 56 w 5716"/>
                <a:gd name="T21" fmla="*/ 7 h 558"/>
                <a:gd name="T22" fmla="*/ 74 w 5716"/>
                <a:gd name="T23" fmla="*/ 1 h 558"/>
                <a:gd name="T24" fmla="*/ 82 w 5716"/>
                <a:gd name="T25" fmla="*/ 1 h 558"/>
                <a:gd name="T26" fmla="*/ 92 w 5716"/>
                <a:gd name="T27" fmla="*/ 0 h 558"/>
                <a:gd name="T28" fmla="*/ 5652 w 5716"/>
                <a:gd name="T29" fmla="*/ 0 h 558"/>
                <a:gd name="T30" fmla="*/ 5652 w 5716"/>
                <a:gd name="T31" fmla="*/ 0 h 558"/>
                <a:gd name="T32" fmla="*/ 5670 w 5716"/>
                <a:gd name="T33" fmla="*/ 1 h 558"/>
                <a:gd name="T34" fmla="*/ 5687 w 5716"/>
                <a:gd name="T35" fmla="*/ 7 h 558"/>
                <a:gd name="T36" fmla="*/ 5702 w 5716"/>
                <a:gd name="T37" fmla="*/ 14 h 558"/>
                <a:gd name="T38" fmla="*/ 5716 w 5716"/>
                <a:gd name="T39" fmla="*/ 23 h 558"/>
                <a:gd name="T40" fmla="*/ 5708 w 5716"/>
                <a:gd name="T41" fmla="*/ 23 h 558"/>
                <a:gd name="T42" fmla="*/ 5708 w 5716"/>
                <a:gd name="T43" fmla="*/ 23 h 558"/>
                <a:gd name="T44" fmla="*/ 5695 w 5716"/>
                <a:gd name="T45" fmla="*/ 16 h 558"/>
                <a:gd name="T46" fmla="*/ 5681 w 5716"/>
                <a:gd name="T47" fmla="*/ 11 h 558"/>
                <a:gd name="T48" fmla="*/ 5667 w 5716"/>
                <a:gd name="T49" fmla="*/ 7 h 558"/>
                <a:gd name="T50" fmla="*/ 5652 w 5716"/>
                <a:gd name="T51" fmla="*/ 5 h 558"/>
                <a:gd name="T52" fmla="*/ 92 w 5716"/>
                <a:gd name="T53" fmla="*/ 5 h 558"/>
                <a:gd name="T54" fmla="*/ 92 w 5716"/>
                <a:gd name="T55" fmla="*/ 5 h 558"/>
                <a:gd name="T56" fmla="*/ 74 w 5716"/>
                <a:gd name="T57" fmla="*/ 7 h 558"/>
                <a:gd name="T58" fmla="*/ 59 w 5716"/>
                <a:gd name="T59" fmla="*/ 12 h 558"/>
                <a:gd name="T60" fmla="*/ 43 w 5716"/>
                <a:gd name="T61" fmla="*/ 19 h 558"/>
                <a:gd name="T62" fmla="*/ 30 w 5716"/>
                <a:gd name="T63" fmla="*/ 28 h 558"/>
                <a:gd name="T64" fmla="*/ 21 w 5716"/>
                <a:gd name="T65" fmla="*/ 40 h 558"/>
                <a:gd name="T66" fmla="*/ 12 w 5716"/>
                <a:gd name="T67" fmla="*/ 53 h 558"/>
                <a:gd name="T68" fmla="*/ 7 w 5716"/>
                <a:gd name="T69" fmla="*/ 67 h 558"/>
                <a:gd name="T70" fmla="*/ 5 w 5716"/>
                <a:gd name="T71" fmla="*/ 74 h 558"/>
                <a:gd name="T72" fmla="*/ 5 w 5716"/>
                <a:gd name="T73" fmla="*/ 82 h 558"/>
                <a:gd name="T74" fmla="*/ 5 w 5716"/>
                <a:gd name="T75" fmla="*/ 558 h 558"/>
                <a:gd name="T76" fmla="*/ 5 w 5716"/>
                <a:gd name="T77" fmla="*/ 558 h 558"/>
                <a:gd name="T78" fmla="*/ 0 w 5716"/>
                <a:gd name="T79" fmla="*/ 554 h 558"/>
                <a:gd name="T80" fmla="*/ 0 w 5716"/>
                <a:gd name="T81" fmla="*/ 82 h 55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716" h="558">
                  <a:moveTo>
                    <a:pt x="0" y="82"/>
                  </a:moveTo>
                  <a:lnTo>
                    <a:pt x="0" y="82"/>
                  </a:lnTo>
                  <a:lnTo>
                    <a:pt x="0" y="74"/>
                  </a:lnTo>
                  <a:lnTo>
                    <a:pt x="1" y="66"/>
                  </a:lnTo>
                  <a:lnTo>
                    <a:pt x="4" y="57"/>
                  </a:lnTo>
                  <a:lnTo>
                    <a:pt x="7" y="50"/>
                  </a:lnTo>
                  <a:lnTo>
                    <a:pt x="11" y="43"/>
                  </a:lnTo>
                  <a:lnTo>
                    <a:pt x="15" y="36"/>
                  </a:lnTo>
                  <a:lnTo>
                    <a:pt x="26" y="23"/>
                  </a:lnTo>
                  <a:lnTo>
                    <a:pt x="40" y="14"/>
                  </a:lnTo>
                  <a:lnTo>
                    <a:pt x="56" y="7"/>
                  </a:lnTo>
                  <a:lnTo>
                    <a:pt x="74" y="1"/>
                  </a:lnTo>
                  <a:lnTo>
                    <a:pt x="82" y="1"/>
                  </a:lnTo>
                  <a:lnTo>
                    <a:pt x="92" y="0"/>
                  </a:lnTo>
                  <a:lnTo>
                    <a:pt x="5652" y="0"/>
                  </a:lnTo>
                  <a:lnTo>
                    <a:pt x="5670" y="1"/>
                  </a:lnTo>
                  <a:lnTo>
                    <a:pt x="5687" y="7"/>
                  </a:lnTo>
                  <a:lnTo>
                    <a:pt x="5702" y="14"/>
                  </a:lnTo>
                  <a:lnTo>
                    <a:pt x="5716" y="23"/>
                  </a:lnTo>
                  <a:lnTo>
                    <a:pt x="5708" y="23"/>
                  </a:lnTo>
                  <a:lnTo>
                    <a:pt x="5695" y="16"/>
                  </a:lnTo>
                  <a:lnTo>
                    <a:pt x="5681" y="11"/>
                  </a:lnTo>
                  <a:lnTo>
                    <a:pt x="5667" y="7"/>
                  </a:lnTo>
                  <a:lnTo>
                    <a:pt x="5652" y="5"/>
                  </a:lnTo>
                  <a:lnTo>
                    <a:pt x="92" y="5"/>
                  </a:lnTo>
                  <a:lnTo>
                    <a:pt x="74" y="7"/>
                  </a:lnTo>
                  <a:lnTo>
                    <a:pt x="59" y="12"/>
                  </a:lnTo>
                  <a:lnTo>
                    <a:pt x="43" y="19"/>
                  </a:lnTo>
                  <a:lnTo>
                    <a:pt x="30" y="28"/>
                  </a:lnTo>
                  <a:lnTo>
                    <a:pt x="21" y="40"/>
                  </a:lnTo>
                  <a:lnTo>
                    <a:pt x="12" y="53"/>
                  </a:lnTo>
                  <a:lnTo>
                    <a:pt x="7" y="67"/>
                  </a:lnTo>
                  <a:lnTo>
                    <a:pt x="5" y="74"/>
                  </a:lnTo>
                  <a:lnTo>
                    <a:pt x="5" y="82"/>
                  </a:lnTo>
                  <a:lnTo>
                    <a:pt x="5" y="558"/>
                  </a:lnTo>
                  <a:lnTo>
                    <a:pt x="0" y="55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243"/>
            <p:cNvSpPr>
              <a:spLocks/>
            </p:cNvSpPr>
            <p:nvPr/>
          </p:nvSpPr>
          <p:spPr bwMode="auto">
            <a:xfrm>
              <a:off x="8" y="578"/>
              <a:ext cx="5638" cy="3736"/>
            </a:xfrm>
            <a:custGeom>
              <a:avLst/>
              <a:gdLst>
                <a:gd name="T0" fmla="*/ 92 w 5638"/>
                <a:gd name="T1" fmla="*/ 3736 h 3736"/>
                <a:gd name="T2" fmla="*/ 92 w 5638"/>
                <a:gd name="T3" fmla="*/ 3736 h 3736"/>
                <a:gd name="T4" fmla="*/ 82 w 5638"/>
                <a:gd name="T5" fmla="*/ 3736 h 3736"/>
                <a:gd name="T6" fmla="*/ 74 w 5638"/>
                <a:gd name="T7" fmla="*/ 3735 h 3736"/>
                <a:gd name="T8" fmla="*/ 56 w 5638"/>
                <a:gd name="T9" fmla="*/ 3731 h 3736"/>
                <a:gd name="T10" fmla="*/ 40 w 5638"/>
                <a:gd name="T11" fmla="*/ 3722 h 3736"/>
                <a:gd name="T12" fmla="*/ 26 w 5638"/>
                <a:gd name="T13" fmla="*/ 3713 h 3736"/>
                <a:gd name="T14" fmla="*/ 15 w 5638"/>
                <a:gd name="T15" fmla="*/ 3700 h 3736"/>
                <a:gd name="T16" fmla="*/ 11 w 5638"/>
                <a:gd name="T17" fmla="*/ 3694 h 3736"/>
                <a:gd name="T18" fmla="*/ 7 w 5638"/>
                <a:gd name="T19" fmla="*/ 3687 h 3736"/>
                <a:gd name="T20" fmla="*/ 4 w 5638"/>
                <a:gd name="T21" fmla="*/ 3679 h 3736"/>
                <a:gd name="T22" fmla="*/ 1 w 5638"/>
                <a:gd name="T23" fmla="*/ 3672 h 3736"/>
                <a:gd name="T24" fmla="*/ 0 w 5638"/>
                <a:gd name="T25" fmla="*/ 3663 h 3736"/>
                <a:gd name="T26" fmla="*/ 0 w 5638"/>
                <a:gd name="T27" fmla="*/ 3655 h 3736"/>
                <a:gd name="T28" fmla="*/ 0 w 5638"/>
                <a:gd name="T29" fmla="*/ 0 h 3736"/>
                <a:gd name="T30" fmla="*/ 5 w 5638"/>
                <a:gd name="T31" fmla="*/ 0 h 3736"/>
                <a:gd name="T32" fmla="*/ 5 w 5638"/>
                <a:gd name="T33" fmla="*/ 3655 h 3736"/>
                <a:gd name="T34" fmla="*/ 5 w 5638"/>
                <a:gd name="T35" fmla="*/ 3655 h 3736"/>
                <a:gd name="T36" fmla="*/ 5 w 5638"/>
                <a:gd name="T37" fmla="*/ 3662 h 3736"/>
                <a:gd name="T38" fmla="*/ 7 w 5638"/>
                <a:gd name="T39" fmla="*/ 3670 h 3736"/>
                <a:gd name="T40" fmla="*/ 12 w 5638"/>
                <a:gd name="T41" fmla="*/ 3684 h 3736"/>
                <a:gd name="T42" fmla="*/ 21 w 5638"/>
                <a:gd name="T43" fmla="*/ 3697 h 3736"/>
                <a:gd name="T44" fmla="*/ 30 w 5638"/>
                <a:gd name="T45" fmla="*/ 3708 h 3736"/>
                <a:gd name="T46" fmla="*/ 43 w 5638"/>
                <a:gd name="T47" fmla="*/ 3718 h 3736"/>
                <a:gd name="T48" fmla="*/ 59 w 5638"/>
                <a:gd name="T49" fmla="*/ 3725 h 3736"/>
                <a:gd name="T50" fmla="*/ 74 w 5638"/>
                <a:gd name="T51" fmla="*/ 3729 h 3736"/>
                <a:gd name="T52" fmla="*/ 92 w 5638"/>
                <a:gd name="T53" fmla="*/ 3731 h 3736"/>
                <a:gd name="T54" fmla="*/ 5638 w 5638"/>
                <a:gd name="T55" fmla="*/ 3731 h 3736"/>
                <a:gd name="T56" fmla="*/ 5638 w 5638"/>
                <a:gd name="T57" fmla="*/ 3736 h 3736"/>
                <a:gd name="T58" fmla="*/ 92 w 5638"/>
                <a:gd name="T59" fmla="*/ 3736 h 37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638" h="3736">
                  <a:moveTo>
                    <a:pt x="92" y="3736"/>
                  </a:moveTo>
                  <a:lnTo>
                    <a:pt x="92" y="3736"/>
                  </a:lnTo>
                  <a:lnTo>
                    <a:pt x="82" y="3736"/>
                  </a:lnTo>
                  <a:lnTo>
                    <a:pt x="74" y="3735"/>
                  </a:lnTo>
                  <a:lnTo>
                    <a:pt x="56" y="3731"/>
                  </a:lnTo>
                  <a:lnTo>
                    <a:pt x="40" y="3722"/>
                  </a:lnTo>
                  <a:lnTo>
                    <a:pt x="26" y="3713"/>
                  </a:lnTo>
                  <a:lnTo>
                    <a:pt x="15" y="3700"/>
                  </a:lnTo>
                  <a:lnTo>
                    <a:pt x="11" y="3694"/>
                  </a:lnTo>
                  <a:lnTo>
                    <a:pt x="7" y="3687"/>
                  </a:lnTo>
                  <a:lnTo>
                    <a:pt x="4" y="3679"/>
                  </a:lnTo>
                  <a:lnTo>
                    <a:pt x="1" y="3672"/>
                  </a:lnTo>
                  <a:lnTo>
                    <a:pt x="0" y="3663"/>
                  </a:lnTo>
                  <a:lnTo>
                    <a:pt x="0" y="3655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3655"/>
                  </a:lnTo>
                  <a:lnTo>
                    <a:pt x="5" y="3662"/>
                  </a:lnTo>
                  <a:lnTo>
                    <a:pt x="7" y="3670"/>
                  </a:lnTo>
                  <a:lnTo>
                    <a:pt x="12" y="3684"/>
                  </a:lnTo>
                  <a:lnTo>
                    <a:pt x="21" y="3697"/>
                  </a:lnTo>
                  <a:lnTo>
                    <a:pt x="30" y="3708"/>
                  </a:lnTo>
                  <a:lnTo>
                    <a:pt x="43" y="3718"/>
                  </a:lnTo>
                  <a:lnTo>
                    <a:pt x="59" y="3725"/>
                  </a:lnTo>
                  <a:lnTo>
                    <a:pt x="74" y="3729"/>
                  </a:lnTo>
                  <a:lnTo>
                    <a:pt x="92" y="3731"/>
                  </a:lnTo>
                  <a:lnTo>
                    <a:pt x="5638" y="3731"/>
                  </a:lnTo>
                  <a:lnTo>
                    <a:pt x="5638" y="3736"/>
                  </a:lnTo>
                  <a:lnTo>
                    <a:pt x="92" y="373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244"/>
            <p:cNvSpPr>
              <a:spLocks/>
            </p:cNvSpPr>
            <p:nvPr/>
          </p:nvSpPr>
          <p:spPr bwMode="auto">
            <a:xfrm>
              <a:off x="8" y="560"/>
              <a:ext cx="5" cy="18"/>
            </a:xfrm>
            <a:custGeom>
              <a:avLst/>
              <a:gdLst>
                <a:gd name="T0" fmla="*/ 5 w 5"/>
                <a:gd name="T1" fmla="*/ 4 h 18"/>
                <a:gd name="T2" fmla="*/ 5 w 5"/>
                <a:gd name="T3" fmla="*/ 18 h 18"/>
                <a:gd name="T4" fmla="*/ 0 w 5"/>
                <a:gd name="T5" fmla="*/ 18 h 18"/>
                <a:gd name="T6" fmla="*/ 0 w 5"/>
                <a:gd name="T7" fmla="*/ 0 h 18"/>
                <a:gd name="T8" fmla="*/ 0 w 5"/>
                <a:gd name="T9" fmla="*/ 0 h 18"/>
                <a:gd name="T10" fmla="*/ 5 w 5"/>
                <a:gd name="T11" fmla="*/ 4 h 18"/>
                <a:gd name="T12" fmla="*/ 5 w 5"/>
                <a:gd name="T13" fmla="*/ 4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" h="18">
                  <a:moveTo>
                    <a:pt x="5" y="4"/>
                  </a:moveTo>
                  <a:lnTo>
                    <a:pt x="5" y="18"/>
                  </a:lnTo>
                  <a:lnTo>
                    <a:pt x="0" y="18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245"/>
            <p:cNvSpPr>
              <a:spLocks/>
            </p:cNvSpPr>
            <p:nvPr/>
          </p:nvSpPr>
          <p:spPr bwMode="auto">
            <a:xfrm>
              <a:off x="6" y="4"/>
              <a:ext cx="5727" cy="556"/>
            </a:xfrm>
            <a:custGeom>
              <a:avLst/>
              <a:gdLst>
                <a:gd name="T0" fmla="*/ 94 w 5727"/>
                <a:gd name="T1" fmla="*/ 2 h 556"/>
                <a:gd name="T2" fmla="*/ 94 w 5727"/>
                <a:gd name="T3" fmla="*/ 2 h 556"/>
                <a:gd name="T4" fmla="*/ 84 w 5727"/>
                <a:gd name="T5" fmla="*/ 3 h 556"/>
                <a:gd name="T6" fmla="*/ 76 w 5727"/>
                <a:gd name="T7" fmla="*/ 3 h 556"/>
                <a:gd name="T8" fmla="*/ 58 w 5727"/>
                <a:gd name="T9" fmla="*/ 9 h 556"/>
                <a:gd name="T10" fmla="*/ 42 w 5727"/>
                <a:gd name="T11" fmla="*/ 16 h 556"/>
                <a:gd name="T12" fmla="*/ 28 w 5727"/>
                <a:gd name="T13" fmla="*/ 25 h 556"/>
                <a:gd name="T14" fmla="*/ 17 w 5727"/>
                <a:gd name="T15" fmla="*/ 38 h 556"/>
                <a:gd name="T16" fmla="*/ 13 w 5727"/>
                <a:gd name="T17" fmla="*/ 45 h 556"/>
                <a:gd name="T18" fmla="*/ 9 w 5727"/>
                <a:gd name="T19" fmla="*/ 52 h 556"/>
                <a:gd name="T20" fmla="*/ 6 w 5727"/>
                <a:gd name="T21" fmla="*/ 59 h 556"/>
                <a:gd name="T22" fmla="*/ 3 w 5727"/>
                <a:gd name="T23" fmla="*/ 68 h 556"/>
                <a:gd name="T24" fmla="*/ 2 w 5727"/>
                <a:gd name="T25" fmla="*/ 76 h 556"/>
                <a:gd name="T26" fmla="*/ 2 w 5727"/>
                <a:gd name="T27" fmla="*/ 84 h 556"/>
                <a:gd name="T28" fmla="*/ 2 w 5727"/>
                <a:gd name="T29" fmla="*/ 556 h 556"/>
                <a:gd name="T30" fmla="*/ 2 w 5727"/>
                <a:gd name="T31" fmla="*/ 556 h 556"/>
                <a:gd name="T32" fmla="*/ 0 w 5727"/>
                <a:gd name="T33" fmla="*/ 553 h 556"/>
                <a:gd name="T34" fmla="*/ 0 w 5727"/>
                <a:gd name="T35" fmla="*/ 519 h 556"/>
                <a:gd name="T36" fmla="*/ 0 w 5727"/>
                <a:gd name="T37" fmla="*/ 59 h 556"/>
                <a:gd name="T38" fmla="*/ 0 w 5727"/>
                <a:gd name="T39" fmla="*/ 59 h 556"/>
                <a:gd name="T40" fmla="*/ 4 w 5727"/>
                <a:gd name="T41" fmla="*/ 49 h 556"/>
                <a:gd name="T42" fmla="*/ 9 w 5727"/>
                <a:gd name="T43" fmla="*/ 41 h 556"/>
                <a:gd name="T44" fmla="*/ 14 w 5727"/>
                <a:gd name="T45" fmla="*/ 34 h 556"/>
                <a:gd name="T46" fmla="*/ 20 w 5727"/>
                <a:gd name="T47" fmla="*/ 27 h 556"/>
                <a:gd name="T48" fmla="*/ 27 w 5727"/>
                <a:gd name="T49" fmla="*/ 20 h 556"/>
                <a:gd name="T50" fmla="*/ 35 w 5727"/>
                <a:gd name="T51" fmla="*/ 14 h 556"/>
                <a:gd name="T52" fmla="*/ 44 w 5727"/>
                <a:gd name="T53" fmla="*/ 9 h 556"/>
                <a:gd name="T54" fmla="*/ 52 w 5727"/>
                <a:gd name="T55" fmla="*/ 4 h 556"/>
                <a:gd name="T56" fmla="*/ 52 w 5727"/>
                <a:gd name="T57" fmla="*/ 4 h 556"/>
                <a:gd name="T58" fmla="*/ 90 w 5727"/>
                <a:gd name="T59" fmla="*/ 2 h 556"/>
                <a:gd name="T60" fmla="*/ 132 w 5727"/>
                <a:gd name="T61" fmla="*/ 0 h 556"/>
                <a:gd name="T62" fmla="*/ 5613 w 5727"/>
                <a:gd name="T63" fmla="*/ 0 h 556"/>
                <a:gd name="T64" fmla="*/ 5613 w 5727"/>
                <a:gd name="T65" fmla="*/ 0 h 556"/>
                <a:gd name="T66" fmla="*/ 5658 w 5727"/>
                <a:gd name="T67" fmla="*/ 2 h 556"/>
                <a:gd name="T68" fmla="*/ 5696 w 5727"/>
                <a:gd name="T69" fmla="*/ 6 h 556"/>
                <a:gd name="T70" fmla="*/ 5696 w 5727"/>
                <a:gd name="T71" fmla="*/ 6 h 556"/>
                <a:gd name="T72" fmla="*/ 5704 w 5727"/>
                <a:gd name="T73" fmla="*/ 9 h 556"/>
                <a:gd name="T74" fmla="*/ 5713 w 5727"/>
                <a:gd name="T75" fmla="*/ 14 h 556"/>
                <a:gd name="T76" fmla="*/ 5720 w 5727"/>
                <a:gd name="T77" fmla="*/ 20 h 556"/>
                <a:gd name="T78" fmla="*/ 5727 w 5727"/>
                <a:gd name="T79" fmla="*/ 25 h 556"/>
                <a:gd name="T80" fmla="*/ 5718 w 5727"/>
                <a:gd name="T81" fmla="*/ 25 h 556"/>
                <a:gd name="T82" fmla="*/ 5718 w 5727"/>
                <a:gd name="T83" fmla="*/ 25 h 556"/>
                <a:gd name="T84" fmla="*/ 5704 w 5727"/>
                <a:gd name="T85" fmla="*/ 16 h 556"/>
                <a:gd name="T86" fmla="*/ 5689 w 5727"/>
                <a:gd name="T87" fmla="*/ 9 h 556"/>
                <a:gd name="T88" fmla="*/ 5672 w 5727"/>
                <a:gd name="T89" fmla="*/ 3 h 556"/>
                <a:gd name="T90" fmla="*/ 5654 w 5727"/>
                <a:gd name="T91" fmla="*/ 2 h 556"/>
                <a:gd name="T92" fmla="*/ 94 w 5727"/>
                <a:gd name="T93" fmla="*/ 2 h 55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727" h="556">
                  <a:moveTo>
                    <a:pt x="94" y="2"/>
                  </a:moveTo>
                  <a:lnTo>
                    <a:pt x="94" y="2"/>
                  </a:lnTo>
                  <a:lnTo>
                    <a:pt x="84" y="3"/>
                  </a:lnTo>
                  <a:lnTo>
                    <a:pt x="76" y="3"/>
                  </a:lnTo>
                  <a:lnTo>
                    <a:pt x="58" y="9"/>
                  </a:lnTo>
                  <a:lnTo>
                    <a:pt x="42" y="16"/>
                  </a:lnTo>
                  <a:lnTo>
                    <a:pt x="28" y="25"/>
                  </a:lnTo>
                  <a:lnTo>
                    <a:pt x="17" y="38"/>
                  </a:lnTo>
                  <a:lnTo>
                    <a:pt x="13" y="45"/>
                  </a:lnTo>
                  <a:lnTo>
                    <a:pt x="9" y="52"/>
                  </a:lnTo>
                  <a:lnTo>
                    <a:pt x="6" y="59"/>
                  </a:lnTo>
                  <a:lnTo>
                    <a:pt x="3" y="68"/>
                  </a:lnTo>
                  <a:lnTo>
                    <a:pt x="2" y="76"/>
                  </a:lnTo>
                  <a:lnTo>
                    <a:pt x="2" y="84"/>
                  </a:lnTo>
                  <a:lnTo>
                    <a:pt x="2" y="556"/>
                  </a:lnTo>
                  <a:lnTo>
                    <a:pt x="0" y="553"/>
                  </a:lnTo>
                  <a:lnTo>
                    <a:pt x="0" y="519"/>
                  </a:lnTo>
                  <a:lnTo>
                    <a:pt x="0" y="59"/>
                  </a:lnTo>
                  <a:lnTo>
                    <a:pt x="4" y="49"/>
                  </a:lnTo>
                  <a:lnTo>
                    <a:pt x="9" y="41"/>
                  </a:lnTo>
                  <a:lnTo>
                    <a:pt x="14" y="34"/>
                  </a:lnTo>
                  <a:lnTo>
                    <a:pt x="20" y="27"/>
                  </a:lnTo>
                  <a:lnTo>
                    <a:pt x="27" y="20"/>
                  </a:lnTo>
                  <a:lnTo>
                    <a:pt x="35" y="14"/>
                  </a:lnTo>
                  <a:lnTo>
                    <a:pt x="44" y="9"/>
                  </a:lnTo>
                  <a:lnTo>
                    <a:pt x="52" y="4"/>
                  </a:lnTo>
                  <a:lnTo>
                    <a:pt x="90" y="2"/>
                  </a:lnTo>
                  <a:lnTo>
                    <a:pt x="132" y="0"/>
                  </a:lnTo>
                  <a:lnTo>
                    <a:pt x="5613" y="0"/>
                  </a:lnTo>
                  <a:lnTo>
                    <a:pt x="5658" y="2"/>
                  </a:lnTo>
                  <a:lnTo>
                    <a:pt x="5696" y="6"/>
                  </a:lnTo>
                  <a:lnTo>
                    <a:pt x="5704" y="9"/>
                  </a:lnTo>
                  <a:lnTo>
                    <a:pt x="5713" y="14"/>
                  </a:lnTo>
                  <a:lnTo>
                    <a:pt x="5720" y="20"/>
                  </a:lnTo>
                  <a:lnTo>
                    <a:pt x="5727" y="25"/>
                  </a:lnTo>
                  <a:lnTo>
                    <a:pt x="5718" y="25"/>
                  </a:lnTo>
                  <a:lnTo>
                    <a:pt x="5704" y="16"/>
                  </a:lnTo>
                  <a:lnTo>
                    <a:pt x="5689" y="9"/>
                  </a:lnTo>
                  <a:lnTo>
                    <a:pt x="5672" y="3"/>
                  </a:lnTo>
                  <a:lnTo>
                    <a:pt x="5654" y="2"/>
                  </a:lnTo>
                  <a:lnTo>
                    <a:pt x="94" y="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246"/>
            <p:cNvSpPr>
              <a:spLocks/>
            </p:cNvSpPr>
            <p:nvPr/>
          </p:nvSpPr>
          <p:spPr bwMode="auto">
            <a:xfrm>
              <a:off x="6" y="557"/>
              <a:ext cx="2" cy="21"/>
            </a:xfrm>
            <a:custGeom>
              <a:avLst/>
              <a:gdLst>
                <a:gd name="T0" fmla="*/ 0 w 2"/>
                <a:gd name="T1" fmla="*/ 21 h 21"/>
                <a:gd name="T2" fmla="*/ 0 w 2"/>
                <a:gd name="T3" fmla="*/ 0 h 21"/>
                <a:gd name="T4" fmla="*/ 0 w 2"/>
                <a:gd name="T5" fmla="*/ 0 h 21"/>
                <a:gd name="T6" fmla="*/ 2 w 2"/>
                <a:gd name="T7" fmla="*/ 3 h 21"/>
                <a:gd name="T8" fmla="*/ 2 w 2"/>
                <a:gd name="T9" fmla="*/ 21 h 21"/>
                <a:gd name="T10" fmla="*/ 0 w 2"/>
                <a:gd name="T11" fmla="*/ 21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21">
                  <a:moveTo>
                    <a:pt x="0" y="21"/>
                  </a:moveTo>
                  <a:lnTo>
                    <a:pt x="0" y="0"/>
                  </a:lnTo>
                  <a:lnTo>
                    <a:pt x="2" y="3"/>
                  </a:lnTo>
                  <a:lnTo>
                    <a:pt x="2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247"/>
            <p:cNvSpPr>
              <a:spLocks/>
            </p:cNvSpPr>
            <p:nvPr/>
          </p:nvSpPr>
          <p:spPr bwMode="auto">
            <a:xfrm>
              <a:off x="2" y="63"/>
              <a:ext cx="5691" cy="4257"/>
            </a:xfrm>
            <a:custGeom>
              <a:avLst/>
              <a:gdLst>
                <a:gd name="T0" fmla="*/ 98 w 5691"/>
                <a:gd name="T1" fmla="*/ 4257 h 4257"/>
                <a:gd name="T2" fmla="*/ 98 w 5691"/>
                <a:gd name="T3" fmla="*/ 4257 h 4257"/>
                <a:gd name="T4" fmla="*/ 88 w 5691"/>
                <a:gd name="T5" fmla="*/ 4257 h 4257"/>
                <a:gd name="T6" fmla="*/ 79 w 5691"/>
                <a:gd name="T7" fmla="*/ 4256 h 4257"/>
                <a:gd name="T8" fmla="*/ 69 w 5691"/>
                <a:gd name="T9" fmla="*/ 4253 h 4257"/>
                <a:gd name="T10" fmla="*/ 60 w 5691"/>
                <a:gd name="T11" fmla="*/ 4250 h 4257"/>
                <a:gd name="T12" fmla="*/ 43 w 5691"/>
                <a:gd name="T13" fmla="*/ 4243 h 4257"/>
                <a:gd name="T14" fmla="*/ 29 w 5691"/>
                <a:gd name="T15" fmla="*/ 4232 h 4257"/>
                <a:gd name="T16" fmla="*/ 22 w 5691"/>
                <a:gd name="T17" fmla="*/ 4226 h 4257"/>
                <a:gd name="T18" fmla="*/ 17 w 5691"/>
                <a:gd name="T19" fmla="*/ 4219 h 4257"/>
                <a:gd name="T20" fmla="*/ 13 w 5691"/>
                <a:gd name="T21" fmla="*/ 4212 h 4257"/>
                <a:gd name="T22" fmla="*/ 8 w 5691"/>
                <a:gd name="T23" fmla="*/ 4204 h 4257"/>
                <a:gd name="T24" fmla="*/ 4 w 5691"/>
                <a:gd name="T25" fmla="*/ 4195 h 4257"/>
                <a:gd name="T26" fmla="*/ 1 w 5691"/>
                <a:gd name="T27" fmla="*/ 4187 h 4257"/>
                <a:gd name="T28" fmla="*/ 0 w 5691"/>
                <a:gd name="T29" fmla="*/ 4178 h 4257"/>
                <a:gd name="T30" fmla="*/ 0 w 5691"/>
                <a:gd name="T31" fmla="*/ 4170 h 4257"/>
                <a:gd name="T32" fmla="*/ 0 w 5691"/>
                <a:gd name="T33" fmla="*/ 25 h 4257"/>
                <a:gd name="T34" fmla="*/ 0 w 5691"/>
                <a:gd name="T35" fmla="*/ 25 h 4257"/>
                <a:gd name="T36" fmla="*/ 1 w 5691"/>
                <a:gd name="T37" fmla="*/ 13 h 4257"/>
                <a:gd name="T38" fmla="*/ 4 w 5691"/>
                <a:gd name="T39" fmla="*/ 0 h 4257"/>
                <a:gd name="T40" fmla="*/ 4 w 5691"/>
                <a:gd name="T41" fmla="*/ 460 h 4257"/>
                <a:gd name="T42" fmla="*/ 4 w 5691"/>
                <a:gd name="T43" fmla="*/ 494 h 4257"/>
                <a:gd name="T44" fmla="*/ 4 w 5691"/>
                <a:gd name="T45" fmla="*/ 515 h 4257"/>
                <a:gd name="T46" fmla="*/ 6 w 5691"/>
                <a:gd name="T47" fmla="*/ 515 h 4257"/>
                <a:gd name="T48" fmla="*/ 6 w 5691"/>
                <a:gd name="T49" fmla="*/ 4170 h 4257"/>
                <a:gd name="T50" fmla="*/ 6 w 5691"/>
                <a:gd name="T51" fmla="*/ 4170 h 4257"/>
                <a:gd name="T52" fmla="*/ 6 w 5691"/>
                <a:gd name="T53" fmla="*/ 4178 h 4257"/>
                <a:gd name="T54" fmla="*/ 7 w 5691"/>
                <a:gd name="T55" fmla="*/ 4187 h 4257"/>
                <a:gd name="T56" fmla="*/ 10 w 5691"/>
                <a:gd name="T57" fmla="*/ 4194 h 4257"/>
                <a:gd name="T58" fmla="*/ 13 w 5691"/>
                <a:gd name="T59" fmla="*/ 4202 h 4257"/>
                <a:gd name="T60" fmla="*/ 17 w 5691"/>
                <a:gd name="T61" fmla="*/ 4209 h 4257"/>
                <a:gd name="T62" fmla="*/ 21 w 5691"/>
                <a:gd name="T63" fmla="*/ 4215 h 4257"/>
                <a:gd name="T64" fmla="*/ 32 w 5691"/>
                <a:gd name="T65" fmla="*/ 4228 h 4257"/>
                <a:gd name="T66" fmla="*/ 46 w 5691"/>
                <a:gd name="T67" fmla="*/ 4237 h 4257"/>
                <a:gd name="T68" fmla="*/ 62 w 5691"/>
                <a:gd name="T69" fmla="*/ 4246 h 4257"/>
                <a:gd name="T70" fmla="*/ 80 w 5691"/>
                <a:gd name="T71" fmla="*/ 4250 h 4257"/>
                <a:gd name="T72" fmla="*/ 88 w 5691"/>
                <a:gd name="T73" fmla="*/ 4251 h 4257"/>
                <a:gd name="T74" fmla="*/ 98 w 5691"/>
                <a:gd name="T75" fmla="*/ 4251 h 4257"/>
                <a:gd name="T76" fmla="*/ 5644 w 5691"/>
                <a:gd name="T77" fmla="*/ 4251 h 4257"/>
                <a:gd name="T78" fmla="*/ 5658 w 5691"/>
                <a:gd name="T79" fmla="*/ 4251 h 4257"/>
                <a:gd name="T80" fmla="*/ 5691 w 5691"/>
                <a:gd name="T81" fmla="*/ 4251 h 4257"/>
                <a:gd name="T82" fmla="*/ 5691 w 5691"/>
                <a:gd name="T83" fmla="*/ 4251 h 4257"/>
                <a:gd name="T84" fmla="*/ 5676 w 5691"/>
                <a:gd name="T85" fmla="*/ 4256 h 4257"/>
                <a:gd name="T86" fmla="*/ 5658 w 5691"/>
                <a:gd name="T87" fmla="*/ 4257 h 4257"/>
                <a:gd name="T88" fmla="*/ 98 w 5691"/>
                <a:gd name="T89" fmla="*/ 4257 h 425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691" h="4257">
                  <a:moveTo>
                    <a:pt x="98" y="4257"/>
                  </a:moveTo>
                  <a:lnTo>
                    <a:pt x="98" y="4257"/>
                  </a:lnTo>
                  <a:lnTo>
                    <a:pt x="88" y="4257"/>
                  </a:lnTo>
                  <a:lnTo>
                    <a:pt x="79" y="4256"/>
                  </a:lnTo>
                  <a:lnTo>
                    <a:pt x="69" y="4253"/>
                  </a:lnTo>
                  <a:lnTo>
                    <a:pt x="60" y="4250"/>
                  </a:lnTo>
                  <a:lnTo>
                    <a:pt x="43" y="4243"/>
                  </a:lnTo>
                  <a:lnTo>
                    <a:pt x="29" y="4232"/>
                  </a:lnTo>
                  <a:lnTo>
                    <a:pt x="22" y="4226"/>
                  </a:lnTo>
                  <a:lnTo>
                    <a:pt x="17" y="4219"/>
                  </a:lnTo>
                  <a:lnTo>
                    <a:pt x="13" y="4212"/>
                  </a:lnTo>
                  <a:lnTo>
                    <a:pt x="8" y="4204"/>
                  </a:lnTo>
                  <a:lnTo>
                    <a:pt x="4" y="4195"/>
                  </a:lnTo>
                  <a:lnTo>
                    <a:pt x="1" y="4187"/>
                  </a:lnTo>
                  <a:lnTo>
                    <a:pt x="0" y="4178"/>
                  </a:lnTo>
                  <a:lnTo>
                    <a:pt x="0" y="4170"/>
                  </a:lnTo>
                  <a:lnTo>
                    <a:pt x="0" y="25"/>
                  </a:lnTo>
                  <a:lnTo>
                    <a:pt x="1" y="13"/>
                  </a:lnTo>
                  <a:lnTo>
                    <a:pt x="4" y="0"/>
                  </a:lnTo>
                  <a:lnTo>
                    <a:pt x="4" y="460"/>
                  </a:lnTo>
                  <a:lnTo>
                    <a:pt x="4" y="494"/>
                  </a:lnTo>
                  <a:lnTo>
                    <a:pt x="4" y="515"/>
                  </a:lnTo>
                  <a:lnTo>
                    <a:pt x="6" y="515"/>
                  </a:lnTo>
                  <a:lnTo>
                    <a:pt x="6" y="4170"/>
                  </a:lnTo>
                  <a:lnTo>
                    <a:pt x="6" y="4178"/>
                  </a:lnTo>
                  <a:lnTo>
                    <a:pt x="7" y="4187"/>
                  </a:lnTo>
                  <a:lnTo>
                    <a:pt x="10" y="4194"/>
                  </a:lnTo>
                  <a:lnTo>
                    <a:pt x="13" y="4202"/>
                  </a:lnTo>
                  <a:lnTo>
                    <a:pt x="17" y="4209"/>
                  </a:lnTo>
                  <a:lnTo>
                    <a:pt x="21" y="4215"/>
                  </a:lnTo>
                  <a:lnTo>
                    <a:pt x="32" y="4228"/>
                  </a:lnTo>
                  <a:lnTo>
                    <a:pt x="46" y="4237"/>
                  </a:lnTo>
                  <a:lnTo>
                    <a:pt x="62" y="4246"/>
                  </a:lnTo>
                  <a:lnTo>
                    <a:pt x="80" y="4250"/>
                  </a:lnTo>
                  <a:lnTo>
                    <a:pt x="88" y="4251"/>
                  </a:lnTo>
                  <a:lnTo>
                    <a:pt x="98" y="4251"/>
                  </a:lnTo>
                  <a:lnTo>
                    <a:pt x="5644" y="4251"/>
                  </a:lnTo>
                  <a:lnTo>
                    <a:pt x="5658" y="4251"/>
                  </a:lnTo>
                  <a:lnTo>
                    <a:pt x="5691" y="4251"/>
                  </a:lnTo>
                  <a:lnTo>
                    <a:pt x="5676" y="4256"/>
                  </a:lnTo>
                  <a:lnTo>
                    <a:pt x="5658" y="4257"/>
                  </a:lnTo>
                  <a:lnTo>
                    <a:pt x="98" y="425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3" name="TextBox 617"/>
          <p:cNvSpPr txBox="1">
            <a:spLocks noChangeArrowheads="1"/>
          </p:cNvSpPr>
          <p:nvPr/>
        </p:nvSpPr>
        <p:spPr bwMode="auto">
          <a:xfrm>
            <a:off x="3779838" y="230188"/>
            <a:ext cx="15922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Your Page Name – Jurassic</a:t>
            </a:r>
          </a:p>
        </p:txBody>
      </p:sp>
      <p:sp>
        <p:nvSpPr>
          <p:cNvPr id="5124" name="TextBox 618"/>
          <p:cNvSpPr txBox="1">
            <a:spLocks noChangeArrowheads="1"/>
          </p:cNvSpPr>
          <p:nvPr/>
        </p:nvSpPr>
        <p:spPr bwMode="auto">
          <a:xfrm>
            <a:off x="1287463" y="647700"/>
            <a:ext cx="21320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http://www.yourdomainname.co.uk/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5125" name="TextBox 619"/>
          <p:cNvSpPr txBox="1">
            <a:spLocks noChangeArrowheads="1"/>
          </p:cNvSpPr>
          <p:nvPr/>
        </p:nvSpPr>
        <p:spPr bwMode="auto">
          <a:xfrm>
            <a:off x="323850" y="446088"/>
            <a:ext cx="31226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File     Edit    View    History    Bookmark    Window    Help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5126" name="TextBox 620"/>
          <p:cNvSpPr txBox="1">
            <a:spLocks noChangeArrowheads="1"/>
          </p:cNvSpPr>
          <p:nvPr/>
        </p:nvSpPr>
        <p:spPr bwMode="auto">
          <a:xfrm>
            <a:off x="6443663" y="647700"/>
            <a:ext cx="5318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i="1"/>
              <a:t>Search</a:t>
            </a:r>
            <a:endParaRPr lang="en-GB" altLang="en-US" sz="1000" i="1">
              <a:solidFill>
                <a:schemeClr val="bg1"/>
              </a:solidFill>
            </a:endParaRPr>
          </a:p>
        </p:txBody>
      </p:sp>
      <p:sp>
        <p:nvSpPr>
          <p:cNvPr id="5127" name="TextBox 765"/>
          <p:cNvSpPr txBox="1">
            <a:spLocks noChangeArrowheads="1"/>
          </p:cNvSpPr>
          <p:nvPr/>
        </p:nvSpPr>
        <p:spPr bwMode="auto">
          <a:xfrm>
            <a:off x="942975" y="877888"/>
            <a:ext cx="2620963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Insert your bookmarks here     News          Web</a:t>
            </a:r>
            <a:endParaRPr lang="en-GB" altLang="en-US" sz="1000">
              <a:solidFill>
                <a:schemeClr val="bg1"/>
              </a:solidFill>
            </a:endParaRPr>
          </a:p>
        </p:txBody>
      </p:sp>
      <p:sp>
        <p:nvSpPr>
          <p:cNvPr id="4318" name="Isosceles Triangle 4317"/>
          <p:cNvSpPr/>
          <p:nvPr/>
        </p:nvSpPr>
        <p:spPr>
          <a:xfrm>
            <a:off x="2987824" y="988985"/>
            <a:ext cx="72008" cy="62076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68" name="Isosceles Triangle 767"/>
          <p:cNvSpPr/>
          <p:nvPr/>
        </p:nvSpPr>
        <p:spPr>
          <a:xfrm>
            <a:off x="3491880" y="990660"/>
            <a:ext cx="72008" cy="62076"/>
          </a:xfrm>
          <a:prstGeom prst="triangle">
            <a:avLst/>
          </a:prstGeom>
          <a:solidFill>
            <a:schemeClr val="bg1">
              <a:lumMod val="50000"/>
            </a:schemeClr>
          </a:solidFill>
          <a:ln>
            <a:noFill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3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of a Slide</a:t>
            </a:r>
            <a:br>
              <a:rPr lang="en-US" altLang="en-US" smtClean="0"/>
            </a:br>
            <a:r>
              <a:rPr lang="en-US" altLang="en-US" sz="2000" smtClean="0"/>
              <a:t>(Partially Minimalized)</a:t>
            </a:r>
          </a:p>
        </p:txBody>
      </p:sp>
      <p:sp>
        <p:nvSpPr>
          <p:cNvPr id="5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87600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258" name="Rectangle 257"/>
          <p:cNvSpPr/>
          <p:nvPr/>
        </p:nvSpPr>
        <p:spPr>
          <a:xfrm>
            <a:off x="4572000" y="2460625"/>
            <a:ext cx="3908425" cy="2374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Your Image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4"/>
          <p:cNvGrpSpPr>
            <a:grpSpLocks noChangeAspect="1"/>
          </p:cNvGrpSpPr>
          <p:nvPr/>
        </p:nvGrpSpPr>
        <p:grpSpPr bwMode="auto">
          <a:xfrm>
            <a:off x="4370388" y="1927225"/>
            <a:ext cx="4591050" cy="3446463"/>
            <a:chOff x="2" y="0"/>
            <a:chExt cx="5756" cy="4320"/>
          </a:xfrm>
        </p:grpSpPr>
        <p:sp>
          <p:nvSpPr>
            <p:cNvPr id="615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" y="0"/>
              <a:ext cx="575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6154" name="Group 205"/>
            <p:cNvGrpSpPr>
              <a:grpSpLocks/>
            </p:cNvGrpSpPr>
            <p:nvPr/>
          </p:nvGrpSpPr>
          <p:grpSpPr bwMode="auto">
            <a:xfrm>
              <a:off x="13" y="11"/>
              <a:ext cx="5745" cy="4303"/>
              <a:chOff x="13" y="11"/>
              <a:chExt cx="5745" cy="4303"/>
            </a:xfrm>
          </p:grpSpPr>
          <p:sp>
            <p:nvSpPr>
              <p:cNvPr id="6197" name="Freeform 5"/>
              <p:cNvSpPr>
                <a:spLocks/>
              </p:cNvSpPr>
              <p:nvPr/>
            </p:nvSpPr>
            <p:spPr bwMode="auto">
              <a:xfrm>
                <a:off x="5752" y="59"/>
                <a:ext cx="6" cy="4203"/>
              </a:xfrm>
              <a:custGeom>
                <a:avLst/>
                <a:gdLst>
                  <a:gd name="T0" fmla="*/ 6 w 6"/>
                  <a:gd name="T1" fmla="*/ 4174 h 4203"/>
                  <a:gd name="T2" fmla="*/ 6 w 6"/>
                  <a:gd name="T3" fmla="*/ 4174 h 4203"/>
                  <a:gd name="T4" fmla="*/ 5 w 6"/>
                  <a:gd name="T5" fmla="*/ 4188 h 4203"/>
                  <a:gd name="T6" fmla="*/ 0 w 6"/>
                  <a:gd name="T7" fmla="*/ 4203 h 4203"/>
                  <a:gd name="T8" fmla="*/ 0 w 6"/>
                  <a:gd name="T9" fmla="*/ 4174 h 4203"/>
                  <a:gd name="T10" fmla="*/ 0 w 6"/>
                  <a:gd name="T11" fmla="*/ 519 h 4203"/>
                  <a:gd name="T12" fmla="*/ 0 w 6"/>
                  <a:gd name="T13" fmla="*/ 29 h 4203"/>
                  <a:gd name="T14" fmla="*/ 0 w 6"/>
                  <a:gd name="T15" fmla="*/ 0 h 4203"/>
                  <a:gd name="T16" fmla="*/ 0 w 6"/>
                  <a:gd name="T17" fmla="*/ 0 h 4203"/>
                  <a:gd name="T18" fmla="*/ 5 w 6"/>
                  <a:gd name="T19" fmla="*/ 14 h 4203"/>
                  <a:gd name="T20" fmla="*/ 6 w 6"/>
                  <a:gd name="T21" fmla="*/ 29 h 4203"/>
                  <a:gd name="T22" fmla="*/ 6 w 6"/>
                  <a:gd name="T23" fmla="*/ 4174 h 420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" h="4203">
                    <a:moveTo>
                      <a:pt x="6" y="4174"/>
                    </a:moveTo>
                    <a:lnTo>
                      <a:pt x="6" y="4174"/>
                    </a:lnTo>
                    <a:lnTo>
                      <a:pt x="5" y="4188"/>
                    </a:lnTo>
                    <a:lnTo>
                      <a:pt x="0" y="4203"/>
                    </a:lnTo>
                    <a:lnTo>
                      <a:pt x="0" y="4174"/>
                    </a:lnTo>
                    <a:lnTo>
                      <a:pt x="0" y="519"/>
                    </a:lnTo>
                    <a:lnTo>
                      <a:pt x="0" y="29"/>
                    </a:lnTo>
                    <a:lnTo>
                      <a:pt x="0" y="0"/>
                    </a:lnTo>
                    <a:lnTo>
                      <a:pt x="5" y="14"/>
                    </a:lnTo>
                    <a:lnTo>
                      <a:pt x="6" y="29"/>
                    </a:lnTo>
                    <a:lnTo>
                      <a:pt x="6" y="417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98" name="Freeform 6"/>
              <p:cNvSpPr>
                <a:spLocks/>
              </p:cNvSpPr>
              <p:nvPr/>
            </p:nvSpPr>
            <p:spPr bwMode="auto">
              <a:xfrm>
                <a:off x="5751" y="56"/>
                <a:ext cx="1" cy="32"/>
              </a:xfrm>
              <a:custGeom>
                <a:avLst/>
                <a:gdLst>
                  <a:gd name="T0" fmla="*/ 1 w 1"/>
                  <a:gd name="T1" fmla="*/ 32 h 32"/>
                  <a:gd name="T2" fmla="*/ 1 w 1"/>
                  <a:gd name="T3" fmla="*/ 32 h 32"/>
                  <a:gd name="T4" fmla="*/ 0 w 1"/>
                  <a:gd name="T5" fmla="*/ 18 h 32"/>
                  <a:gd name="T6" fmla="*/ 0 w 1"/>
                  <a:gd name="T7" fmla="*/ 0 h 32"/>
                  <a:gd name="T8" fmla="*/ 0 w 1"/>
                  <a:gd name="T9" fmla="*/ 0 h 32"/>
                  <a:gd name="T10" fmla="*/ 1 w 1"/>
                  <a:gd name="T11" fmla="*/ 3 h 32"/>
                  <a:gd name="T12" fmla="*/ 1 w 1"/>
                  <a:gd name="T13" fmla="*/ 32 h 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" h="32">
                    <a:moveTo>
                      <a:pt x="1" y="32"/>
                    </a:moveTo>
                    <a:lnTo>
                      <a:pt x="1" y="32"/>
                    </a:lnTo>
                    <a:lnTo>
                      <a:pt x="0" y="18"/>
                    </a:lnTo>
                    <a:lnTo>
                      <a:pt x="0" y="0"/>
                    </a:lnTo>
                    <a:lnTo>
                      <a:pt x="1" y="3"/>
                    </a:lnTo>
                    <a:lnTo>
                      <a:pt x="1" y="3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99" name="Freeform 7"/>
              <p:cNvSpPr>
                <a:spLocks/>
              </p:cNvSpPr>
              <p:nvPr/>
            </p:nvSpPr>
            <p:spPr bwMode="auto">
              <a:xfrm>
                <a:off x="5747" y="74"/>
                <a:ext cx="5" cy="504"/>
              </a:xfrm>
              <a:custGeom>
                <a:avLst/>
                <a:gdLst>
                  <a:gd name="T0" fmla="*/ 4 w 5"/>
                  <a:gd name="T1" fmla="*/ 0 h 504"/>
                  <a:gd name="T2" fmla="*/ 4 w 5"/>
                  <a:gd name="T3" fmla="*/ 0 h 504"/>
                  <a:gd name="T4" fmla="*/ 5 w 5"/>
                  <a:gd name="T5" fmla="*/ 14 h 504"/>
                  <a:gd name="T6" fmla="*/ 5 w 5"/>
                  <a:gd name="T7" fmla="*/ 504 h 504"/>
                  <a:gd name="T8" fmla="*/ 0 w 5"/>
                  <a:gd name="T9" fmla="*/ 504 h 504"/>
                  <a:gd name="T10" fmla="*/ 0 w 5"/>
                  <a:gd name="T11" fmla="*/ 488 h 504"/>
                  <a:gd name="T12" fmla="*/ 0 w 5"/>
                  <a:gd name="T13" fmla="*/ 488 h 504"/>
                  <a:gd name="T14" fmla="*/ 3 w 5"/>
                  <a:gd name="T15" fmla="*/ 486 h 504"/>
                  <a:gd name="T16" fmla="*/ 4 w 5"/>
                  <a:gd name="T17" fmla="*/ 483 h 504"/>
                  <a:gd name="T18" fmla="*/ 4 w 5"/>
                  <a:gd name="T19" fmla="*/ 0 h 50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5" h="504">
                    <a:moveTo>
                      <a:pt x="4" y="0"/>
                    </a:moveTo>
                    <a:lnTo>
                      <a:pt x="4" y="0"/>
                    </a:lnTo>
                    <a:lnTo>
                      <a:pt x="5" y="14"/>
                    </a:lnTo>
                    <a:lnTo>
                      <a:pt x="5" y="504"/>
                    </a:lnTo>
                    <a:lnTo>
                      <a:pt x="0" y="504"/>
                    </a:lnTo>
                    <a:lnTo>
                      <a:pt x="0" y="488"/>
                    </a:lnTo>
                    <a:lnTo>
                      <a:pt x="3" y="486"/>
                    </a:lnTo>
                    <a:lnTo>
                      <a:pt x="4" y="48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00" name="Freeform 8"/>
              <p:cNvSpPr>
                <a:spLocks/>
              </p:cNvSpPr>
              <p:nvPr/>
            </p:nvSpPr>
            <p:spPr bwMode="auto">
              <a:xfrm>
                <a:off x="5646" y="562"/>
                <a:ext cx="101" cy="16"/>
              </a:xfrm>
              <a:custGeom>
                <a:avLst/>
                <a:gdLst>
                  <a:gd name="T0" fmla="*/ 101 w 101"/>
                  <a:gd name="T1" fmla="*/ 0 h 16"/>
                  <a:gd name="T2" fmla="*/ 101 w 101"/>
                  <a:gd name="T3" fmla="*/ 16 h 16"/>
                  <a:gd name="T4" fmla="*/ 0 w 101"/>
                  <a:gd name="T5" fmla="*/ 16 h 16"/>
                  <a:gd name="T6" fmla="*/ 0 w 101"/>
                  <a:gd name="T7" fmla="*/ 14 h 16"/>
                  <a:gd name="T8" fmla="*/ 0 w 101"/>
                  <a:gd name="T9" fmla="*/ 14 h 16"/>
                  <a:gd name="T10" fmla="*/ 35 w 101"/>
                  <a:gd name="T11" fmla="*/ 13 h 16"/>
                  <a:gd name="T12" fmla="*/ 64 w 101"/>
                  <a:gd name="T13" fmla="*/ 10 h 16"/>
                  <a:gd name="T14" fmla="*/ 87 w 101"/>
                  <a:gd name="T15" fmla="*/ 5 h 16"/>
                  <a:gd name="T16" fmla="*/ 95 w 101"/>
                  <a:gd name="T17" fmla="*/ 3 h 16"/>
                  <a:gd name="T18" fmla="*/ 101 w 101"/>
                  <a:gd name="T19" fmla="*/ 0 h 16"/>
                  <a:gd name="T20" fmla="*/ 101 w 101"/>
                  <a:gd name="T21" fmla="*/ 0 h 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01" h="16">
                    <a:moveTo>
                      <a:pt x="101" y="0"/>
                    </a:moveTo>
                    <a:lnTo>
                      <a:pt x="101" y="16"/>
                    </a:lnTo>
                    <a:lnTo>
                      <a:pt x="0" y="16"/>
                    </a:lnTo>
                    <a:lnTo>
                      <a:pt x="0" y="14"/>
                    </a:lnTo>
                    <a:lnTo>
                      <a:pt x="35" y="13"/>
                    </a:lnTo>
                    <a:lnTo>
                      <a:pt x="64" y="10"/>
                    </a:lnTo>
                    <a:lnTo>
                      <a:pt x="87" y="5"/>
                    </a:lnTo>
                    <a:lnTo>
                      <a:pt x="95" y="3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01" name="Freeform 9"/>
              <p:cNvSpPr>
                <a:spLocks/>
              </p:cNvSpPr>
              <p:nvPr/>
            </p:nvSpPr>
            <p:spPr bwMode="auto">
              <a:xfrm>
                <a:off x="5646" y="29"/>
                <a:ext cx="101" cy="547"/>
              </a:xfrm>
              <a:custGeom>
                <a:avLst/>
                <a:gdLst>
                  <a:gd name="T0" fmla="*/ 70 w 101"/>
                  <a:gd name="T1" fmla="*/ 0 h 547"/>
                  <a:gd name="T2" fmla="*/ 70 w 101"/>
                  <a:gd name="T3" fmla="*/ 0 h 547"/>
                  <a:gd name="T4" fmla="*/ 77 w 101"/>
                  <a:gd name="T5" fmla="*/ 6 h 547"/>
                  <a:gd name="T6" fmla="*/ 83 w 101"/>
                  <a:gd name="T7" fmla="*/ 12 h 547"/>
                  <a:gd name="T8" fmla="*/ 88 w 101"/>
                  <a:gd name="T9" fmla="*/ 19 h 547"/>
                  <a:gd name="T10" fmla="*/ 92 w 101"/>
                  <a:gd name="T11" fmla="*/ 26 h 547"/>
                  <a:gd name="T12" fmla="*/ 95 w 101"/>
                  <a:gd name="T13" fmla="*/ 34 h 547"/>
                  <a:gd name="T14" fmla="*/ 98 w 101"/>
                  <a:gd name="T15" fmla="*/ 43 h 547"/>
                  <a:gd name="T16" fmla="*/ 101 w 101"/>
                  <a:gd name="T17" fmla="*/ 51 h 547"/>
                  <a:gd name="T18" fmla="*/ 101 w 101"/>
                  <a:gd name="T19" fmla="*/ 59 h 547"/>
                  <a:gd name="T20" fmla="*/ 101 w 101"/>
                  <a:gd name="T21" fmla="*/ 533 h 547"/>
                  <a:gd name="T22" fmla="*/ 101 w 101"/>
                  <a:gd name="T23" fmla="*/ 533 h 547"/>
                  <a:gd name="T24" fmla="*/ 95 w 101"/>
                  <a:gd name="T25" fmla="*/ 536 h 547"/>
                  <a:gd name="T26" fmla="*/ 87 w 101"/>
                  <a:gd name="T27" fmla="*/ 538 h 547"/>
                  <a:gd name="T28" fmla="*/ 64 w 101"/>
                  <a:gd name="T29" fmla="*/ 543 h 547"/>
                  <a:gd name="T30" fmla="*/ 35 w 101"/>
                  <a:gd name="T31" fmla="*/ 546 h 547"/>
                  <a:gd name="T32" fmla="*/ 0 w 101"/>
                  <a:gd name="T33" fmla="*/ 547 h 547"/>
                  <a:gd name="T34" fmla="*/ 0 w 101"/>
                  <a:gd name="T35" fmla="*/ 381 h 547"/>
                  <a:gd name="T36" fmla="*/ 0 w 101"/>
                  <a:gd name="T37" fmla="*/ 381 h 547"/>
                  <a:gd name="T38" fmla="*/ 0 w 101"/>
                  <a:gd name="T39" fmla="*/ 381 h 547"/>
                  <a:gd name="T40" fmla="*/ 0 w 101"/>
                  <a:gd name="T41" fmla="*/ 381 h 547"/>
                  <a:gd name="T42" fmla="*/ 12 w 101"/>
                  <a:gd name="T43" fmla="*/ 378 h 547"/>
                  <a:gd name="T44" fmla="*/ 25 w 101"/>
                  <a:gd name="T45" fmla="*/ 372 h 547"/>
                  <a:gd name="T46" fmla="*/ 35 w 101"/>
                  <a:gd name="T47" fmla="*/ 367 h 547"/>
                  <a:gd name="T48" fmla="*/ 45 w 101"/>
                  <a:gd name="T49" fmla="*/ 358 h 547"/>
                  <a:gd name="T50" fmla="*/ 45 w 101"/>
                  <a:gd name="T51" fmla="*/ 358 h 547"/>
                  <a:gd name="T52" fmla="*/ 52 w 101"/>
                  <a:gd name="T53" fmla="*/ 348 h 547"/>
                  <a:gd name="T54" fmla="*/ 57 w 101"/>
                  <a:gd name="T55" fmla="*/ 338 h 547"/>
                  <a:gd name="T56" fmla="*/ 62 w 101"/>
                  <a:gd name="T57" fmla="*/ 327 h 547"/>
                  <a:gd name="T58" fmla="*/ 63 w 101"/>
                  <a:gd name="T59" fmla="*/ 315 h 547"/>
                  <a:gd name="T60" fmla="*/ 63 w 101"/>
                  <a:gd name="T61" fmla="*/ 315 h 547"/>
                  <a:gd name="T62" fmla="*/ 62 w 101"/>
                  <a:gd name="T63" fmla="*/ 303 h 547"/>
                  <a:gd name="T64" fmla="*/ 57 w 101"/>
                  <a:gd name="T65" fmla="*/ 292 h 547"/>
                  <a:gd name="T66" fmla="*/ 52 w 101"/>
                  <a:gd name="T67" fmla="*/ 281 h 547"/>
                  <a:gd name="T68" fmla="*/ 45 w 101"/>
                  <a:gd name="T69" fmla="*/ 273 h 547"/>
                  <a:gd name="T70" fmla="*/ 45 w 101"/>
                  <a:gd name="T71" fmla="*/ 273 h 547"/>
                  <a:gd name="T72" fmla="*/ 35 w 101"/>
                  <a:gd name="T73" fmla="*/ 264 h 547"/>
                  <a:gd name="T74" fmla="*/ 25 w 101"/>
                  <a:gd name="T75" fmla="*/ 257 h 547"/>
                  <a:gd name="T76" fmla="*/ 12 w 101"/>
                  <a:gd name="T77" fmla="*/ 253 h 547"/>
                  <a:gd name="T78" fmla="*/ 0 w 101"/>
                  <a:gd name="T79" fmla="*/ 249 h 547"/>
                  <a:gd name="T80" fmla="*/ 0 w 101"/>
                  <a:gd name="T81" fmla="*/ 249 h 547"/>
                  <a:gd name="T82" fmla="*/ 0 w 101"/>
                  <a:gd name="T83" fmla="*/ 249 h 547"/>
                  <a:gd name="T84" fmla="*/ 0 w 101"/>
                  <a:gd name="T85" fmla="*/ 0 h 547"/>
                  <a:gd name="T86" fmla="*/ 70 w 101"/>
                  <a:gd name="T87" fmla="*/ 0 h 547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101" h="547">
                    <a:moveTo>
                      <a:pt x="70" y="0"/>
                    </a:moveTo>
                    <a:lnTo>
                      <a:pt x="70" y="0"/>
                    </a:lnTo>
                    <a:lnTo>
                      <a:pt x="77" y="6"/>
                    </a:lnTo>
                    <a:lnTo>
                      <a:pt x="83" y="12"/>
                    </a:lnTo>
                    <a:lnTo>
                      <a:pt x="88" y="19"/>
                    </a:lnTo>
                    <a:lnTo>
                      <a:pt x="92" y="26"/>
                    </a:lnTo>
                    <a:lnTo>
                      <a:pt x="95" y="34"/>
                    </a:lnTo>
                    <a:lnTo>
                      <a:pt x="98" y="43"/>
                    </a:lnTo>
                    <a:lnTo>
                      <a:pt x="101" y="51"/>
                    </a:lnTo>
                    <a:lnTo>
                      <a:pt x="101" y="59"/>
                    </a:lnTo>
                    <a:lnTo>
                      <a:pt x="101" y="533"/>
                    </a:lnTo>
                    <a:lnTo>
                      <a:pt x="95" y="536"/>
                    </a:lnTo>
                    <a:lnTo>
                      <a:pt x="87" y="538"/>
                    </a:lnTo>
                    <a:lnTo>
                      <a:pt x="64" y="543"/>
                    </a:lnTo>
                    <a:lnTo>
                      <a:pt x="35" y="546"/>
                    </a:lnTo>
                    <a:lnTo>
                      <a:pt x="0" y="547"/>
                    </a:lnTo>
                    <a:lnTo>
                      <a:pt x="0" y="381"/>
                    </a:lnTo>
                    <a:lnTo>
                      <a:pt x="12" y="378"/>
                    </a:lnTo>
                    <a:lnTo>
                      <a:pt x="25" y="372"/>
                    </a:lnTo>
                    <a:lnTo>
                      <a:pt x="35" y="367"/>
                    </a:lnTo>
                    <a:lnTo>
                      <a:pt x="45" y="358"/>
                    </a:lnTo>
                    <a:lnTo>
                      <a:pt x="52" y="348"/>
                    </a:lnTo>
                    <a:lnTo>
                      <a:pt x="57" y="338"/>
                    </a:lnTo>
                    <a:lnTo>
                      <a:pt x="62" y="327"/>
                    </a:lnTo>
                    <a:lnTo>
                      <a:pt x="63" y="315"/>
                    </a:lnTo>
                    <a:lnTo>
                      <a:pt x="62" y="303"/>
                    </a:lnTo>
                    <a:lnTo>
                      <a:pt x="57" y="292"/>
                    </a:lnTo>
                    <a:lnTo>
                      <a:pt x="52" y="281"/>
                    </a:lnTo>
                    <a:lnTo>
                      <a:pt x="45" y="273"/>
                    </a:lnTo>
                    <a:lnTo>
                      <a:pt x="35" y="264"/>
                    </a:lnTo>
                    <a:lnTo>
                      <a:pt x="25" y="257"/>
                    </a:lnTo>
                    <a:lnTo>
                      <a:pt x="12" y="253"/>
                    </a:lnTo>
                    <a:lnTo>
                      <a:pt x="0" y="249"/>
                    </a:lnTo>
                    <a:lnTo>
                      <a:pt x="0" y="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202" name="Picture 1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53" y="624"/>
                <a:ext cx="88" cy="10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03" name="Freeform 11"/>
              <p:cNvSpPr>
                <a:spLocks/>
              </p:cNvSpPr>
              <p:nvPr/>
            </p:nvSpPr>
            <p:spPr bwMode="auto">
              <a:xfrm>
                <a:off x="5724" y="29"/>
                <a:ext cx="27" cy="45"/>
              </a:xfrm>
              <a:custGeom>
                <a:avLst/>
                <a:gdLst>
                  <a:gd name="T0" fmla="*/ 9 w 27"/>
                  <a:gd name="T1" fmla="*/ 0 h 45"/>
                  <a:gd name="T2" fmla="*/ 9 w 27"/>
                  <a:gd name="T3" fmla="*/ 0 h 45"/>
                  <a:gd name="T4" fmla="*/ 19 w 27"/>
                  <a:gd name="T5" fmla="*/ 13 h 45"/>
                  <a:gd name="T6" fmla="*/ 27 w 27"/>
                  <a:gd name="T7" fmla="*/ 27 h 45"/>
                  <a:gd name="T8" fmla="*/ 27 w 27"/>
                  <a:gd name="T9" fmla="*/ 45 h 45"/>
                  <a:gd name="T10" fmla="*/ 27 w 27"/>
                  <a:gd name="T11" fmla="*/ 45 h 45"/>
                  <a:gd name="T12" fmla="*/ 23 w 27"/>
                  <a:gd name="T13" fmla="*/ 33 h 45"/>
                  <a:gd name="T14" fmla="*/ 17 w 27"/>
                  <a:gd name="T15" fmla="*/ 20 h 45"/>
                  <a:gd name="T16" fmla="*/ 10 w 27"/>
                  <a:gd name="T17" fmla="*/ 10 h 45"/>
                  <a:gd name="T18" fmla="*/ 0 w 27"/>
                  <a:gd name="T19" fmla="*/ 0 h 45"/>
                  <a:gd name="T20" fmla="*/ 9 w 27"/>
                  <a:gd name="T21" fmla="*/ 0 h 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7" h="45">
                    <a:moveTo>
                      <a:pt x="9" y="0"/>
                    </a:moveTo>
                    <a:lnTo>
                      <a:pt x="9" y="0"/>
                    </a:lnTo>
                    <a:lnTo>
                      <a:pt x="19" y="13"/>
                    </a:lnTo>
                    <a:lnTo>
                      <a:pt x="27" y="27"/>
                    </a:lnTo>
                    <a:lnTo>
                      <a:pt x="27" y="45"/>
                    </a:lnTo>
                    <a:lnTo>
                      <a:pt x="23" y="33"/>
                    </a:lnTo>
                    <a:lnTo>
                      <a:pt x="17" y="20"/>
                    </a:lnTo>
                    <a:lnTo>
                      <a:pt x="10" y="10"/>
                    </a:lnTo>
                    <a:lnTo>
                      <a:pt x="0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04" name="Freeform 12"/>
              <p:cNvSpPr>
                <a:spLocks/>
              </p:cNvSpPr>
              <p:nvPr/>
            </p:nvSpPr>
            <p:spPr bwMode="auto">
              <a:xfrm>
                <a:off x="5670" y="4046"/>
                <a:ext cx="60" cy="52"/>
              </a:xfrm>
              <a:custGeom>
                <a:avLst/>
                <a:gdLst>
                  <a:gd name="T0" fmla="*/ 45 w 60"/>
                  <a:gd name="T1" fmla="*/ 27 h 52"/>
                  <a:gd name="T2" fmla="*/ 60 w 60"/>
                  <a:gd name="T3" fmla="*/ 52 h 52"/>
                  <a:gd name="T4" fmla="*/ 29 w 60"/>
                  <a:gd name="T5" fmla="*/ 52 h 52"/>
                  <a:gd name="T6" fmla="*/ 0 w 60"/>
                  <a:gd name="T7" fmla="*/ 52 h 52"/>
                  <a:gd name="T8" fmla="*/ 15 w 60"/>
                  <a:gd name="T9" fmla="*/ 27 h 52"/>
                  <a:gd name="T10" fmla="*/ 29 w 60"/>
                  <a:gd name="T11" fmla="*/ 0 h 52"/>
                  <a:gd name="T12" fmla="*/ 45 w 60"/>
                  <a:gd name="T13" fmla="*/ 27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2">
                    <a:moveTo>
                      <a:pt x="45" y="27"/>
                    </a:moveTo>
                    <a:lnTo>
                      <a:pt x="60" y="52"/>
                    </a:lnTo>
                    <a:lnTo>
                      <a:pt x="29" y="52"/>
                    </a:lnTo>
                    <a:lnTo>
                      <a:pt x="0" y="52"/>
                    </a:lnTo>
                    <a:lnTo>
                      <a:pt x="15" y="27"/>
                    </a:lnTo>
                    <a:lnTo>
                      <a:pt x="29" y="0"/>
                    </a:lnTo>
                    <a:lnTo>
                      <a:pt x="45" y="2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05" name="Freeform 13"/>
              <p:cNvSpPr>
                <a:spLocks/>
              </p:cNvSpPr>
              <p:nvPr/>
            </p:nvSpPr>
            <p:spPr bwMode="auto">
              <a:xfrm>
                <a:off x="5670" y="4164"/>
                <a:ext cx="60" cy="52"/>
              </a:xfrm>
              <a:custGeom>
                <a:avLst/>
                <a:gdLst>
                  <a:gd name="T0" fmla="*/ 60 w 60"/>
                  <a:gd name="T1" fmla="*/ 0 h 52"/>
                  <a:gd name="T2" fmla="*/ 45 w 60"/>
                  <a:gd name="T3" fmla="*/ 27 h 52"/>
                  <a:gd name="T4" fmla="*/ 29 w 60"/>
                  <a:gd name="T5" fmla="*/ 52 h 52"/>
                  <a:gd name="T6" fmla="*/ 14 w 60"/>
                  <a:gd name="T7" fmla="*/ 27 h 52"/>
                  <a:gd name="T8" fmla="*/ 0 w 60"/>
                  <a:gd name="T9" fmla="*/ 0 h 52"/>
                  <a:gd name="T10" fmla="*/ 29 w 60"/>
                  <a:gd name="T11" fmla="*/ 0 h 52"/>
                  <a:gd name="T12" fmla="*/ 60 w 60"/>
                  <a:gd name="T13" fmla="*/ 0 h 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2">
                    <a:moveTo>
                      <a:pt x="60" y="0"/>
                    </a:moveTo>
                    <a:lnTo>
                      <a:pt x="45" y="27"/>
                    </a:lnTo>
                    <a:lnTo>
                      <a:pt x="29" y="52"/>
                    </a:lnTo>
                    <a:lnTo>
                      <a:pt x="14" y="27"/>
                    </a:lnTo>
                    <a:lnTo>
                      <a:pt x="0" y="0"/>
                    </a:lnTo>
                    <a:lnTo>
                      <a:pt x="29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06" name="Freeform 14"/>
              <p:cNvSpPr>
                <a:spLocks/>
              </p:cNvSpPr>
              <p:nvPr/>
            </p:nvSpPr>
            <p:spPr bwMode="auto">
              <a:xfrm>
                <a:off x="5716" y="29"/>
                <a:ext cx="35" cy="533"/>
              </a:xfrm>
              <a:custGeom>
                <a:avLst/>
                <a:gdLst>
                  <a:gd name="T0" fmla="*/ 31 w 35"/>
                  <a:gd name="T1" fmla="*/ 59 h 533"/>
                  <a:gd name="T2" fmla="*/ 31 w 35"/>
                  <a:gd name="T3" fmla="*/ 59 h 533"/>
                  <a:gd name="T4" fmla="*/ 31 w 35"/>
                  <a:gd name="T5" fmla="*/ 51 h 533"/>
                  <a:gd name="T6" fmla="*/ 28 w 35"/>
                  <a:gd name="T7" fmla="*/ 43 h 533"/>
                  <a:gd name="T8" fmla="*/ 25 w 35"/>
                  <a:gd name="T9" fmla="*/ 34 h 533"/>
                  <a:gd name="T10" fmla="*/ 22 w 35"/>
                  <a:gd name="T11" fmla="*/ 26 h 533"/>
                  <a:gd name="T12" fmla="*/ 18 w 35"/>
                  <a:gd name="T13" fmla="*/ 19 h 533"/>
                  <a:gd name="T14" fmla="*/ 13 w 35"/>
                  <a:gd name="T15" fmla="*/ 12 h 533"/>
                  <a:gd name="T16" fmla="*/ 7 w 35"/>
                  <a:gd name="T17" fmla="*/ 6 h 533"/>
                  <a:gd name="T18" fmla="*/ 0 w 35"/>
                  <a:gd name="T19" fmla="*/ 0 h 533"/>
                  <a:gd name="T20" fmla="*/ 8 w 35"/>
                  <a:gd name="T21" fmla="*/ 0 h 533"/>
                  <a:gd name="T22" fmla="*/ 8 w 35"/>
                  <a:gd name="T23" fmla="*/ 0 h 533"/>
                  <a:gd name="T24" fmla="*/ 18 w 35"/>
                  <a:gd name="T25" fmla="*/ 10 h 533"/>
                  <a:gd name="T26" fmla="*/ 25 w 35"/>
                  <a:gd name="T27" fmla="*/ 20 h 533"/>
                  <a:gd name="T28" fmla="*/ 31 w 35"/>
                  <a:gd name="T29" fmla="*/ 33 h 533"/>
                  <a:gd name="T30" fmla="*/ 35 w 35"/>
                  <a:gd name="T31" fmla="*/ 45 h 533"/>
                  <a:gd name="T32" fmla="*/ 35 w 35"/>
                  <a:gd name="T33" fmla="*/ 528 h 533"/>
                  <a:gd name="T34" fmla="*/ 35 w 35"/>
                  <a:gd name="T35" fmla="*/ 528 h 533"/>
                  <a:gd name="T36" fmla="*/ 34 w 35"/>
                  <a:gd name="T37" fmla="*/ 531 h 533"/>
                  <a:gd name="T38" fmla="*/ 31 w 35"/>
                  <a:gd name="T39" fmla="*/ 533 h 533"/>
                  <a:gd name="T40" fmla="*/ 31 w 35"/>
                  <a:gd name="T41" fmla="*/ 59 h 533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5" h="533">
                    <a:moveTo>
                      <a:pt x="31" y="59"/>
                    </a:moveTo>
                    <a:lnTo>
                      <a:pt x="31" y="59"/>
                    </a:lnTo>
                    <a:lnTo>
                      <a:pt x="31" y="51"/>
                    </a:lnTo>
                    <a:lnTo>
                      <a:pt x="28" y="43"/>
                    </a:lnTo>
                    <a:lnTo>
                      <a:pt x="25" y="34"/>
                    </a:lnTo>
                    <a:lnTo>
                      <a:pt x="22" y="26"/>
                    </a:lnTo>
                    <a:lnTo>
                      <a:pt x="18" y="19"/>
                    </a:lnTo>
                    <a:lnTo>
                      <a:pt x="13" y="12"/>
                    </a:lnTo>
                    <a:lnTo>
                      <a:pt x="7" y="6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18" y="10"/>
                    </a:lnTo>
                    <a:lnTo>
                      <a:pt x="25" y="20"/>
                    </a:lnTo>
                    <a:lnTo>
                      <a:pt x="31" y="33"/>
                    </a:lnTo>
                    <a:lnTo>
                      <a:pt x="35" y="45"/>
                    </a:lnTo>
                    <a:lnTo>
                      <a:pt x="35" y="528"/>
                    </a:lnTo>
                    <a:lnTo>
                      <a:pt x="34" y="531"/>
                    </a:lnTo>
                    <a:lnTo>
                      <a:pt x="31" y="533"/>
                    </a:lnTo>
                    <a:lnTo>
                      <a:pt x="31" y="5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07" name="Freeform 15"/>
              <p:cNvSpPr>
                <a:spLocks/>
              </p:cNvSpPr>
              <p:nvPr/>
            </p:nvSpPr>
            <p:spPr bwMode="auto">
              <a:xfrm>
                <a:off x="5646" y="283"/>
                <a:ext cx="57" cy="121"/>
              </a:xfrm>
              <a:custGeom>
                <a:avLst/>
                <a:gdLst>
                  <a:gd name="T0" fmla="*/ 40 w 57"/>
                  <a:gd name="T1" fmla="*/ 21 h 121"/>
                  <a:gd name="T2" fmla="*/ 40 w 57"/>
                  <a:gd name="T3" fmla="*/ 21 h 121"/>
                  <a:gd name="T4" fmla="*/ 47 w 57"/>
                  <a:gd name="T5" fmla="*/ 30 h 121"/>
                  <a:gd name="T6" fmla="*/ 52 w 57"/>
                  <a:gd name="T7" fmla="*/ 40 h 121"/>
                  <a:gd name="T8" fmla="*/ 56 w 57"/>
                  <a:gd name="T9" fmla="*/ 51 h 121"/>
                  <a:gd name="T10" fmla="*/ 57 w 57"/>
                  <a:gd name="T11" fmla="*/ 61 h 121"/>
                  <a:gd name="T12" fmla="*/ 57 w 57"/>
                  <a:gd name="T13" fmla="*/ 61 h 121"/>
                  <a:gd name="T14" fmla="*/ 56 w 57"/>
                  <a:gd name="T15" fmla="*/ 72 h 121"/>
                  <a:gd name="T16" fmla="*/ 52 w 57"/>
                  <a:gd name="T17" fmla="*/ 82 h 121"/>
                  <a:gd name="T18" fmla="*/ 47 w 57"/>
                  <a:gd name="T19" fmla="*/ 91 h 121"/>
                  <a:gd name="T20" fmla="*/ 40 w 57"/>
                  <a:gd name="T21" fmla="*/ 100 h 121"/>
                  <a:gd name="T22" fmla="*/ 40 w 57"/>
                  <a:gd name="T23" fmla="*/ 100 h 121"/>
                  <a:gd name="T24" fmla="*/ 32 w 57"/>
                  <a:gd name="T25" fmla="*/ 107 h 121"/>
                  <a:gd name="T26" fmla="*/ 22 w 57"/>
                  <a:gd name="T27" fmla="*/ 114 h 121"/>
                  <a:gd name="T28" fmla="*/ 11 w 57"/>
                  <a:gd name="T29" fmla="*/ 118 h 121"/>
                  <a:gd name="T30" fmla="*/ 0 w 57"/>
                  <a:gd name="T31" fmla="*/ 121 h 121"/>
                  <a:gd name="T32" fmla="*/ 0 w 57"/>
                  <a:gd name="T33" fmla="*/ 0 h 121"/>
                  <a:gd name="T34" fmla="*/ 0 w 57"/>
                  <a:gd name="T35" fmla="*/ 0 h 121"/>
                  <a:gd name="T36" fmla="*/ 11 w 57"/>
                  <a:gd name="T37" fmla="*/ 3 h 121"/>
                  <a:gd name="T38" fmla="*/ 22 w 57"/>
                  <a:gd name="T39" fmla="*/ 9 h 121"/>
                  <a:gd name="T40" fmla="*/ 32 w 57"/>
                  <a:gd name="T41" fmla="*/ 14 h 121"/>
                  <a:gd name="T42" fmla="*/ 40 w 57"/>
                  <a:gd name="T43" fmla="*/ 21 h 121"/>
                  <a:gd name="T44" fmla="*/ 40 w 57"/>
                  <a:gd name="T45" fmla="*/ 21 h 121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0" t="0" r="r" b="b"/>
                <a:pathLst>
                  <a:path w="57" h="121">
                    <a:moveTo>
                      <a:pt x="40" y="21"/>
                    </a:moveTo>
                    <a:lnTo>
                      <a:pt x="40" y="21"/>
                    </a:lnTo>
                    <a:lnTo>
                      <a:pt x="47" y="30"/>
                    </a:lnTo>
                    <a:lnTo>
                      <a:pt x="52" y="40"/>
                    </a:lnTo>
                    <a:lnTo>
                      <a:pt x="56" y="51"/>
                    </a:lnTo>
                    <a:lnTo>
                      <a:pt x="57" y="61"/>
                    </a:lnTo>
                    <a:lnTo>
                      <a:pt x="56" y="72"/>
                    </a:lnTo>
                    <a:lnTo>
                      <a:pt x="52" y="82"/>
                    </a:lnTo>
                    <a:lnTo>
                      <a:pt x="47" y="91"/>
                    </a:lnTo>
                    <a:lnTo>
                      <a:pt x="40" y="100"/>
                    </a:lnTo>
                    <a:lnTo>
                      <a:pt x="32" y="107"/>
                    </a:lnTo>
                    <a:lnTo>
                      <a:pt x="22" y="114"/>
                    </a:lnTo>
                    <a:lnTo>
                      <a:pt x="11" y="118"/>
                    </a:lnTo>
                    <a:lnTo>
                      <a:pt x="0" y="121"/>
                    </a:lnTo>
                    <a:lnTo>
                      <a:pt x="0" y="0"/>
                    </a:lnTo>
                    <a:lnTo>
                      <a:pt x="11" y="3"/>
                    </a:lnTo>
                    <a:lnTo>
                      <a:pt x="22" y="9"/>
                    </a:lnTo>
                    <a:lnTo>
                      <a:pt x="32" y="14"/>
                    </a:lnTo>
                    <a:lnTo>
                      <a:pt x="40" y="2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08" name="Freeform 16"/>
              <p:cNvSpPr>
                <a:spLocks/>
              </p:cNvSpPr>
              <p:nvPr/>
            </p:nvSpPr>
            <p:spPr bwMode="auto">
              <a:xfrm>
                <a:off x="5660" y="4233"/>
                <a:ext cx="92" cy="81"/>
              </a:xfrm>
              <a:custGeom>
                <a:avLst/>
                <a:gdLst>
                  <a:gd name="T0" fmla="*/ 92 w 92"/>
                  <a:gd name="T1" fmla="*/ 29 h 81"/>
                  <a:gd name="T2" fmla="*/ 92 w 92"/>
                  <a:gd name="T3" fmla="*/ 29 h 81"/>
                  <a:gd name="T4" fmla="*/ 88 w 92"/>
                  <a:gd name="T5" fmla="*/ 38 h 81"/>
                  <a:gd name="T6" fmla="*/ 83 w 92"/>
                  <a:gd name="T7" fmla="*/ 46 h 81"/>
                  <a:gd name="T8" fmla="*/ 77 w 92"/>
                  <a:gd name="T9" fmla="*/ 53 h 81"/>
                  <a:gd name="T10" fmla="*/ 70 w 92"/>
                  <a:gd name="T11" fmla="*/ 62 h 81"/>
                  <a:gd name="T12" fmla="*/ 62 w 92"/>
                  <a:gd name="T13" fmla="*/ 67 h 81"/>
                  <a:gd name="T14" fmla="*/ 53 w 92"/>
                  <a:gd name="T15" fmla="*/ 73 h 81"/>
                  <a:gd name="T16" fmla="*/ 43 w 92"/>
                  <a:gd name="T17" fmla="*/ 79 h 81"/>
                  <a:gd name="T18" fmla="*/ 33 w 92"/>
                  <a:gd name="T19" fmla="*/ 81 h 81"/>
                  <a:gd name="T20" fmla="*/ 0 w 92"/>
                  <a:gd name="T21" fmla="*/ 81 h 81"/>
                  <a:gd name="T22" fmla="*/ 0 w 92"/>
                  <a:gd name="T23" fmla="*/ 81 h 81"/>
                  <a:gd name="T24" fmla="*/ 10 w 92"/>
                  <a:gd name="T25" fmla="*/ 81 h 81"/>
                  <a:gd name="T26" fmla="*/ 18 w 92"/>
                  <a:gd name="T27" fmla="*/ 80 h 81"/>
                  <a:gd name="T28" fmla="*/ 36 w 92"/>
                  <a:gd name="T29" fmla="*/ 76 h 81"/>
                  <a:gd name="T30" fmla="*/ 52 w 92"/>
                  <a:gd name="T31" fmla="*/ 67 h 81"/>
                  <a:gd name="T32" fmla="*/ 66 w 92"/>
                  <a:gd name="T33" fmla="*/ 58 h 81"/>
                  <a:gd name="T34" fmla="*/ 77 w 92"/>
                  <a:gd name="T35" fmla="*/ 45 h 81"/>
                  <a:gd name="T36" fmla="*/ 81 w 92"/>
                  <a:gd name="T37" fmla="*/ 39 h 81"/>
                  <a:gd name="T38" fmla="*/ 85 w 92"/>
                  <a:gd name="T39" fmla="*/ 32 h 81"/>
                  <a:gd name="T40" fmla="*/ 88 w 92"/>
                  <a:gd name="T41" fmla="*/ 24 h 81"/>
                  <a:gd name="T42" fmla="*/ 91 w 92"/>
                  <a:gd name="T43" fmla="*/ 17 h 81"/>
                  <a:gd name="T44" fmla="*/ 92 w 92"/>
                  <a:gd name="T45" fmla="*/ 8 h 81"/>
                  <a:gd name="T46" fmla="*/ 92 w 92"/>
                  <a:gd name="T47" fmla="*/ 0 h 81"/>
                  <a:gd name="T48" fmla="*/ 92 w 92"/>
                  <a:gd name="T49" fmla="*/ 29 h 81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92" h="81">
                    <a:moveTo>
                      <a:pt x="92" y="29"/>
                    </a:moveTo>
                    <a:lnTo>
                      <a:pt x="92" y="29"/>
                    </a:lnTo>
                    <a:lnTo>
                      <a:pt x="88" y="38"/>
                    </a:lnTo>
                    <a:lnTo>
                      <a:pt x="83" y="46"/>
                    </a:lnTo>
                    <a:lnTo>
                      <a:pt x="77" y="53"/>
                    </a:lnTo>
                    <a:lnTo>
                      <a:pt x="70" y="62"/>
                    </a:lnTo>
                    <a:lnTo>
                      <a:pt x="62" y="67"/>
                    </a:lnTo>
                    <a:lnTo>
                      <a:pt x="53" y="73"/>
                    </a:lnTo>
                    <a:lnTo>
                      <a:pt x="43" y="79"/>
                    </a:lnTo>
                    <a:lnTo>
                      <a:pt x="33" y="81"/>
                    </a:lnTo>
                    <a:lnTo>
                      <a:pt x="0" y="81"/>
                    </a:lnTo>
                    <a:lnTo>
                      <a:pt x="10" y="81"/>
                    </a:lnTo>
                    <a:lnTo>
                      <a:pt x="18" y="80"/>
                    </a:lnTo>
                    <a:lnTo>
                      <a:pt x="36" y="76"/>
                    </a:lnTo>
                    <a:lnTo>
                      <a:pt x="52" y="67"/>
                    </a:lnTo>
                    <a:lnTo>
                      <a:pt x="66" y="58"/>
                    </a:lnTo>
                    <a:lnTo>
                      <a:pt x="77" y="45"/>
                    </a:lnTo>
                    <a:lnTo>
                      <a:pt x="81" y="39"/>
                    </a:lnTo>
                    <a:lnTo>
                      <a:pt x="85" y="32"/>
                    </a:lnTo>
                    <a:lnTo>
                      <a:pt x="88" y="24"/>
                    </a:lnTo>
                    <a:lnTo>
                      <a:pt x="91" y="17"/>
                    </a:lnTo>
                    <a:lnTo>
                      <a:pt x="92" y="8"/>
                    </a:lnTo>
                    <a:lnTo>
                      <a:pt x="92" y="0"/>
                    </a:lnTo>
                    <a:lnTo>
                      <a:pt x="92" y="2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09" name="Freeform 17"/>
              <p:cNvSpPr>
                <a:spLocks/>
              </p:cNvSpPr>
              <p:nvPr/>
            </p:nvSpPr>
            <p:spPr bwMode="auto">
              <a:xfrm>
                <a:off x="5646" y="578"/>
                <a:ext cx="106" cy="3736"/>
              </a:xfrm>
              <a:custGeom>
                <a:avLst/>
                <a:gdLst>
                  <a:gd name="T0" fmla="*/ 14 w 106"/>
                  <a:gd name="T1" fmla="*/ 3731 h 3736"/>
                  <a:gd name="T2" fmla="*/ 14 w 106"/>
                  <a:gd name="T3" fmla="*/ 3731 h 3736"/>
                  <a:gd name="T4" fmla="*/ 31 w 106"/>
                  <a:gd name="T5" fmla="*/ 3729 h 3736"/>
                  <a:gd name="T6" fmla="*/ 47 w 106"/>
                  <a:gd name="T7" fmla="*/ 3725 h 3736"/>
                  <a:gd name="T8" fmla="*/ 63 w 106"/>
                  <a:gd name="T9" fmla="*/ 3718 h 3736"/>
                  <a:gd name="T10" fmla="*/ 76 w 106"/>
                  <a:gd name="T11" fmla="*/ 3708 h 3736"/>
                  <a:gd name="T12" fmla="*/ 85 w 106"/>
                  <a:gd name="T13" fmla="*/ 3697 h 3736"/>
                  <a:gd name="T14" fmla="*/ 94 w 106"/>
                  <a:gd name="T15" fmla="*/ 3684 h 3736"/>
                  <a:gd name="T16" fmla="*/ 99 w 106"/>
                  <a:gd name="T17" fmla="*/ 3670 h 3736"/>
                  <a:gd name="T18" fmla="*/ 101 w 106"/>
                  <a:gd name="T19" fmla="*/ 3662 h 3736"/>
                  <a:gd name="T20" fmla="*/ 101 w 106"/>
                  <a:gd name="T21" fmla="*/ 3655 h 3736"/>
                  <a:gd name="T22" fmla="*/ 101 w 106"/>
                  <a:gd name="T23" fmla="*/ 0 h 3736"/>
                  <a:gd name="T24" fmla="*/ 106 w 106"/>
                  <a:gd name="T25" fmla="*/ 0 h 3736"/>
                  <a:gd name="T26" fmla="*/ 106 w 106"/>
                  <a:gd name="T27" fmla="*/ 3655 h 3736"/>
                  <a:gd name="T28" fmla="*/ 106 w 106"/>
                  <a:gd name="T29" fmla="*/ 3655 h 3736"/>
                  <a:gd name="T30" fmla="*/ 106 w 106"/>
                  <a:gd name="T31" fmla="*/ 3663 h 3736"/>
                  <a:gd name="T32" fmla="*/ 105 w 106"/>
                  <a:gd name="T33" fmla="*/ 3672 h 3736"/>
                  <a:gd name="T34" fmla="*/ 102 w 106"/>
                  <a:gd name="T35" fmla="*/ 3679 h 3736"/>
                  <a:gd name="T36" fmla="*/ 99 w 106"/>
                  <a:gd name="T37" fmla="*/ 3687 h 3736"/>
                  <a:gd name="T38" fmla="*/ 95 w 106"/>
                  <a:gd name="T39" fmla="*/ 3694 h 3736"/>
                  <a:gd name="T40" fmla="*/ 91 w 106"/>
                  <a:gd name="T41" fmla="*/ 3700 h 3736"/>
                  <a:gd name="T42" fmla="*/ 80 w 106"/>
                  <a:gd name="T43" fmla="*/ 3713 h 3736"/>
                  <a:gd name="T44" fmla="*/ 66 w 106"/>
                  <a:gd name="T45" fmla="*/ 3722 h 3736"/>
                  <a:gd name="T46" fmla="*/ 50 w 106"/>
                  <a:gd name="T47" fmla="*/ 3731 h 3736"/>
                  <a:gd name="T48" fmla="*/ 32 w 106"/>
                  <a:gd name="T49" fmla="*/ 3735 h 3736"/>
                  <a:gd name="T50" fmla="*/ 24 w 106"/>
                  <a:gd name="T51" fmla="*/ 3736 h 3736"/>
                  <a:gd name="T52" fmla="*/ 14 w 106"/>
                  <a:gd name="T53" fmla="*/ 3736 h 3736"/>
                  <a:gd name="T54" fmla="*/ 0 w 106"/>
                  <a:gd name="T55" fmla="*/ 3736 h 3736"/>
                  <a:gd name="T56" fmla="*/ 0 w 106"/>
                  <a:gd name="T57" fmla="*/ 3731 h 3736"/>
                  <a:gd name="T58" fmla="*/ 14 w 106"/>
                  <a:gd name="T59" fmla="*/ 3731 h 37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06" h="3736">
                    <a:moveTo>
                      <a:pt x="14" y="3731"/>
                    </a:moveTo>
                    <a:lnTo>
                      <a:pt x="14" y="3731"/>
                    </a:lnTo>
                    <a:lnTo>
                      <a:pt x="31" y="3729"/>
                    </a:lnTo>
                    <a:lnTo>
                      <a:pt x="47" y="3725"/>
                    </a:lnTo>
                    <a:lnTo>
                      <a:pt x="63" y="3718"/>
                    </a:lnTo>
                    <a:lnTo>
                      <a:pt x="76" y="3708"/>
                    </a:lnTo>
                    <a:lnTo>
                      <a:pt x="85" y="3697"/>
                    </a:lnTo>
                    <a:lnTo>
                      <a:pt x="94" y="3684"/>
                    </a:lnTo>
                    <a:lnTo>
                      <a:pt x="99" y="3670"/>
                    </a:lnTo>
                    <a:lnTo>
                      <a:pt x="101" y="3662"/>
                    </a:lnTo>
                    <a:lnTo>
                      <a:pt x="101" y="3655"/>
                    </a:lnTo>
                    <a:lnTo>
                      <a:pt x="101" y="0"/>
                    </a:lnTo>
                    <a:lnTo>
                      <a:pt x="106" y="0"/>
                    </a:lnTo>
                    <a:lnTo>
                      <a:pt x="106" y="3655"/>
                    </a:lnTo>
                    <a:lnTo>
                      <a:pt x="106" y="3663"/>
                    </a:lnTo>
                    <a:lnTo>
                      <a:pt x="105" y="3672"/>
                    </a:lnTo>
                    <a:lnTo>
                      <a:pt x="102" y="3679"/>
                    </a:lnTo>
                    <a:lnTo>
                      <a:pt x="99" y="3687"/>
                    </a:lnTo>
                    <a:lnTo>
                      <a:pt x="95" y="3694"/>
                    </a:lnTo>
                    <a:lnTo>
                      <a:pt x="91" y="3700"/>
                    </a:lnTo>
                    <a:lnTo>
                      <a:pt x="80" y="3713"/>
                    </a:lnTo>
                    <a:lnTo>
                      <a:pt x="66" y="3722"/>
                    </a:lnTo>
                    <a:lnTo>
                      <a:pt x="50" y="3731"/>
                    </a:lnTo>
                    <a:lnTo>
                      <a:pt x="32" y="3735"/>
                    </a:lnTo>
                    <a:lnTo>
                      <a:pt x="24" y="3736"/>
                    </a:lnTo>
                    <a:lnTo>
                      <a:pt x="14" y="3736"/>
                    </a:lnTo>
                    <a:lnTo>
                      <a:pt x="0" y="3736"/>
                    </a:lnTo>
                    <a:lnTo>
                      <a:pt x="0" y="3731"/>
                    </a:lnTo>
                    <a:lnTo>
                      <a:pt x="14" y="373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10" name="Freeform 18"/>
              <p:cNvSpPr>
                <a:spLocks noEditPoints="1"/>
              </p:cNvSpPr>
              <p:nvPr/>
            </p:nvSpPr>
            <p:spPr bwMode="auto">
              <a:xfrm>
                <a:off x="5657" y="624"/>
                <a:ext cx="83" cy="1062"/>
              </a:xfrm>
              <a:custGeom>
                <a:avLst/>
                <a:gdLst>
                  <a:gd name="T0" fmla="*/ 80 w 83"/>
                  <a:gd name="T1" fmla="*/ 49 h 1062"/>
                  <a:gd name="T2" fmla="*/ 79 w 83"/>
                  <a:gd name="T3" fmla="*/ 39 h 1062"/>
                  <a:gd name="T4" fmla="*/ 73 w 83"/>
                  <a:gd name="T5" fmla="*/ 24 h 1062"/>
                  <a:gd name="T6" fmla="*/ 69 w 83"/>
                  <a:gd name="T7" fmla="*/ 17 h 1062"/>
                  <a:gd name="T8" fmla="*/ 56 w 83"/>
                  <a:gd name="T9" fmla="*/ 7 h 1062"/>
                  <a:gd name="T10" fmla="*/ 41 w 83"/>
                  <a:gd name="T11" fmla="*/ 3 h 1062"/>
                  <a:gd name="T12" fmla="*/ 34 w 83"/>
                  <a:gd name="T13" fmla="*/ 4 h 1062"/>
                  <a:gd name="T14" fmla="*/ 20 w 83"/>
                  <a:gd name="T15" fmla="*/ 11 h 1062"/>
                  <a:gd name="T16" fmla="*/ 14 w 83"/>
                  <a:gd name="T17" fmla="*/ 17 h 1062"/>
                  <a:gd name="T18" fmla="*/ 6 w 83"/>
                  <a:gd name="T19" fmla="*/ 31 h 1062"/>
                  <a:gd name="T20" fmla="*/ 3 w 83"/>
                  <a:gd name="T21" fmla="*/ 49 h 1062"/>
                  <a:gd name="T22" fmla="*/ 3 w 83"/>
                  <a:gd name="T23" fmla="*/ 1013 h 1062"/>
                  <a:gd name="T24" fmla="*/ 6 w 83"/>
                  <a:gd name="T25" fmla="*/ 1031 h 1062"/>
                  <a:gd name="T26" fmla="*/ 14 w 83"/>
                  <a:gd name="T27" fmla="*/ 1045 h 1062"/>
                  <a:gd name="T28" fmla="*/ 20 w 83"/>
                  <a:gd name="T29" fmla="*/ 1051 h 1062"/>
                  <a:gd name="T30" fmla="*/ 34 w 83"/>
                  <a:gd name="T31" fmla="*/ 1058 h 1062"/>
                  <a:gd name="T32" fmla="*/ 41 w 83"/>
                  <a:gd name="T33" fmla="*/ 1059 h 1062"/>
                  <a:gd name="T34" fmla="*/ 56 w 83"/>
                  <a:gd name="T35" fmla="*/ 1055 h 1062"/>
                  <a:gd name="T36" fmla="*/ 69 w 83"/>
                  <a:gd name="T37" fmla="*/ 1045 h 1062"/>
                  <a:gd name="T38" fmla="*/ 73 w 83"/>
                  <a:gd name="T39" fmla="*/ 1039 h 1062"/>
                  <a:gd name="T40" fmla="*/ 79 w 83"/>
                  <a:gd name="T41" fmla="*/ 1023 h 1062"/>
                  <a:gd name="T42" fmla="*/ 80 w 83"/>
                  <a:gd name="T43" fmla="*/ 1013 h 1062"/>
                  <a:gd name="T44" fmla="*/ 70 w 83"/>
                  <a:gd name="T45" fmla="*/ 14 h 1062"/>
                  <a:gd name="T46" fmla="*/ 79 w 83"/>
                  <a:gd name="T47" fmla="*/ 30 h 1062"/>
                  <a:gd name="T48" fmla="*/ 83 w 83"/>
                  <a:gd name="T49" fmla="*/ 49 h 1062"/>
                  <a:gd name="T50" fmla="*/ 83 w 83"/>
                  <a:gd name="T51" fmla="*/ 1013 h 1062"/>
                  <a:gd name="T52" fmla="*/ 79 w 83"/>
                  <a:gd name="T53" fmla="*/ 1032 h 1062"/>
                  <a:gd name="T54" fmla="*/ 70 w 83"/>
                  <a:gd name="T55" fmla="*/ 1048 h 1062"/>
                  <a:gd name="T56" fmla="*/ 58 w 83"/>
                  <a:gd name="T57" fmla="*/ 1058 h 1062"/>
                  <a:gd name="T58" fmla="*/ 41 w 83"/>
                  <a:gd name="T59" fmla="*/ 1062 h 1062"/>
                  <a:gd name="T60" fmla="*/ 32 w 83"/>
                  <a:gd name="T61" fmla="*/ 1061 h 1062"/>
                  <a:gd name="T62" fmla="*/ 18 w 83"/>
                  <a:gd name="T63" fmla="*/ 1054 h 1062"/>
                  <a:gd name="T64" fmla="*/ 7 w 83"/>
                  <a:gd name="T65" fmla="*/ 1041 h 1062"/>
                  <a:gd name="T66" fmla="*/ 0 w 83"/>
                  <a:gd name="T67" fmla="*/ 1023 h 1062"/>
                  <a:gd name="T68" fmla="*/ 0 w 83"/>
                  <a:gd name="T69" fmla="*/ 49 h 1062"/>
                  <a:gd name="T70" fmla="*/ 0 w 83"/>
                  <a:gd name="T71" fmla="*/ 39 h 1062"/>
                  <a:gd name="T72" fmla="*/ 7 w 83"/>
                  <a:gd name="T73" fmla="*/ 23 h 1062"/>
                  <a:gd name="T74" fmla="*/ 18 w 83"/>
                  <a:gd name="T75" fmla="*/ 9 h 1062"/>
                  <a:gd name="T76" fmla="*/ 32 w 83"/>
                  <a:gd name="T77" fmla="*/ 2 h 1062"/>
                  <a:gd name="T78" fmla="*/ 41 w 83"/>
                  <a:gd name="T79" fmla="*/ 0 h 1062"/>
                  <a:gd name="T80" fmla="*/ 58 w 83"/>
                  <a:gd name="T81" fmla="*/ 4 h 1062"/>
                  <a:gd name="T82" fmla="*/ 70 w 83"/>
                  <a:gd name="T83" fmla="*/ 14 h 106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83" h="1062">
                    <a:moveTo>
                      <a:pt x="80" y="1013"/>
                    </a:moveTo>
                    <a:lnTo>
                      <a:pt x="80" y="49"/>
                    </a:lnTo>
                    <a:lnTo>
                      <a:pt x="79" y="39"/>
                    </a:lnTo>
                    <a:lnTo>
                      <a:pt x="77" y="31"/>
                    </a:lnTo>
                    <a:lnTo>
                      <a:pt x="73" y="24"/>
                    </a:lnTo>
                    <a:lnTo>
                      <a:pt x="69" y="17"/>
                    </a:lnTo>
                    <a:lnTo>
                      <a:pt x="62" y="11"/>
                    </a:lnTo>
                    <a:lnTo>
                      <a:pt x="56" y="7"/>
                    </a:lnTo>
                    <a:lnTo>
                      <a:pt x="49" y="4"/>
                    </a:lnTo>
                    <a:lnTo>
                      <a:pt x="41" y="3"/>
                    </a:lnTo>
                    <a:lnTo>
                      <a:pt x="34" y="4"/>
                    </a:lnTo>
                    <a:lnTo>
                      <a:pt x="25" y="7"/>
                    </a:lnTo>
                    <a:lnTo>
                      <a:pt x="20" y="11"/>
                    </a:lnTo>
                    <a:lnTo>
                      <a:pt x="14" y="17"/>
                    </a:lnTo>
                    <a:lnTo>
                      <a:pt x="8" y="24"/>
                    </a:lnTo>
                    <a:lnTo>
                      <a:pt x="6" y="31"/>
                    </a:lnTo>
                    <a:lnTo>
                      <a:pt x="3" y="39"/>
                    </a:lnTo>
                    <a:lnTo>
                      <a:pt x="3" y="49"/>
                    </a:lnTo>
                    <a:lnTo>
                      <a:pt x="3" y="1013"/>
                    </a:lnTo>
                    <a:lnTo>
                      <a:pt x="3" y="1023"/>
                    </a:lnTo>
                    <a:lnTo>
                      <a:pt x="6" y="1031"/>
                    </a:lnTo>
                    <a:lnTo>
                      <a:pt x="8" y="1039"/>
                    </a:lnTo>
                    <a:lnTo>
                      <a:pt x="14" y="1045"/>
                    </a:lnTo>
                    <a:lnTo>
                      <a:pt x="20" y="1051"/>
                    </a:lnTo>
                    <a:lnTo>
                      <a:pt x="25" y="1055"/>
                    </a:lnTo>
                    <a:lnTo>
                      <a:pt x="34" y="1058"/>
                    </a:lnTo>
                    <a:lnTo>
                      <a:pt x="41" y="1059"/>
                    </a:lnTo>
                    <a:lnTo>
                      <a:pt x="49" y="1058"/>
                    </a:lnTo>
                    <a:lnTo>
                      <a:pt x="56" y="1055"/>
                    </a:lnTo>
                    <a:lnTo>
                      <a:pt x="62" y="1051"/>
                    </a:lnTo>
                    <a:lnTo>
                      <a:pt x="69" y="1045"/>
                    </a:lnTo>
                    <a:lnTo>
                      <a:pt x="73" y="1039"/>
                    </a:lnTo>
                    <a:lnTo>
                      <a:pt x="77" y="1031"/>
                    </a:lnTo>
                    <a:lnTo>
                      <a:pt x="79" y="1023"/>
                    </a:lnTo>
                    <a:lnTo>
                      <a:pt x="80" y="1013"/>
                    </a:lnTo>
                    <a:close/>
                    <a:moveTo>
                      <a:pt x="70" y="14"/>
                    </a:moveTo>
                    <a:lnTo>
                      <a:pt x="70" y="14"/>
                    </a:lnTo>
                    <a:lnTo>
                      <a:pt x="76" y="23"/>
                    </a:lnTo>
                    <a:lnTo>
                      <a:pt x="79" y="30"/>
                    </a:lnTo>
                    <a:lnTo>
                      <a:pt x="81" y="39"/>
                    </a:lnTo>
                    <a:lnTo>
                      <a:pt x="83" y="49"/>
                    </a:lnTo>
                    <a:lnTo>
                      <a:pt x="83" y="1013"/>
                    </a:lnTo>
                    <a:lnTo>
                      <a:pt x="81" y="1023"/>
                    </a:lnTo>
                    <a:lnTo>
                      <a:pt x="79" y="1032"/>
                    </a:lnTo>
                    <a:lnTo>
                      <a:pt x="76" y="1041"/>
                    </a:lnTo>
                    <a:lnTo>
                      <a:pt x="70" y="1048"/>
                    </a:lnTo>
                    <a:lnTo>
                      <a:pt x="65" y="1054"/>
                    </a:lnTo>
                    <a:lnTo>
                      <a:pt x="58" y="1058"/>
                    </a:lnTo>
                    <a:lnTo>
                      <a:pt x="49" y="1061"/>
                    </a:lnTo>
                    <a:lnTo>
                      <a:pt x="41" y="1062"/>
                    </a:lnTo>
                    <a:lnTo>
                      <a:pt x="32" y="1061"/>
                    </a:lnTo>
                    <a:lnTo>
                      <a:pt x="25" y="1058"/>
                    </a:lnTo>
                    <a:lnTo>
                      <a:pt x="18" y="1054"/>
                    </a:lnTo>
                    <a:lnTo>
                      <a:pt x="11" y="1048"/>
                    </a:lnTo>
                    <a:lnTo>
                      <a:pt x="7" y="1041"/>
                    </a:lnTo>
                    <a:lnTo>
                      <a:pt x="3" y="1032"/>
                    </a:lnTo>
                    <a:lnTo>
                      <a:pt x="0" y="1023"/>
                    </a:lnTo>
                    <a:lnTo>
                      <a:pt x="0" y="1013"/>
                    </a:lnTo>
                    <a:lnTo>
                      <a:pt x="0" y="49"/>
                    </a:lnTo>
                    <a:lnTo>
                      <a:pt x="0" y="39"/>
                    </a:lnTo>
                    <a:lnTo>
                      <a:pt x="3" y="30"/>
                    </a:lnTo>
                    <a:lnTo>
                      <a:pt x="7" y="23"/>
                    </a:lnTo>
                    <a:lnTo>
                      <a:pt x="11" y="14"/>
                    </a:lnTo>
                    <a:lnTo>
                      <a:pt x="18" y="9"/>
                    </a:lnTo>
                    <a:lnTo>
                      <a:pt x="25" y="4"/>
                    </a:lnTo>
                    <a:lnTo>
                      <a:pt x="32" y="2"/>
                    </a:lnTo>
                    <a:lnTo>
                      <a:pt x="41" y="0"/>
                    </a:lnTo>
                    <a:lnTo>
                      <a:pt x="49" y="2"/>
                    </a:lnTo>
                    <a:lnTo>
                      <a:pt x="58" y="4"/>
                    </a:lnTo>
                    <a:lnTo>
                      <a:pt x="65" y="9"/>
                    </a:lnTo>
                    <a:lnTo>
                      <a:pt x="70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11" name="Freeform 19"/>
              <p:cNvSpPr>
                <a:spLocks noEditPoints="1"/>
              </p:cNvSpPr>
              <p:nvPr/>
            </p:nvSpPr>
            <p:spPr bwMode="auto">
              <a:xfrm>
                <a:off x="5654" y="621"/>
                <a:ext cx="89" cy="1068"/>
              </a:xfrm>
              <a:custGeom>
                <a:avLst/>
                <a:gdLst>
                  <a:gd name="T0" fmla="*/ 89 w 89"/>
                  <a:gd name="T1" fmla="*/ 1016 h 1068"/>
                  <a:gd name="T2" fmla="*/ 84 w 89"/>
                  <a:gd name="T3" fmla="*/ 1035 h 1068"/>
                  <a:gd name="T4" fmla="*/ 76 w 89"/>
                  <a:gd name="T5" fmla="*/ 1052 h 1068"/>
                  <a:gd name="T6" fmla="*/ 69 w 89"/>
                  <a:gd name="T7" fmla="*/ 1058 h 1068"/>
                  <a:gd name="T8" fmla="*/ 54 w 89"/>
                  <a:gd name="T9" fmla="*/ 1066 h 1068"/>
                  <a:gd name="T10" fmla="*/ 44 w 89"/>
                  <a:gd name="T11" fmla="*/ 1068 h 1068"/>
                  <a:gd name="T12" fmla="*/ 27 w 89"/>
                  <a:gd name="T13" fmla="*/ 1064 h 1068"/>
                  <a:gd name="T14" fmla="*/ 13 w 89"/>
                  <a:gd name="T15" fmla="*/ 1052 h 1068"/>
                  <a:gd name="T16" fmla="*/ 7 w 89"/>
                  <a:gd name="T17" fmla="*/ 1045 h 1068"/>
                  <a:gd name="T18" fmla="*/ 0 w 89"/>
                  <a:gd name="T19" fmla="*/ 1027 h 1068"/>
                  <a:gd name="T20" fmla="*/ 0 w 89"/>
                  <a:gd name="T21" fmla="*/ 52 h 1068"/>
                  <a:gd name="T22" fmla="*/ 0 w 89"/>
                  <a:gd name="T23" fmla="*/ 41 h 1068"/>
                  <a:gd name="T24" fmla="*/ 7 w 89"/>
                  <a:gd name="T25" fmla="*/ 24 h 1068"/>
                  <a:gd name="T26" fmla="*/ 13 w 89"/>
                  <a:gd name="T27" fmla="*/ 16 h 1068"/>
                  <a:gd name="T28" fmla="*/ 27 w 89"/>
                  <a:gd name="T29" fmla="*/ 5 h 1068"/>
                  <a:gd name="T30" fmla="*/ 44 w 89"/>
                  <a:gd name="T31" fmla="*/ 0 h 1068"/>
                  <a:gd name="T32" fmla="*/ 54 w 89"/>
                  <a:gd name="T33" fmla="*/ 2 h 1068"/>
                  <a:gd name="T34" fmla="*/ 69 w 89"/>
                  <a:gd name="T35" fmla="*/ 10 h 1068"/>
                  <a:gd name="T36" fmla="*/ 76 w 89"/>
                  <a:gd name="T37" fmla="*/ 16 h 1068"/>
                  <a:gd name="T38" fmla="*/ 84 w 89"/>
                  <a:gd name="T39" fmla="*/ 33 h 1068"/>
                  <a:gd name="T40" fmla="*/ 89 w 89"/>
                  <a:gd name="T41" fmla="*/ 52 h 1068"/>
                  <a:gd name="T42" fmla="*/ 86 w 89"/>
                  <a:gd name="T43" fmla="*/ 52 h 1068"/>
                  <a:gd name="T44" fmla="*/ 84 w 89"/>
                  <a:gd name="T45" fmla="*/ 42 h 1068"/>
                  <a:gd name="T46" fmla="*/ 79 w 89"/>
                  <a:gd name="T47" fmla="*/ 26 h 1068"/>
                  <a:gd name="T48" fmla="*/ 73 w 89"/>
                  <a:gd name="T49" fmla="*/ 17 h 1068"/>
                  <a:gd name="T50" fmla="*/ 61 w 89"/>
                  <a:gd name="T51" fmla="*/ 7 h 1068"/>
                  <a:gd name="T52" fmla="*/ 44 w 89"/>
                  <a:gd name="T53" fmla="*/ 3 h 1068"/>
                  <a:gd name="T54" fmla="*/ 35 w 89"/>
                  <a:gd name="T55" fmla="*/ 5 h 1068"/>
                  <a:gd name="T56" fmla="*/ 21 w 89"/>
                  <a:gd name="T57" fmla="*/ 12 h 1068"/>
                  <a:gd name="T58" fmla="*/ 10 w 89"/>
                  <a:gd name="T59" fmla="*/ 26 h 1068"/>
                  <a:gd name="T60" fmla="*/ 3 w 89"/>
                  <a:gd name="T61" fmla="*/ 42 h 1068"/>
                  <a:gd name="T62" fmla="*/ 3 w 89"/>
                  <a:gd name="T63" fmla="*/ 1016 h 1068"/>
                  <a:gd name="T64" fmla="*/ 3 w 89"/>
                  <a:gd name="T65" fmla="*/ 1026 h 1068"/>
                  <a:gd name="T66" fmla="*/ 10 w 89"/>
                  <a:gd name="T67" fmla="*/ 1044 h 1068"/>
                  <a:gd name="T68" fmla="*/ 21 w 89"/>
                  <a:gd name="T69" fmla="*/ 1057 h 1068"/>
                  <a:gd name="T70" fmla="*/ 35 w 89"/>
                  <a:gd name="T71" fmla="*/ 1064 h 1068"/>
                  <a:gd name="T72" fmla="*/ 44 w 89"/>
                  <a:gd name="T73" fmla="*/ 1065 h 1068"/>
                  <a:gd name="T74" fmla="*/ 61 w 89"/>
                  <a:gd name="T75" fmla="*/ 1061 h 1068"/>
                  <a:gd name="T76" fmla="*/ 73 w 89"/>
                  <a:gd name="T77" fmla="*/ 1051 h 1068"/>
                  <a:gd name="T78" fmla="*/ 82 w 89"/>
                  <a:gd name="T79" fmla="*/ 1035 h 1068"/>
                  <a:gd name="T80" fmla="*/ 86 w 89"/>
                  <a:gd name="T81" fmla="*/ 1016 h 1068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89" h="1068">
                    <a:moveTo>
                      <a:pt x="89" y="1016"/>
                    </a:moveTo>
                    <a:lnTo>
                      <a:pt x="89" y="1016"/>
                    </a:lnTo>
                    <a:lnTo>
                      <a:pt x="87" y="1027"/>
                    </a:lnTo>
                    <a:lnTo>
                      <a:pt x="84" y="1035"/>
                    </a:lnTo>
                    <a:lnTo>
                      <a:pt x="80" y="1045"/>
                    </a:lnTo>
                    <a:lnTo>
                      <a:pt x="76" y="1052"/>
                    </a:lnTo>
                    <a:lnTo>
                      <a:pt x="69" y="1058"/>
                    </a:lnTo>
                    <a:lnTo>
                      <a:pt x="61" y="1064"/>
                    </a:lnTo>
                    <a:lnTo>
                      <a:pt x="54" y="1066"/>
                    </a:lnTo>
                    <a:lnTo>
                      <a:pt x="44" y="1068"/>
                    </a:lnTo>
                    <a:lnTo>
                      <a:pt x="35" y="1066"/>
                    </a:lnTo>
                    <a:lnTo>
                      <a:pt x="27" y="1064"/>
                    </a:lnTo>
                    <a:lnTo>
                      <a:pt x="18" y="1058"/>
                    </a:lnTo>
                    <a:lnTo>
                      <a:pt x="13" y="1052"/>
                    </a:lnTo>
                    <a:lnTo>
                      <a:pt x="7" y="1045"/>
                    </a:lnTo>
                    <a:lnTo>
                      <a:pt x="3" y="1035"/>
                    </a:lnTo>
                    <a:lnTo>
                      <a:pt x="0" y="1027"/>
                    </a:lnTo>
                    <a:lnTo>
                      <a:pt x="0" y="1016"/>
                    </a:lnTo>
                    <a:lnTo>
                      <a:pt x="0" y="52"/>
                    </a:lnTo>
                    <a:lnTo>
                      <a:pt x="0" y="41"/>
                    </a:lnTo>
                    <a:lnTo>
                      <a:pt x="3" y="33"/>
                    </a:lnTo>
                    <a:lnTo>
                      <a:pt x="7" y="24"/>
                    </a:lnTo>
                    <a:lnTo>
                      <a:pt x="13" y="16"/>
                    </a:lnTo>
                    <a:lnTo>
                      <a:pt x="18" y="10"/>
                    </a:lnTo>
                    <a:lnTo>
                      <a:pt x="27" y="5"/>
                    </a:lnTo>
                    <a:lnTo>
                      <a:pt x="35" y="2"/>
                    </a:lnTo>
                    <a:lnTo>
                      <a:pt x="44" y="0"/>
                    </a:lnTo>
                    <a:lnTo>
                      <a:pt x="54" y="2"/>
                    </a:lnTo>
                    <a:lnTo>
                      <a:pt x="62" y="5"/>
                    </a:lnTo>
                    <a:lnTo>
                      <a:pt x="69" y="10"/>
                    </a:lnTo>
                    <a:lnTo>
                      <a:pt x="76" y="16"/>
                    </a:lnTo>
                    <a:lnTo>
                      <a:pt x="80" y="24"/>
                    </a:lnTo>
                    <a:lnTo>
                      <a:pt x="84" y="33"/>
                    </a:lnTo>
                    <a:lnTo>
                      <a:pt x="87" y="41"/>
                    </a:lnTo>
                    <a:lnTo>
                      <a:pt x="89" y="52"/>
                    </a:lnTo>
                    <a:lnTo>
                      <a:pt x="89" y="1016"/>
                    </a:lnTo>
                    <a:close/>
                    <a:moveTo>
                      <a:pt x="86" y="52"/>
                    </a:moveTo>
                    <a:lnTo>
                      <a:pt x="86" y="52"/>
                    </a:lnTo>
                    <a:lnTo>
                      <a:pt x="84" y="42"/>
                    </a:lnTo>
                    <a:lnTo>
                      <a:pt x="82" y="33"/>
                    </a:lnTo>
                    <a:lnTo>
                      <a:pt x="79" y="26"/>
                    </a:lnTo>
                    <a:lnTo>
                      <a:pt x="73" y="17"/>
                    </a:lnTo>
                    <a:lnTo>
                      <a:pt x="68" y="12"/>
                    </a:lnTo>
                    <a:lnTo>
                      <a:pt x="61" y="7"/>
                    </a:lnTo>
                    <a:lnTo>
                      <a:pt x="52" y="5"/>
                    </a:lnTo>
                    <a:lnTo>
                      <a:pt x="44" y="3"/>
                    </a:lnTo>
                    <a:lnTo>
                      <a:pt x="35" y="5"/>
                    </a:lnTo>
                    <a:lnTo>
                      <a:pt x="28" y="7"/>
                    </a:lnTo>
                    <a:lnTo>
                      <a:pt x="21" y="12"/>
                    </a:lnTo>
                    <a:lnTo>
                      <a:pt x="14" y="17"/>
                    </a:lnTo>
                    <a:lnTo>
                      <a:pt x="10" y="26"/>
                    </a:lnTo>
                    <a:lnTo>
                      <a:pt x="6" y="33"/>
                    </a:lnTo>
                    <a:lnTo>
                      <a:pt x="3" y="42"/>
                    </a:lnTo>
                    <a:lnTo>
                      <a:pt x="3" y="52"/>
                    </a:lnTo>
                    <a:lnTo>
                      <a:pt x="3" y="1016"/>
                    </a:lnTo>
                    <a:lnTo>
                      <a:pt x="3" y="1026"/>
                    </a:lnTo>
                    <a:lnTo>
                      <a:pt x="6" y="1035"/>
                    </a:lnTo>
                    <a:lnTo>
                      <a:pt x="10" y="1044"/>
                    </a:lnTo>
                    <a:lnTo>
                      <a:pt x="14" y="1051"/>
                    </a:lnTo>
                    <a:lnTo>
                      <a:pt x="21" y="1057"/>
                    </a:lnTo>
                    <a:lnTo>
                      <a:pt x="28" y="1061"/>
                    </a:lnTo>
                    <a:lnTo>
                      <a:pt x="35" y="1064"/>
                    </a:lnTo>
                    <a:lnTo>
                      <a:pt x="44" y="1065"/>
                    </a:lnTo>
                    <a:lnTo>
                      <a:pt x="52" y="1064"/>
                    </a:lnTo>
                    <a:lnTo>
                      <a:pt x="61" y="1061"/>
                    </a:lnTo>
                    <a:lnTo>
                      <a:pt x="68" y="1057"/>
                    </a:lnTo>
                    <a:lnTo>
                      <a:pt x="73" y="1051"/>
                    </a:lnTo>
                    <a:lnTo>
                      <a:pt x="79" y="1044"/>
                    </a:lnTo>
                    <a:lnTo>
                      <a:pt x="82" y="1035"/>
                    </a:lnTo>
                    <a:lnTo>
                      <a:pt x="84" y="1026"/>
                    </a:lnTo>
                    <a:lnTo>
                      <a:pt x="86" y="1016"/>
                    </a:lnTo>
                    <a:lnTo>
                      <a:pt x="86" y="5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12" name="Freeform 20"/>
              <p:cNvSpPr>
                <a:spLocks noEditPoints="1"/>
              </p:cNvSpPr>
              <p:nvPr/>
            </p:nvSpPr>
            <p:spPr bwMode="auto">
              <a:xfrm>
                <a:off x="5646" y="578"/>
                <a:ext cx="101" cy="3731"/>
              </a:xfrm>
              <a:custGeom>
                <a:avLst/>
                <a:gdLst>
                  <a:gd name="T0" fmla="*/ 69 w 101"/>
                  <a:gd name="T1" fmla="*/ 3495 h 3731"/>
                  <a:gd name="T2" fmla="*/ 39 w 101"/>
                  <a:gd name="T3" fmla="*/ 3495 h 3731"/>
                  <a:gd name="T4" fmla="*/ 53 w 101"/>
                  <a:gd name="T5" fmla="*/ 3520 h 3731"/>
                  <a:gd name="T6" fmla="*/ 101 w 101"/>
                  <a:gd name="T7" fmla="*/ 0 h 3731"/>
                  <a:gd name="T8" fmla="*/ 101 w 101"/>
                  <a:gd name="T9" fmla="*/ 3655 h 3731"/>
                  <a:gd name="T10" fmla="*/ 99 w 101"/>
                  <a:gd name="T11" fmla="*/ 3670 h 3731"/>
                  <a:gd name="T12" fmla="*/ 85 w 101"/>
                  <a:gd name="T13" fmla="*/ 3697 h 3731"/>
                  <a:gd name="T14" fmla="*/ 63 w 101"/>
                  <a:gd name="T15" fmla="*/ 3718 h 3731"/>
                  <a:gd name="T16" fmla="*/ 31 w 101"/>
                  <a:gd name="T17" fmla="*/ 3729 h 3731"/>
                  <a:gd name="T18" fmla="*/ 0 w 101"/>
                  <a:gd name="T19" fmla="*/ 3731 h 3731"/>
                  <a:gd name="T20" fmla="*/ 101 w 101"/>
                  <a:gd name="T21" fmla="*/ 0 h 3731"/>
                  <a:gd name="T22" fmla="*/ 97 w 101"/>
                  <a:gd name="T23" fmla="*/ 95 h 3731"/>
                  <a:gd name="T24" fmla="*/ 92 w 101"/>
                  <a:gd name="T25" fmla="*/ 76 h 3731"/>
                  <a:gd name="T26" fmla="*/ 84 w 101"/>
                  <a:gd name="T27" fmla="*/ 59 h 3731"/>
                  <a:gd name="T28" fmla="*/ 77 w 101"/>
                  <a:gd name="T29" fmla="*/ 53 h 3731"/>
                  <a:gd name="T30" fmla="*/ 62 w 101"/>
                  <a:gd name="T31" fmla="*/ 45 h 3731"/>
                  <a:gd name="T32" fmla="*/ 52 w 101"/>
                  <a:gd name="T33" fmla="*/ 43 h 3731"/>
                  <a:gd name="T34" fmla="*/ 35 w 101"/>
                  <a:gd name="T35" fmla="*/ 48 h 3731"/>
                  <a:gd name="T36" fmla="*/ 21 w 101"/>
                  <a:gd name="T37" fmla="*/ 59 h 3731"/>
                  <a:gd name="T38" fmla="*/ 15 w 101"/>
                  <a:gd name="T39" fmla="*/ 67 h 3731"/>
                  <a:gd name="T40" fmla="*/ 8 w 101"/>
                  <a:gd name="T41" fmla="*/ 84 h 3731"/>
                  <a:gd name="T42" fmla="*/ 8 w 101"/>
                  <a:gd name="T43" fmla="*/ 1059 h 3731"/>
                  <a:gd name="T44" fmla="*/ 8 w 101"/>
                  <a:gd name="T45" fmla="*/ 1070 h 3731"/>
                  <a:gd name="T46" fmla="*/ 15 w 101"/>
                  <a:gd name="T47" fmla="*/ 1088 h 3731"/>
                  <a:gd name="T48" fmla="*/ 21 w 101"/>
                  <a:gd name="T49" fmla="*/ 1095 h 3731"/>
                  <a:gd name="T50" fmla="*/ 35 w 101"/>
                  <a:gd name="T51" fmla="*/ 1107 h 3731"/>
                  <a:gd name="T52" fmla="*/ 52 w 101"/>
                  <a:gd name="T53" fmla="*/ 1111 h 3731"/>
                  <a:gd name="T54" fmla="*/ 62 w 101"/>
                  <a:gd name="T55" fmla="*/ 1109 h 3731"/>
                  <a:gd name="T56" fmla="*/ 77 w 101"/>
                  <a:gd name="T57" fmla="*/ 1101 h 3731"/>
                  <a:gd name="T58" fmla="*/ 84 w 101"/>
                  <a:gd name="T59" fmla="*/ 1095 h 3731"/>
                  <a:gd name="T60" fmla="*/ 92 w 101"/>
                  <a:gd name="T61" fmla="*/ 1078 h 3731"/>
                  <a:gd name="T62" fmla="*/ 97 w 101"/>
                  <a:gd name="T63" fmla="*/ 1059 h 3731"/>
                  <a:gd name="T64" fmla="*/ 69 w 101"/>
                  <a:gd name="T65" fmla="*/ 3613 h 3731"/>
                  <a:gd name="T66" fmla="*/ 53 w 101"/>
                  <a:gd name="T67" fmla="*/ 3586 h 3731"/>
                  <a:gd name="T68" fmla="*/ 38 w 101"/>
                  <a:gd name="T69" fmla="*/ 3613 h 3731"/>
                  <a:gd name="T70" fmla="*/ 69 w 101"/>
                  <a:gd name="T71" fmla="*/ 3613 h 373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01" h="3731">
                    <a:moveTo>
                      <a:pt x="84" y="3520"/>
                    </a:moveTo>
                    <a:lnTo>
                      <a:pt x="69" y="3495"/>
                    </a:lnTo>
                    <a:lnTo>
                      <a:pt x="53" y="3468"/>
                    </a:lnTo>
                    <a:lnTo>
                      <a:pt x="39" y="3495"/>
                    </a:lnTo>
                    <a:lnTo>
                      <a:pt x="24" y="3520"/>
                    </a:lnTo>
                    <a:lnTo>
                      <a:pt x="53" y="3520"/>
                    </a:lnTo>
                    <a:lnTo>
                      <a:pt x="84" y="3520"/>
                    </a:lnTo>
                    <a:close/>
                    <a:moveTo>
                      <a:pt x="101" y="0"/>
                    </a:moveTo>
                    <a:lnTo>
                      <a:pt x="101" y="3655"/>
                    </a:lnTo>
                    <a:lnTo>
                      <a:pt x="101" y="3662"/>
                    </a:lnTo>
                    <a:lnTo>
                      <a:pt x="99" y="3670"/>
                    </a:lnTo>
                    <a:lnTo>
                      <a:pt x="94" y="3684"/>
                    </a:lnTo>
                    <a:lnTo>
                      <a:pt x="85" y="3697"/>
                    </a:lnTo>
                    <a:lnTo>
                      <a:pt x="76" y="3708"/>
                    </a:lnTo>
                    <a:lnTo>
                      <a:pt x="63" y="3718"/>
                    </a:lnTo>
                    <a:lnTo>
                      <a:pt x="47" y="3725"/>
                    </a:lnTo>
                    <a:lnTo>
                      <a:pt x="31" y="3729"/>
                    </a:lnTo>
                    <a:lnTo>
                      <a:pt x="14" y="3731"/>
                    </a:lnTo>
                    <a:lnTo>
                      <a:pt x="0" y="3731"/>
                    </a:lnTo>
                    <a:lnTo>
                      <a:pt x="0" y="0"/>
                    </a:lnTo>
                    <a:lnTo>
                      <a:pt x="101" y="0"/>
                    </a:lnTo>
                    <a:close/>
                    <a:moveTo>
                      <a:pt x="97" y="95"/>
                    </a:moveTo>
                    <a:lnTo>
                      <a:pt x="97" y="95"/>
                    </a:lnTo>
                    <a:lnTo>
                      <a:pt x="95" y="84"/>
                    </a:lnTo>
                    <a:lnTo>
                      <a:pt x="92" y="76"/>
                    </a:lnTo>
                    <a:lnTo>
                      <a:pt x="88" y="67"/>
                    </a:lnTo>
                    <a:lnTo>
                      <a:pt x="84" y="59"/>
                    </a:lnTo>
                    <a:lnTo>
                      <a:pt x="77" y="53"/>
                    </a:lnTo>
                    <a:lnTo>
                      <a:pt x="70" y="48"/>
                    </a:lnTo>
                    <a:lnTo>
                      <a:pt x="62" y="45"/>
                    </a:lnTo>
                    <a:lnTo>
                      <a:pt x="52" y="43"/>
                    </a:lnTo>
                    <a:lnTo>
                      <a:pt x="43" y="45"/>
                    </a:lnTo>
                    <a:lnTo>
                      <a:pt x="35" y="48"/>
                    </a:lnTo>
                    <a:lnTo>
                      <a:pt x="26" y="53"/>
                    </a:lnTo>
                    <a:lnTo>
                      <a:pt x="21" y="59"/>
                    </a:lnTo>
                    <a:lnTo>
                      <a:pt x="15" y="67"/>
                    </a:lnTo>
                    <a:lnTo>
                      <a:pt x="11" y="76"/>
                    </a:lnTo>
                    <a:lnTo>
                      <a:pt x="8" y="84"/>
                    </a:lnTo>
                    <a:lnTo>
                      <a:pt x="8" y="95"/>
                    </a:lnTo>
                    <a:lnTo>
                      <a:pt x="8" y="1059"/>
                    </a:lnTo>
                    <a:lnTo>
                      <a:pt x="8" y="1070"/>
                    </a:lnTo>
                    <a:lnTo>
                      <a:pt x="11" y="1078"/>
                    </a:lnTo>
                    <a:lnTo>
                      <a:pt x="15" y="1088"/>
                    </a:lnTo>
                    <a:lnTo>
                      <a:pt x="21" y="1095"/>
                    </a:lnTo>
                    <a:lnTo>
                      <a:pt x="26" y="1101"/>
                    </a:lnTo>
                    <a:lnTo>
                      <a:pt x="35" y="1107"/>
                    </a:lnTo>
                    <a:lnTo>
                      <a:pt x="43" y="1109"/>
                    </a:lnTo>
                    <a:lnTo>
                      <a:pt x="52" y="1111"/>
                    </a:lnTo>
                    <a:lnTo>
                      <a:pt x="62" y="1109"/>
                    </a:lnTo>
                    <a:lnTo>
                      <a:pt x="69" y="1107"/>
                    </a:lnTo>
                    <a:lnTo>
                      <a:pt x="77" y="1101"/>
                    </a:lnTo>
                    <a:lnTo>
                      <a:pt x="84" y="1095"/>
                    </a:lnTo>
                    <a:lnTo>
                      <a:pt x="88" y="1088"/>
                    </a:lnTo>
                    <a:lnTo>
                      <a:pt x="92" y="1078"/>
                    </a:lnTo>
                    <a:lnTo>
                      <a:pt x="95" y="1070"/>
                    </a:lnTo>
                    <a:lnTo>
                      <a:pt x="97" y="1059"/>
                    </a:lnTo>
                    <a:lnTo>
                      <a:pt x="97" y="95"/>
                    </a:lnTo>
                    <a:close/>
                    <a:moveTo>
                      <a:pt x="69" y="3613"/>
                    </a:moveTo>
                    <a:lnTo>
                      <a:pt x="84" y="3586"/>
                    </a:lnTo>
                    <a:lnTo>
                      <a:pt x="53" y="3586"/>
                    </a:lnTo>
                    <a:lnTo>
                      <a:pt x="24" y="3586"/>
                    </a:lnTo>
                    <a:lnTo>
                      <a:pt x="38" y="3613"/>
                    </a:lnTo>
                    <a:lnTo>
                      <a:pt x="53" y="3638"/>
                    </a:lnTo>
                    <a:lnTo>
                      <a:pt x="69" y="361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13" name="Freeform 21"/>
              <p:cNvSpPr>
                <a:spLocks/>
              </p:cNvSpPr>
              <p:nvPr/>
            </p:nvSpPr>
            <p:spPr bwMode="auto">
              <a:xfrm>
                <a:off x="5646" y="281"/>
                <a:ext cx="60" cy="126"/>
              </a:xfrm>
              <a:custGeom>
                <a:avLst/>
                <a:gdLst>
                  <a:gd name="T0" fmla="*/ 0 w 60"/>
                  <a:gd name="T1" fmla="*/ 2 h 126"/>
                  <a:gd name="T2" fmla="*/ 0 w 60"/>
                  <a:gd name="T3" fmla="*/ 0 h 126"/>
                  <a:gd name="T4" fmla="*/ 0 w 60"/>
                  <a:gd name="T5" fmla="*/ 0 h 126"/>
                  <a:gd name="T6" fmla="*/ 12 w 60"/>
                  <a:gd name="T7" fmla="*/ 2 h 126"/>
                  <a:gd name="T8" fmla="*/ 24 w 60"/>
                  <a:gd name="T9" fmla="*/ 8 h 126"/>
                  <a:gd name="T10" fmla="*/ 33 w 60"/>
                  <a:gd name="T11" fmla="*/ 14 h 126"/>
                  <a:gd name="T12" fmla="*/ 42 w 60"/>
                  <a:gd name="T13" fmla="*/ 22 h 126"/>
                  <a:gd name="T14" fmla="*/ 49 w 60"/>
                  <a:gd name="T15" fmla="*/ 30 h 126"/>
                  <a:gd name="T16" fmla="*/ 54 w 60"/>
                  <a:gd name="T17" fmla="*/ 40 h 126"/>
                  <a:gd name="T18" fmla="*/ 59 w 60"/>
                  <a:gd name="T19" fmla="*/ 51 h 126"/>
                  <a:gd name="T20" fmla="*/ 60 w 60"/>
                  <a:gd name="T21" fmla="*/ 63 h 126"/>
                  <a:gd name="T22" fmla="*/ 60 w 60"/>
                  <a:gd name="T23" fmla="*/ 63 h 126"/>
                  <a:gd name="T24" fmla="*/ 59 w 60"/>
                  <a:gd name="T25" fmla="*/ 74 h 126"/>
                  <a:gd name="T26" fmla="*/ 54 w 60"/>
                  <a:gd name="T27" fmla="*/ 85 h 126"/>
                  <a:gd name="T28" fmla="*/ 49 w 60"/>
                  <a:gd name="T29" fmla="*/ 95 h 126"/>
                  <a:gd name="T30" fmla="*/ 42 w 60"/>
                  <a:gd name="T31" fmla="*/ 105 h 126"/>
                  <a:gd name="T32" fmla="*/ 33 w 60"/>
                  <a:gd name="T33" fmla="*/ 112 h 126"/>
                  <a:gd name="T34" fmla="*/ 24 w 60"/>
                  <a:gd name="T35" fmla="*/ 119 h 126"/>
                  <a:gd name="T36" fmla="*/ 12 w 60"/>
                  <a:gd name="T37" fmla="*/ 123 h 126"/>
                  <a:gd name="T38" fmla="*/ 0 w 60"/>
                  <a:gd name="T39" fmla="*/ 126 h 126"/>
                  <a:gd name="T40" fmla="*/ 0 w 60"/>
                  <a:gd name="T41" fmla="*/ 123 h 126"/>
                  <a:gd name="T42" fmla="*/ 0 w 60"/>
                  <a:gd name="T43" fmla="*/ 123 h 126"/>
                  <a:gd name="T44" fmla="*/ 11 w 60"/>
                  <a:gd name="T45" fmla="*/ 120 h 126"/>
                  <a:gd name="T46" fmla="*/ 22 w 60"/>
                  <a:gd name="T47" fmla="*/ 116 h 126"/>
                  <a:gd name="T48" fmla="*/ 32 w 60"/>
                  <a:gd name="T49" fmla="*/ 109 h 126"/>
                  <a:gd name="T50" fmla="*/ 40 w 60"/>
                  <a:gd name="T51" fmla="*/ 102 h 126"/>
                  <a:gd name="T52" fmla="*/ 40 w 60"/>
                  <a:gd name="T53" fmla="*/ 102 h 126"/>
                  <a:gd name="T54" fmla="*/ 47 w 60"/>
                  <a:gd name="T55" fmla="*/ 93 h 126"/>
                  <a:gd name="T56" fmla="*/ 52 w 60"/>
                  <a:gd name="T57" fmla="*/ 84 h 126"/>
                  <a:gd name="T58" fmla="*/ 56 w 60"/>
                  <a:gd name="T59" fmla="*/ 74 h 126"/>
                  <a:gd name="T60" fmla="*/ 57 w 60"/>
                  <a:gd name="T61" fmla="*/ 63 h 126"/>
                  <a:gd name="T62" fmla="*/ 57 w 60"/>
                  <a:gd name="T63" fmla="*/ 63 h 126"/>
                  <a:gd name="T64" fmla="*/ 56 w 60"/>
                  <a:gd name="T65" fmla="*/ 53 h 126"/>
                  <a:gd name="T66" fmla="*/ 52 w 60"/>
                  <a:gd name="T67" fmla="*/ 42 h 126"/>
                  <a:gd name="T68" fmla="*/ 47 w 60"/>
                  <a:gd name="T69" fmla="*/ 32 h 126"/>
                  <a:gd name="T70" fmla="*/ 40 w 60"/>
                  <a:gd name="T71" fmla="*/ 23 h 126"/>
                  <a:gd name="T72" fmla="*/ 40 w 60"/>
                  <a:gd name="T73" fmla="*/ 23 h 126"/>
                  <a:gd name="T74" fmla="*/ 32 w 60"/>
                  <a:gd name="T75" fmla="*/ 16 h 126"/>
                  <a:gd name="T76" fmla="*/ 22 w 60"/>
                  <a:gd name="T77" fmla="*/ 11 h 126"/>
                  <a:gd name="T78" fmla="*/ 11 w 60"/>
                  <a:gd name="T79" fmla="*/ 5 h 126"/>
                  <a:gd name="T80" fmla="*/ 0 w 60"/>
                  <a:gd name="T81" fmla="*/ 2 h 126"/>
                  <a:gd name="T82" fmla="*/ 0 w 60"/>
                  <a:gd name="T83" fmla="*/ 2 h 12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60" h="126">
                    <a:moveTo>
                      <a:pt x="0" y="2"/>
                    </a:moveTo>
                    <a:lnTo>
                      <a:pt x="0" y="0"/>
                    </a:lnTo>
                    <a:lnTo>
                      <a:pt x="12" y="2"/>
                    </a:lnTo>
                    <a:lnTo>
                      <a:pt x="24" y="8"/>
                    </a:lnTo>
                    <a:lnTo>
                      <a:pt x="33" y="14"/>
                    </a:lnTo>
                    <a:lnTo>
                      <a:pt x="42" y="22"/>
                    </a:lnTo>
                    <a:lnTo>
                      <a:pt x="49" y="30"/>
                    </a:lnTo>
                    <a:lnTo>
                      <a:pt x="54" y="40"/>
                    </a:lnTo>
                    <a:lnTo>
                      <a:pt x="59" y="51"/>
                    </a:lnTo>
                    <a:lnTo>
                      <a:pt x="60" y="63"/>
                    </a:lnTo>
                    <a:lnTo>
                      <a:pt x="59" y="74"/>
                    </a:lnTo>
                    <a:lnTo>
                      <a:pt x="54" y="85"/>
                    </a:lnTo>
                    <a:lnTo>
                      <a:pt x="49" y="95"/>
                    </a:lnTo>
                    <a:lnTo>
                      <a:pt x="42" y="105"/>
                    </a:lnTo>
                    <a:lnTo>
                      <a:pt x="33" y="112"/>
                    </a:lnTo>
                    <a:lnTo>
                      <a:pt x="24" y="119"/>
                    </a:lnTo>
                    <a:lnTo>
                      <a:pt x="12" y="123"/>
                    </a:lnTo>
                    <a:lnTo>
                      <a:pt x="0" y="126"/>
                    </a:lnTo>
                    <a:lnTo>
                      <a:pt x="0" y="123"/>
                    </a:lnTo>
                    <a:lnTo>
                      <a:pt x="11" y="120"/>
                    </a:lnTo>
                    <a:lnTo>
                      <a:pt x="22" y="116"/>
                    </a:lnTo>
                    <a:lnTo>
                      <a:pt x="32" y="109"/>
                    </a:lnTo>
                    <a:lnTo>
                      <a:pt x="40" y="102"/>
                    </a:lnTo>
                    <a:lnTo>
                      <a:pt x="47" y="93"/>
                    </a:lnTo>
                    <a:lnTo>
                      <a:pt x="52" y="84"/>
                    </a:lnTo>
                    <a:lnTo>
                      <a:pt x="56" y="74"/>
                    </a:lnTo>
                    <a:lnTo>
                      <a:pt x="57" y="63"/>
                    </a:lnTo>
                    <a:lnTo>
                      <a:pt x="56" y="53"/>
                    </a:lnTo>
                    <a:lnTo>
                      <a:pt x="52" y="42"/>
                    </a:lnTo>
                    <a:lnTo>
                      <a:pt x="47" y="32"/>
                    </a:lnTo>
                    <a:lnTo>
                      <a:pt x="40" y="23"/>
                    </a:lnTo>
                    <a:lnTo>
                      <a:pt x="32" y="16"/>
                    </a:lnTo>
                    <a:lnTo>
                      <a:pt x="22" y="11"/>
                    </a:lnTo>
                    <a:lnTo>
                      <a:pt x="11" y="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14" name="Freeform 22"/>
              <p:cNvSpPr>
                <a:spLocks/>
              </p:cNvSpPr>
              <p:nvPr/>
            </p:nvSpPr>
            <p:spPr bwMode="auto">
              <a:xfrm>
                <a:off x="5646" y="278"/>
                <a:ext cx="63" cy="132"/>
              </a:xfrm>
              <a:custGeom>
                <a:avLst/>
                <a:gdLst>
                  <a:gd name="T0" fmla="*/ 0 w 63"/>
                  <a:gd name="T1" fmla="*/ 129 h 132"/>
                  <a:gd name="T2" fmla="*/ 0 w 63"/>
                  <a:gd name="T3" fmla="*/ 129 h 132"/>
                  <a:gd name="T4" fmla="*/ 12 w 63"/>
                  <a:gd name="T5" fmla="*/ 126 h 132"/>
                  <a:gd name="T6" fmla="*/ 24 w 63"/>
                  <a:gd name="T7" fmla="*/ 122 h 132"/>
                  <a:gd name="T8" fmla="*/ 33 w 63"/>
                  <a:gd name="T9" fmla="*/ 115 h 132"/>
                  <a:gd name="T10" fmla="*/ 42 w 63"/>
                  <a:gd name="T11" fmla="*/ 108 h 132"/>
                  <a:gd name="T12" fmla="*/ 49 w 63"/>
                  <a:gd name="T13" fmla="*/ 98 h 132"/>
                  <a:gd name="T14" fmla="*/ 54 w 63"/>
                  <a:gd name="T15" fmla="*/ 88 h 132"/>
                  <a:gd name="T16" fmla="*/ 59 w 63"/>
                  <a:gd name="T17" fmla="*/ 77 h 132"/>
                  <a:gd name="T18" fmla="*/ 60 w 63"/>
                  <a:gd name="T19" fmla="*/ 66 h 132"/>
                  <a:gd name="T20" fmla="*/ 60 w 63"/>
                  <a:gd name="T21" fmla="*/ 66 h 132"/>
                  <a:gd name="T22" fmla="*/ 59 w 63"/>
                  <a:gd name="T23" fmla="*/ 54 h 132"/>
                  <a:gd name="T24" fmla="*/ 54 w 63"/>
                  <a:gd name="T25" fmla="*/ 43 h 132"/>
                  <a:gd name="T26" fmla="*/ 49 w 63"/>
                  <a:gd name="T27" fmla="*/ 33 h 132"/>
                  <a:gd name="T28" fmla="*/ 42 w 63"/>
                  <a:gd name="T29" fmla="*/ 25 h 132"/>
                  <a:gd name="T30" fmla="*/ 33 w 63"/>
                  <a:gd name="T31" fmla="*/ 17 h 132"/>
                  <a:gd name="T32" fmla="*/ 24 w 63"/>
                  <a:gd name="T33" fmla="*/ 11 h 132"/>
                  <a:gd name="T34" fmla="*/ 12 w 63"/>
                  <a:gd name="T35" fmla="*/ 5 h 132"/>
                  <a:gd name="T36" fmla="*/ 0 w 63"/>
                  <a:gd name="T37" fmla="*/ 3 h 132"/>
                  <a:gd name="T38" fmla="*/ 0 w 63"/>
                  <a:gd name="T39" fmla="*/ 0 h 132"/>
                  <a:gd name="T40" fmla="*/ 0 w 63"/>
                  <a:gd name="T41" fmla="*/ 0 h 132"/>
                  <a:gd name="T42" fmla="*/ 12 w 63"/>
                  <a:gd name="T43" fmla="*/ 4 h 132"/>
                  <a:gd name="T44" fmla="*/ 25 w 63"/>
                  <a:gd name="T45" fmla="*/ 8 h 132"/>
                  <a:gd name="T46" fmla="*/ 35 w 63"/>
                  <a:gd name="T47" fmla="*/ 15 h 132"/>
                  <a:gd name="T48" fmla="*/ 45 w 63"/>
                  <a:gd name="T49" fmla="*/ 24 h 132"/>
                  <a:gd name="T50" fmla="*/ 45 w 63"/>
                  <a:gd name="T51" fmla="*/ 24 h 132"/>
                  <a:gd name="T52" fmla="*/ 52 w 63"/>
                  <a:gd name="T53" fmla="*/ 32 h 132"/>
                  <a:gd name="T54" fmla="*/ 57 w 63"/>
                  <a:gd name="T55" fmla="*/ 43 h 132"/>
                  <a:gd name="T56" fmla="*/ 62 w 63"/>
                  <a:gd name="T57" fmla="*/ 54 h 132"/>
                  <a:gd name="T58" fmla="*/ 63 w 63"/>
                  <a:gd name="T59" fmla="*/ 66 h 132"/>
                  <a:gd name="T60" fmla="*/ 63 w 63"/>
                  <a:gd name="T61" fmla="*/ 66 h 132"/>
                  <a:gd name="T62" fmla="*/ 62 w 63"/>
                  <a:gd name="T63" fmla="*/ 78 h 132"/>
                  <a:gd name="T64" fmla="*/ 57 w 63"/>
                  <a:gd name="T65" fmla="*/ 89 h 132"/>
                  <a:gd name="T66" fmla="*/ 52 w 63"/>
                  <a:gd name="T67" fmla="*/ 99 h 132"/>
                  <a:gd name="T68" fmla="*/ 45 w 63"/>
                  <a:gd name="T69" fmla="*/ 109 h 132"/>
                  <a:gd name="T70" fmla="*/ 45 w 63"/>
                  <a:gd name="T71" fmla="*/ 109 h 132"/>
                  <a:gd name="T72" fmla="*/ 35 w 63"/>
                  <a:gd name="T73" fmla="*/ 118 h 132"/>
                  <a:gd name="T74" fmla="*/ 25 w 63"/>
                  <a:gd name="T75" fmla="*/ 123 h 132"/>
                  <a:gd name="T76" fmla="*/ 12 w 63"/>
                  <a:gd name="T77" fmla="*/ 129 h 132"/>
                  <a:gd name="T78" fmla="*/ 0 w 63"/>
                  <a:gd name="T79" fmla="*/ 132 h 132"/>
                  <a:gd name="T80" fmla="*/ 0 w 63"/>
                  <a:gd name="T81" fmla="*/ 132 h 132"/>
                  <a:gd name="T82" fmla="*/ 0 w 63"/>
                  <a:gd name="T83" fmla="*/ 132 h 132"/>
                  <a:gd name="T84" fmla="*/ 0 w 63"/>
                  <a:gd name="T85" fmla="*/ 129 h 1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63" h="132">
                    <a:moveTo>
                      <a:pt x="0" y="129"/>
                    </a:moveTo>
                    <a:lnTo>
                      <a:pt x="0" y="129"/>
                    </a:lnTo>
                    <a:lnTo>
                      <a:pt x="12" y="126"/>
                    </a:lnTo>
                    <a:lnTo>
                      <a:pt x="24" y="122"/>
                    </a:lnTo>
                    <a:lnTo>
                      <a:pt x="33" y="115"/>
                    </a:lnTo>
                    <a:lnTo>
                      <a:pt x="42" y="108"/>
                    </a:lnTo>
                    <a:lnTo>
                      <a:pt x="49" y="98"/>
                    </a:lnTo>
                    <a:lnTo>
                      <a:pt x="54" y="88"/>
                    </a:lnTo>
                    <a:lnTo>
                      <a:pt x="59" y="77"/>
                    </a:lnTo>
                    <a:lnTo>
                      <a:pt x="60" y="66"/>
                    </a:lnTo>
                    <a:lnTo>
                      <a:pt x="59" y="54"/>
                    </a:lnTo>
                    <a:lnTo>
                      <a:pt x="54" y="43"/>
                    </a:lnTo>
                    <a:lnTo>
                      <a:pt x="49" y="33"/>
                    </a:lnTo>
                    <a:lnTo>
                      <a:pt x="42" y="25"/>
                    </a:lnTo>
                    <a:lnTo>
                      <a:pt x="33" y="17"/>
                    </a:lnTo>
                    <a:lnTo>
                      <a:pt x="24" y="11"/>
                    </a:lnTo>
                    <a:lnTo>
                      <a:pt x="12" y="5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2" y="4"/>
                    </a:lnTo>
                    <a:lnTo>
                      <a:pt x="25" y="8"/>
                    </a:lnTo>
                    <a:lnTo>
                      <a:pt x="35" y="15"/>
                    </a:lnTo>
                    <a:lnTo>
                      <a:pt x="45" y="24"/>
                    </a:lnTo>
                    <a:lnTo>
                      <a:pt x="52" y="32"/>
                    </a:lnTo>
                    <a:lnTo>
                      <a:pt x="57" y="43"/>
                    </a:lnTo>
                    <a:lnTo>
                      <a:pt x="62" y="54"/>
                    </a:lnTo>
                    <a:lnTo>
                      <a:pt x="63" y="66"/>
                    </a:lnTo>
                    <a:lnTo>
                      <a:pt x="62" y="78"/>
                    </a:lnTo>
                    <a:lnTo>
                      <a:pt x="57" y="89"/>
                    </a:lnTo>
                    <a:lnTo>
                      <a:pt x="52" y="99"/>
                    </a:lnTo>
                    <a:lnTo>
                      <a:pt x="45" y="109"/>
                    </a:lnTo>
                    <a:lnTo>
                      <a:pt x="35" y="118"/>
                    </a:lnTo>
                    <a:lnTo>
                      <a:pt x="25" y="123"/>
                    </a:lnTo>
                    <a:lnTo>
                      <a:pt x="12" y="129"/>
                    </a:lnTo>
                    <a:lnTo>
                      <a:pt x="0" y="132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15" name="Freeform 23"/>
              <p:cNvSpPr>
                <a:spLocks/>
              </p:cNvSpPr>
              <p:nvPr/>
            </p:nvSpPr>
            <p:spPr bwMode="auto">
              <a:xfrm>
                <a:off x="5646" y="278"/>
                <a:ext cx="0" cy="3"/>
              </a:xfrm>
              <a:custGeom>
                <a:avLst/>
                <a:gdLst>
                  <a:gd name="T0" fmla="*/ 0 h 3"/>
                  <a:gd name="T1" fmla="*/ 0 h 3"/>
                  <a:gd name="T2" fmla="*/ 0 h 3"/>
                  <a:gd name="T3" fmla="*/ 3 h 3"/>
                  <a:gd name="T4" fmla="*/ 0 h 3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0" y="T0"/>
                  </a:cxn>
                  <a:cxn ang="T6">
                    <a:pos x="0" y="T1"/>
                  </a:cxn>
                  <a:cxn ang="T7">
                    <a:pos x="0" y="T2"/>
                  </a:cxn>
                  <a:cxn ang="T8">
                    <a:pos x="0" y="T3"/>
                  </a:cxn>
                  <a:cxn ang="T9">
                    <a:pos x="0" y="T4"/>
                  </a:cxn>
                </a:cxnLst>
                <a:rect l="0" t="0" r="r" b="b"/>
                <a:pathLst>
                  <a:path h="3">
                    <a:moveTo>
                      <a:pt x="0" y="0"/>
                    </a:moveTo>
                    <a:lnTo>
                      <a:pt x="0" y="0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16" name="Freeform 24"/>
              <p:cNvSpPr>
                <a:spLocks/>
              </p:cNvSpPr>
              <p:nvPr/>
            </p:nvSpPr>
            <p:spPr bwMode="auto">
              <a:xfrm>
                <a:off x="13" y="578"/>
                <a:ext cx="5633" cy="3731"/>
              </a:xfrm>
              <a:custGeom>
                <a:avLst/>
                <a:gdLst>
                  <a:gd name="T0" fmla="*/ 5633 w 5633"/>
                  <a:gd name="T1" fmla="*/ 0 h 3731"/>
                  <a:gd name="T2" fmla="*/ 5633 w 5633"/>
                  <a:gd name="T3" fmla="*/ 3731 h 3731"/>
                  <a:gd name="T4" fmla="*/ 87 w 5633"/>
                  <a:gd name="T5" fmla="*/ 3731 h 3731"/>
                  <a:gd name="T6" fmla="*/ 87 w 5633"/>
                  <a:gd name="T7" fmla="*/ 3731 h 3731"/>
                  <a:gd name="T8" fmla="*/ 69 w 5633"/>
                  <a:gd name="T9" fmla="*/ 3729 h 3731"/>
                  <a:gd name="T10" fmla="*/ 54 w 5633"/>
                  <a:gd name="T11" fmla="*/ 3725 h 3731"/>
                  <a:gd name="T12" fmla="*/ 38 w 5633"/>
                  <a:gd name="T13" fmla="*/ 3718 h 3731"/>
                  <a:gd name="T14" fmla="*/ 25 w 5633"/>
                  <a:gd name="T15" fmla="*/ 3708 h 3731"/>
                  <a:gd name="T16" fmla="*/ 16 w 5633"/>
                  <a:gd name="T17" fmla="*/ 3697 h 3731"/>
                  <a:gd name="T18" fmla="*/ 7 w 5633"/>
                  <a:gd name="T19" fmla="*/ 3684 h 3731"/>
                  <a:gd name="T20" fmla="*/ 2 w 5633"/>
                  <a:gd name="T21" fmla="*/ 3670 h 3731"/>
                  <a:gd name="T22" fmla="*/ 0 w 5633"/>
                  <a:gd name="T23" fmla="*/ 3662 h 3731"/>
                  <a:gd name="T24" fmla="*/ 0 w 5633"/>
                  <a:gd name="T25" fmla="*/ 3655 h 3731"/>
                  <a:gd name="T26" fmla="*/ 0 w 5633"/>
                  <a:gd name="T27" fmla="*/ 0 h 3731"/>
                  <a:gd name="T28" fmla="*/ 125 w 5633"/>
                  <a:gd name="T29" fmla="*/ 0 h 3731"/>
                  <a:gd name="T30" fmla="*/ 173 w 5633"/>
                  <a:gd name="T31" fmla="*/ 0 h 3731"/>
                  <a:gd name="T32" fmla="*/ 5585 w 5633"/>
                  <a:gd name="T33" fmla="*/ 0 h 3731"/>
                  <a:gd name="T34" fmla="*/ 5606 w 5633"/>
                  <a:gd name="T35" fmla="*/ 0 h 3731"/>
                  <a:gd name="T36" fmla="*/ 5633 w 5633"/>
                  <a:gd name="T37" fmla="*/ 0 h 373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633" h="3731">
                    <a:moveTo>
                      <a:pt x="5633" y="0"/>
                    </a:moveTo>
                    <a:lnTo>
                      <a:pt x="5633" y="3731"/>
                    </a:lnTo>
                    <a:lnTo>
                      <a:pt x="87" y="3731"/>
                    </a:lnTo>
                    <a:lnTo>
                      <a:pt x="69" y="3729"/>
                    </a:lnTo>
                    <a:lnTo>
                      <a:pt x="54" y="3725"/>
                    </a:lnTo>
                    <a:lnTo>
                      <a:pt x="38" y="3718"/>
                    </a:lnTo>
                    <a:lnTo>
                      <a:pt x="25" y="3708"/>
                    </a:lnTo>
                    <a:lnTo>
                      <a:pt x="16" y="3697"/>
                    </a:lnTo>
                    <a:lnTo>
                      <a:pt x="7" y="3684"/>
                    </a:lnTo>
                    <a:lnTo>
                      <a:pt x="2" y="3670"/>
                    </a:lnTo>
                    <a:lnTo>
                      <a:pt x="0" y="3662"/>
                    </a:lnTo>
                    <a:lnTo>
                      <a:pt x="0" y="3655"/>
                    </a:lnTo>
                    <a:lnTo>
                      <a:pt x="0" y="0"/>
                    </a:lnTo>
                    <a:lnTo>
                      <a:pt x="125" y="0"/>
                    </a:lnTo>
                    <a:lnTo>
                      <a:pt x="173" y="0"/>
                    </a:lnTo>
                    <a:lnTo>
                      <a:pt x="5585" y="0"/>
                    </a:lnTo>
                    <a:lnTo>
                      <a:pt x="5606" y="0"/>
                    </a:lnTo>
                    <a:lnTo>
                      <a:pt x="563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17" name="Freeform 25"/>
              <p:cNvSpPr>
                <a:spLocks/>
              </p:cNvSpPr>
              <p:nvPr/>
            </p:nvSpPr>
            <p:spPr bwMode="auto">
              <a:xfrm>
                <a:off x="5619" y="576"/>
                <a:ext cx="27" cy="2"/>
              </a:xfrm>
              <a:custGeom>
                <a:avLst/>
                <a:gdLst>
                  <a:gd name="T0" fmla="*/ 27 w 27"/>
                  <a:gd name="T1" fmla="*/ 0 h 2"/>
                  <a:gd name="T2" fmla="*/ 27 w 27"/>
                  <a:gd name="T3" fmla="*/ 2 h 2"/>
                  <a:gd name="T4" fmla="*/ 0 w 27"/>
                  <a:gd name="T5" fmla="*/ 2 h 2"/>
                  <a:gd name="T6" fmla="*/ 0 w 27"/>
                  <a:gd name="T7" fmla="*/ 2 h 2"/>
                  <a:gd name="T8" fmla="*/ 27 w 27"/>
                  <a:gd name="T9" fmla="*/ 0 h 2"/>
                  <a:gd name="T10" fmla="*/ 27 w 27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7" h="2">
                    <a:moveTo>
                      <a:pt x="27" y="0"/>
                    </a:moveTo>
                    <a:lnTo>
                      <a:pt x="27" y="2"/>
                    </a:lnTo>
                    <a:lnTo>
                      <a:pt x="0" y="2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18" name="Freeform 26"/>
              <p:cNvSpPr>
                <a:spLocks/>
              </p:cNvSpPr>
              <p:nvPr/>
            </p:nvSpPr>
            <p:spPr bwMode="auto">
              <a:xfrm>
                <a:off x="5646" y="281"/>
                <a:ext cx="0" cy="2"/>
              </a:xfrm>
              <a:custGeom>
                <a:avLst/>
                <a:gdLst>
                  <a:gd name="T0" fmla="*/ 2 h 2"/>
                  <a:gd name="T1" fmla="*/ 0 h 2"/>
                  <a:gd name="T2" fmla="*/ 2 h 2"/>
                  <a:gd name="T3" fmla="*/ 2 h 2"/>
                  <a:gd name="T4" fmla="*/ 2 h 2"/>
                  <a:gd name="T5" fmla="*/ 2 h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19" name="Freeform 27"/>
              <p:cNvSpPr>
                <a:spLocks noEditPoints="1"/>
              </p:cNvSpPr>
              <p:nvPr/>
            </p:nvSpPr>
            <p:spPr bwMode="auto">
              <a:xfrm>
                <a:off x="4089" y="300"/>
                <a:ext cx="80" cy="89"/>
              </a:xfrm>
              <a:custGeom>
                <a:avLst/>
                <a:gdLst>
                  <a:gd name="T0" fmla="*/ 34 w 80"/>
                  <a:gd name="T1" fmla="*/ 49 h 89"/>
                  <a:gd name="T2" fmla="*/ 43 w 80"/>
                  <a:gd name="T3" fmla="*/ 45 h 89"/>
                  <a:gd name="T4" fmla="*/ 48 w 80"/>
                  <a:gd name="T5" fmla="*/ 39 h 89"/>
                  <a:gd name="T6" fmla="*/ 49 w 80"/>
                  <a:gd name="T7" fmla="*/ 34 h 89"/>
                  <a:gd name="T8" fmla="*/ 43 w 80"/>
                  <a:gd name="T9" fmla="*/ 23 h 89"/>
                  <a:gd name="T10" fmla="*/ 39 w 80"/>
                  <a:gd name="T11" fmla="*/ 18 h 89"/>
                  <a:gd name="T12" fmla="*/ 34 w 80"/>
                  <a:gd name="T13" fmla="*/ 18 h 89"/>
                  <a:gd name="T14" fmla="*/ 22 w 80"/>
                  <a:gd name="T15" fmla="*/ 23 h 89"/>
                  <a:gd name="T16" fmla="*/ 18 w 80"/>
                  <a:gd name="T17" fmla="*/ 27 h 89"/>
                  <a:gd name="T18" fmla="*/ 17 w 80"/>
                  <a:gd name="T19" fmla="*/ 34 h 89"/>
                  <a:gd name="T20" fmla="*/ 22 w 80"/>
                  <a:gd name="T21" fmla="*/ 45 h 89"/>
                  <a:gd name="T22" fmla="*/ 27 w 80"/>
                  <a:gd name="T23" fmla="*/ 48 h 89"/>
                  <a:gd name="T24" fmla="*/ 34 w 80"/>
                  <a:gd name="T25" fmla="*/ 49 h 89"/>
                  <a:gd name="T26" fmla="*/ 34 w 80"/>
                  <a:gd name="T27" fmla="*/ 0 h 89"/>
                  <a:gd name="T28" fmla="*/ 46 w 80"/>
                  <a:gd name="T29" fmla="*/ 3 h 89"/>
                  <a:gd name="T30" fmla="*/ 56 w 80"/>
                  <a:gd name="T31" fmla="*/ 10 h 89"/>
                  <a:gd name="T32" fmla="*/ 60 w 80"/>
                  <a:gd name="T33" fmla="*/ 16 h 89"/>
                  <a:gd name="T34" fmla="*/ 66 w 80"/>
                  <a:gd name="T35" fmla="*/ 27 h 89"/>
                  <a:gd name="T36" fmla="*/ 66 w 80"/>
                  <a:gd name="T37" fmla="*/ 34 h 89"/>
                  <a:gd name="T38" fmla="*/ 65 w 80"/>
                  <a:gd name="T39" fmla="*/ 44 h 89"/>
                  <a:gd name="T40" fmla="*/ 80 w 80"/>
                  <a:gd name="T41" fmla="*/ 77 h 89"/>
                  <a:gd name="T42" fmla="*/ 46 w 80"/>
                  <a:gd name="T43" fmla="*/ 65 h 89"/>
                  <a:gd name="T44" fmla="*/ 39 w 80"/>
                  <a:gd name="T45" fmla="*/ 66 h 89"/>
                  <a:gd name="T46" fmla="*/ 34 w 80"/>
                  <a:gd name="T47" fmla="*/ 67 h 89"/>
                  <a:gd name="T48" fmla="*/ 20 w 80"/>
                  <a:gd name="T49" fmla="*/ 65 h 89"/>
                  <a:gd name="T50" fmla="*/ 10 w 80"/>
                  <a:gd name="T51" fmla="*/ 58 h 89"/>
                  <a:gd name="T52" fmla="*/ 6 w 80"/>
                  <a:gd name="T53" fmla="*/ 52 h 89"/>
                  <a:gd name="T54" fmla="*/ 0 w 80"/>
                  <a:gd name="T55" fmla="*/ 41 h 89"/>
                  <a:gd name="T56" fmla="*/ 0 w 80"/>
                  <a:gd name="T57" fmla="*/ 34 h 89"/>
                  <a:gd name="T58" fmla="*/ 3 w 80"/>
                  <a:gd name="T59" fmla="*/ 21 h 89"/>
                  <a:gd name="T60" fmla="*/ 10 w 80"/>
                  <a:gd name="T61" fmla="*/ 10 h 89"/>
                  <a:gd name="T62" fmla="*/ 14 w 80"/>
                  <a:gd name="T63" fmla="*/ 6 h 89"/>
                  <a:gd name="T64" fmla="*/ 27 w 80"/>
                  <a:gd name="T65" fmla="*/ 2 h 89"/>
                  <a:gd name="T66" fmla="*/ 34 w 80"/>
                  <a:gd name="T67" fmla="*/ 0 h 8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0" h="89">
                    <a:moveTo>
                      <a:pt x="34" y="49"/>
                    </a:moveTo>
                    <a:lnTo>
                      <a:pt x="34" y="49"/>
                    </a:lnTo>
                    <a:lnTo>
                      <a:pt x="39" y="48"/>
                    </a:lnTo>
                    <a:lnTo>
                      <a:pt x="43" y="45"/>
                    </a:lnTo>
                    <a:lnTo>
                      <a:pt x="48" y="39"/>
                    </a:lnTo>
                    <a:lnTo>
                      <a:pt x="49" y="34"/>
                    </a:lnTo>
                    <a:lnTo>
                      <a:pt x="48" y="27"/>
                    </a:lnTo>
                    <a:lnTo>
                      <a:pt x="43" y="23"/>
                    </a:lnTo>
                    <a:lnTo>
                      <a:pt x="39" y="18"/>
                    </a:lnTo>
                    <a:lnTo>
                      <a:pt x="34" y="18"/>
                    </a:lnTo>
                    <a:lnTo>
                      <a:pt x="27" y="18"/>
                    </a:lnTo>
                    <a:lnTo>
                      <a:pt x="22" y="23"/>
                    </a:lnTo>
                    <a:lnTo>
                      <a:pt x="18" y="27"/>
                    </a:lnTo>
                    <a:lnTo>
                      <a:pt x="17" y="34"/>
                    </a:lnTo>
                    <a:lnTo>
                      <a:pt x="18" y="39"/>
                    </a:lnTo>
                    <a:lnTo>
                      <a:pt x="22" y="45"/>
                    </a:lnTo>
                    <a:lnTo>
                      <a:pt x="27" y="48"/>
                    </a:lnTo>
                    <a:lnTo>
                      <a:pt x="34" y="49"/>
                    </a:lnTo>
                    <a:close/>
                    <a:moveTo>
                      <a:pt x="34" y="0"/>
                    </a:moveTo>
                    <a:lnTo>
                      <a:pt x="34" y="0"/>
                    </a:lnTo>
                    <a:lnTo>
                      <a:pt x="39" y="2"/>
                    </a:lnTo>
                    <a:lnTo>
                      <a:pt x="46" y="3"/>
                    </a:lnTo>
                    <a:lnTo>
                      <a:pt x="52" y="6"/>
                    </a:lnTo>
                    <a:lnTo>
                      <a:pt x="56" y="10"/>
                    </a:lnTo>
                    <a:lnTo>
                      <a:pt x="60" y="16"/>
                    </a:lnTo>
                    <a:lnTo>
                      <a:pt x="63" y="21"/>
                    </a:lnTo>
                    <a:lnTo>
                      <a:pt x="66" y="27"/>
                    </a:lnTo>
                    <a:lnTo>
                      <a:pt x="66" y="34"/>
                    </a:lnTo>
                    <a:lnTo>
                      <a:pt x="66" y="39"/>
                    </a:lnTo>
                    <a:lnTo>
                      <a:pt x="65" y="44"/>
                    </a:lnTo>
                    <a:lnTo>
                      <a:pt x="60" y="53"/>
                    </a:lnTo>
                    <a:lnTo>
                      <a:pt x="80" y="77"/>
                    </a:lnTo>
                    <a:lnTo>
                      <a:pt x="67" y="89"/>
                    </a:lnTo>
                    <a:lnTo>
                      <a:pt x="46" y="65"/>
                    </a:lnTo>
                    <a:lnTo>
                      <a:pt x="39" y="66"/>
                    </a:lnTo>
                    <a:lnTo>
                      <a:pt x="34" y="67"/>
                    </a:lnTo>
                    <a:lnTo>
                      <a:pt x="27" y="66"/>
                    </a:lnTo>
                    <a:lnTo>
                      <a:pt x="20" y="65"/>
                    </a:lnTo>
                    <a:lnTo>
                      <a:pt x="14" y="60"/>
                    </a:lnTo>
                    <a:lnTo>
                      <a:pt x="10" y="58"/>
                    </a:lnTo>
                    <a:lnTo>
                      <a:pt x="6" y="52"/>
                    </a:lnTo>
                    <a:lnTo>
                      <a:pt x="3" y="46"/>
                    </a:lnTo>
                    <a:lnTo>
                      <a:pt x="0" y="41"/>
                    </a:lnTo>
                    <a:lnTo>
                      <a:pt x="0" y="34"/>
                    </a:lnTo>
                    <a:lnTo>
                      <a:pt x="0" y="27"/>
                    </a:lnTo>
                    <a:lnTo>
                      <a:pt x="3" y="21"/>
                    </a:lnTo>
                    <a:lnTo>
                      <a:pt x="6" y="16"/>
                    </a:lnTo>
                    <a:lnTo>
                      <a:pt x="10" y="10"/>
                    </a:lnTo>
                    <a:lnTo>
                      <a:pt x="14" y="6"/>
                    </a:lnTo>
                    <a:lnTo>
                      <a:pt x="20" y="3"/>
                    </a:lnTo>
                    <a:lnTo>
                      <a:pt x="27" y="2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20" name="Freeform 28"/>
              <p:cNvSpPr>
                <a:spLocks/>
              </p:cNvSpPr>
              <p:nvPr/>
            </p:nvSpPr>
            <p:spPr bwMode="auto">
              <a:xfrm>
                <a:off x="4106" y="318"/>
                <a:ext cx="32" cy="31"/>
              </a:xfrm>
              <a:custGeom>
                <a:avLst/>
                <a:gdLst>
                  <a:gd name="T0" fmla="*/ 26 w 32"/>
                  <a:gd name="T1" fmla="*/ 5 h 31"/>
                  <a:gd name="T2" fmla="*/ 26 w 32"/>
                  <a:gd name="T3" fmla="*/ 5 h 31"/>
                  <a:gd name="T4" fmla="*/ 31 w 32"/>
                  <a:gd name="T5" fmla="*/ 9 h 31"/>
                  <a:gd name="T6" fmla="*/ 32 w 32"/>
                  <a:gd name="T7" fmla="*/ 16 h 31"/>
                  <a:gd name="T8" fmla="*/ 32 w 32"/>
                  <a:gd name="T9" fmla="*/ 16 h 31"/>
                  <a:gd name="T10" fmla="*/ 31 w 32"/>
                  <a:gd name="T11" fmla="*/ 21 h 31"/>
                  <a:gd name="T12" fmla="*/ 26 w 32"/>
                  <a:gd name="T13" fmla="*/ 27 h 31"/>
                  <a:gd name="T14" fmla="*/ 26 w 32"/>
                  <a:gd name="T15" fmla="*/ 27 h 31"/>
                  <a:gd name="T16" fmla="*/ 22 w 32"/>
                  <a:gd name="T17" fmla="*/ 30 h 31"/>
                  <a:gd name="T18" fmla="*/ 17 w 32"/>
                  <a:gd name="T19" fmla="*/ 31 h 31"/>
                  <a:gd name="T20" fmla="*/ 17 w 32"/>
                  <a:gd name="T21" fmla="*/ 31 h 31"/>
                  <a:gd name="T22" fmla="*/ 10 w 32"/>
                  <a:gd name="T23" fmla="*/ 30 h 31"/>
                  <a:gd name="T24" fmla="*/ 5 w 32"/>
                  <a:gd name="T25" fmla="*/ 27 h 31"/>
                  <a:gd name="T26" fmla="*/ 5 w 32"/>
                  <a:gd name="T27" fmla="*/ 27 h 31"/>
                  <a:gd name="T28" fmla="*/ 1 w 32"/>
                  <a:gd name="T29" fmla="*/ 21 h 31"/>
                  <a:gd name="T30" fmla="*/ 0 w 32"/>
                  <a:gd name="T31" fmla="*/ 16 h 31"/>
                  <a:gd name="T32" fmla="*/ 0 w 32"/>
                  <a:gd name="T33" fmla="*/ 16 h 31"/>
                  <a:gd name="T34" fmla="*/ 1 w 32"/>
                  <a:gd name="T35" fmla="*/ 9 h 31"/>
                  <a:gd name="T36" fmla="*/ 5 w 32"/>
                  <a:gd name="T37" fmla="*/ 5 h 31"/>
                  <a:gd name="T38" fmla="*/ 5 w 32"/>
                  <a:gd name="T39" fmla="*/ 5 h 31"/>
                  <a:gd name="T40" fmla="*/ 10 w 32"/>
                  <a:gd name="T41" fmla="*/ 0 h 31"/>
                  <a:gd name="T42" fmla="*/ 17 w 32"/>
                  <a:gd name="T43" fmla="*/ 0 h 31"/>
                  <a:gd name="T44" fmla="*/ 17 w 32"/>
                  <a:gd name="T45" fmla="*/ 0 h 31"/>
                  <a:gd name="T46" fmla="*/ 22 w 32"/>
                  <a:gd name="T47" fmla="*/ 0 h 31"/>
                  <a:gd name="T48" fmla="*/ 26 w 32"/>
                  <a:gd name="T49" fmla="*/ 5 h 31"/>
                  <a:gd name="T50" fmla="*/ 26 w 32"/>
                  <a:gd name="T51" fmla="*/ 5 h 31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32" h="31">
                    <a:moveTo>
                      <a:pt x="26" y="5"/>
                    </a:moveTo>
                    <a:lnTo>
                      <a:pt x="26" y="5"/>
                    </a:lnTo>
                    <a:lnTo>
                      <a:pt x="31" y="9"/>
                    </a:lnTo>
                    <a:lnTo>
                      <a:pt x="32" y="16"/>
                    </a:lnTo>
                    <a:lnTo>
                      <a:pt x="31" y="21"/>
                    </a:lnTo>
                    <a:lnTo>
                      <a:pt x="26" y="27"/>
                    </a:lnTo>
                    <a:lnTo>
                      <a:pt x="22" y="30"/>
                    </a:lnTo>
                    <a:lnTo>
                      <a:pt x="17" y="31"/>
                    </a:lnTo>
                    <a:lnTo>
                      <a:pt x="10" y="30"/>
                    </a:lnTo>
                    <a:lnTo>
                      <a:pt x="5" y="27"/>
                    </a:lnTo>
                    <a:lnTo>
                      <a:pt x="1" y="21"/>
                    </a:lnTo>
                    <a:lnTo>
                      <a:pt x="0" y="16"/>
                    </a:lnTo>
                    <a:lnTo>
                      <a:pt x="1" y="9"/>
                    </a:lnTo>
                    <a:lnTo>
                      <a:pt x="5" y="5"/>
                    </a:lnTo>
                    <a:lnTo>
                      <a:pt x="10" y="0"/>
                    </a:lnTo>
                    <a:lnTo>
                      <a:pt x="17" y="0"/>
                    </a:lnTo>
                    <a:lnTo>
                      <a:pt x="22" y="0"/>
                    </a:lnTo>
                    <a:lnTo>
                      <a:pt x="26" y="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21" name="Freeform 29"/>
              <p:cNvSpPr>
                <a:spLocks noEditPoints="1"/>
              </p:cNvSpPr>
              <p:nvPr/>
            </p:nvSpPr>
            <p:spPr bwMode="auto">
              <a:xfrm>
                <a:off x="4060" y="282"/>
                <a:ext cx="1586" cy="123"/>
              </a:xfrm>
              <a:custGeom>
                <a:avLst/>
                <a:gdLst>
                  <a:gd name="T0" fmla="*/ 63 w 1586"/>
                  <a:gd name="T1" fmla="*/ 85 h 123"/>
                  <a:gd name="T2" fmla="*/ 75 w 1586"/>
                  <a:gd name="T3" fmla="*/ 83 h 123"/>
                  <a:gd name="T4" fmla="*/ 109 w 1586"/>
                  <a:gd name="T5" fmla="*/ 95 h 123"/>
                  <a:gd name="T6" fmla="*/ 89 w 1586"/>
                  <a:gd name="T7" fmla="*/ 71 h 123"/>
                  <a:gd name="T8" fmla="*/ 95 w 1586"/>
                  <a:gd name="T9" fmla="*/ 57 h 123"/>
                  <a:gd name="T10" fmla="*/ 95 w 1586"/>
                  <a:gd name="T11" fmla="*/ 52 h 123"/>
                  <a:gd name="T12" fmla="*/ 92 w 1586"/>
                  <a:gd name="T13" fmla="*/ 39 h 123"/>
                  <a:gd name="T14" fmla="*/ 85 w 1586"/>
                  <a:gd name="T15" fmla="*/ 28 h 123"/>
                  <a:gd name="T16" fmla="*/ 81 w 1586"/>
                  <a:gd name="T17" fmla="*/ 24 h 123"/>
                  <a:gd name="T18" fmla="*/ 68 w 1586"/>
                  <a:gd name="T19" fmla="*/ 20 h 123"/>
                  <a:gd name="T20" fmla="*/ 63 w 1586"/>
                  <a:gd name="T21" fmla="*/ 18 h 123"/>
                  <a:gd name="T22" fmla="*/ 49 w 1586"/>
                  <a:gd name="T23" fmla="*/ 21 h 123"/>
                  <a:gd name="T24" fmla="*/ 39 w 1586"/>
                  <a:gd name="T25" fmla="*/ 28 h 123"/>
                  <a:gd name="T26" fmla="*/ 35 w 1586"/>
                  <a:gd name="T27" fmla="*/ 34 h 123"/>
                  <a:gd name="T28" fmla="*/ 29 w 1586"/>
                  <a:gd name="T29" fmla="*/ 45 h 123"/>
                  <a:gd name="T30" fmla="*/ 29 w 1586"/>
                  <a:gd name="T31" fmla="*/ 52 h 123"/>
                  <a:gd name="T32" fmla="*/ 32 w 1586"/>
                  <a:gd name="T33" fmla="*/ 64 h 123"/>
                  <a:gd name="T34" fmla="*/ 39 w 1586"/>
                  <a:gd name="T35" fmla="*/ 76 h 123"/>
                  <a:gd name="T36" fmla="*/ 43 w 1586"/>
                  <a:gd name="T37" fmla="*/ 78 h 123"/>
                  <a:gd name="T38" fmla="*/ 56 w 1586"/>
                  <a:gd name="T39" fmla="*/ 84 h 123"/>
                  <a:gd name="T40" fmla="*/ 63 w 1586"/>
                  <a:gd name="T41" fmla="*/ 85 h 123"/>
                  <a:gd name="T42" fmla="*/ 1586 w 1586"/>
                  <a:gd name="T43" fmla="*/ 122 h 123"/>
                  <a:gd name="T44" fmla="*/ 1586 w 1586"/>
                  <a:gd name="T45" fmla="*/ 122 h 123"/>
                  <a:gd name="T46" fmla="*/ 1570 w 1586"/>
                  <a:gd name="T47" fmla="*/ 123 h 123"/>
                  <a:gd name="T48" fmla="*/ 71 w 1586"/>
                  <a:gd name="T49" fmla="*/ 123 h 123"/>
                  <a:gd name="T50" fmla="*/ 43 w 1586"/>
                  <a:gd name="T51" fmla="*/ 119 h 123"/>
                  <a:gd name="T52" fmla="*/ 19 w 1586"/>
                  <a:gd name="T53" fmla="*/ 105 h 123"/>
                  <a:gd name="T54" fmla="*/ 11 w 1586"/>
                  <a:gd name="T55" fmla="*/ 97 h 123"/>
                  <a:gd name="T56" fmla="*/ 1 w 1586"/>
                  <a:gd name="T57" fmla="*/ 74 h 123"/>
                  <a:gd name="T58" fmla="*/ 0 w 1586"/>
                  <a:gd name="T59" fmla="*/ 62 h 123"/>
                  <a:gd name="T60" fmla="*/ 5 w 1586"/>
                  <a:gd name="T61" fmla="*/ 38 h 123"/>
                  <a:gd name="T62" fmla="*/ 19 w 1586"/>
                  <a:gd name="T63" fmla="*/ 18 h 123"/>
                  <a:gd name="T64" fmla="*/ 30 w 1586"/>
                  <a:gd name="T65" fmla="*/ 11 h 123"/>
                  <a:gd name="T66" fmla="*/ 56 w 1586"/>
                  <a:gd name="T67" fmla="*/ 1 h 123"/>
                  <a:gd name="T68" fmla="*/ 1570 w 1586"/>
                  <a:gd name="T69" fmla="*/ 0 h 123"/>
                  <a:gd name="T70" fmla="*/ 1586 w 1586"/>
                  <a:gd name="T71" fmla="*/ 1 h 123"/>
                  <a:gd name="T72" fmla="*/ 1586 w 1586"/>
                  <a:gd name="T73" fmla="*/ 1 h 12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1586" h="123">
                    <a:moveTo>
                      <a:pt x="63" y="85"/>
                    </a:moveTo>
                    <a:lnTo>
                      <a:pt x="63" y="85"/>
                    </a:lnTo>
                    <a:lnTo>
                      <a:pt x="68" y="84"/>
                    </a:lnTo>
                    <a:lnTo>
                      <a:pt x="75" y="83"/>
                    </a:lnTo>
                    <a:lnTo>
                      <a:pt x="96" y="107"/>
                    </a:lnTo>
                    <a:lnTo>
                      <a:pt x="109" y="95"/>
                    </a:lnTo>
                    <a:lnTo>
                      <a:pt x="89" y="71"/>
                    </a:lnTo>
                    <a:lnTo>
                      <a:pt x="94" y="62"/>
                    </a:lnTo>
                    <a:lnTo>
                      <a:pt x="95" y="57"/>
                    </a:lnTo>
                    <a:lnTo>
                      <a:pt x="95" y="52"/>
                    </a:lnTo>
                    <a:lnTo>
                      <a:pt x="95" y="45"/>
                    </a:lnTo>
                    <a:lnTo>
                      <a:pt x="92" y="39"/>
                    </a:lnTo>
                    <a:lnTo>
                      <a:pt x="89" y="34"/>
                    </a:lnTo>
                    <a:lnTo>
                      <a:pt x="85" y="28"/>
                    </a:lnTo>
                    <a:lnTo>
                      <a:pt x="81" y="24"/>
                    </a:lnTo>
                    <a:lnTo>
                      <a:pt x="75" y="21"/>
                    </a:lnTo>
                    <a:lnTo>
                      <a:pt x="68" y="20"/>
                    </a:lnTo>
                    <a:lnTo>
                      <a:pt x="63" y="18"/>
                    </a:lnTo>
                    <a:lnTo>
                      <a:pt x="56" y="20"/>
                    </a:lnTo>
                    <a:lnTo>
                      <a:pt x="49" y="21"/>
                    </a:lnTo>
                    <a:lnTo>
                      <a:pt x="43" y="24"/>
                    </a:lnTo>
                    <a:lnTo>
                      <a:pt x="39" y="28"/>
                    </a:lnTo>
                    <a:lnTo>
                      <a:pt x="35" y="34"/>
                    </a:lnTo>
                    <a:lnTo>
                      <a:pt x="32" y="39"/>
                    </a:lnTo>
                    <a:lnTo>
                      <a:pt x="29" y="45"/>
                    </a:lnTo>
                    <a:lnTo>
                      <a:pt x="29" y="52"/>
                    </a:lnTo>
                    <a:lnTo>
                      <a:pt x="29" y="59"/>
                    </a:lnTo>
                    <a:lnTo>
                      <a:pt x="32" y="64"/>
                    </a:lnTo>
                    <a:lnTo>
                      <a:pt x="35" y="70"/>
                    </a:lnTo>
                    <a:lnTo>
                      <a:pt x="39" y="76"/>
                    </a:lnTo>
                    <a:lnTo>
                      <a:pt x="43" y="78"/>
                    </a:lnTo>
                    <a:lnTo>
                      <a:pt x="49" y="83"/>
                    </a:lnTo>
                    <a:lnTo>
                      <a:pt x="56" y="84"/>
                    </a:lnTo>
                    <a:lnTo>
                      <a:pt x="63" y="85"/>
                    </a:lnTo>
                    <a:close/>
                    <a:moveTo>
                      <a:pt x="1586" y="1"/>
                    </a:moveTo>
                    <a:lnTo>
                      <a:pt x="1586" y="122"/>
                    </a:lnTo>
                    <a:lnTo>
                      <a:pt x="1570" y="123"/>
                    </a:lnTo>
                    <a:lnTo>
                      <a:pt x="71" y="123"/>
                    </a:lnTo>
                    <a:lnTo>
                      <a:pt x="56" y="122"/>
                    </a:lnTo>
                    <a:lnTo>
                      <a:pt x="43" y="119"/>
                    </a:lnTo>
                    <a:lnTo>
                      <a:pt x="30" y="114"/>
                    </a:lnTo>
                    <a:lnTo>
                      <a:pt x="19" y="105"/>
                    </a:lnTo>
                    <a:lnTo>
                      <a:pt x="11" y="97"/>
                    </a:lnTo>
                    <a:lnTo>
                      <a:pt x="5" y="85"/>
                    </a:lnTo>
                    <a:lnTo>
                      <a:pt x="1" y="74"/>
                    </a:lnTo>
                    <a:lnTo>
                      <a:pt x="0" y="62"/>
                    </a:lnTo>
                    <a:lnTo>
                      <a:pt x="1" y="49"/>
                    </a:lnTo>
                    <a:lnTo>
                      <a:pt x="5" y="38"/>
                    </a:lnTo>
                    <a:lnTo>
                      <a:pt x="11" y="28"/>
                    </a:lnTo>
                    <a:lnTo>
                      <a:pt x="19" y="18"/>
                    </a:lnTo>
                    <a:lnTo>
                      <a:pt x="30" y="11"/>
                    </a:lnTo>
                    <a:lnTo>
                      <a:pt x="43" y="6"/>
                    </a:lnTo>
                    <a:lnTo>
                      <a:pt x="56" y="1"/>
                    </a:lnTo>
                    <a:lnTo>
                      <a:pt x="71" y="0"/>
                    </a:lnTo>
                    <a:lnTo>
                      <a:pt x="1570" y="0"/>
                    </a:lnTo>
                    <a:lnTo>
                      <a:pt x="1586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22" name="Freeform 30"/>
              <p:cNvSpPr>
                <a:spLocks/>
              </p:cNvSpPr>
              <p:nvPr/>
            </p:nvSpPr>
            <p:spPr bwMode="auto">
              <a:xfrm>
                <a:off x="4054" y="276"/>
                <a:ext cx="1592" cy="135"/>
              </a:xfrm>
              <a:custGeom>
                <a:avLst/>
                <a:gdLst>
                  <a:gd name="T0" fmla="*/ 1576 w 1592"/>
                  <a:gd name="T1" fmla="*/ 132 h 135"/>
                  <a:gd name="T2" fmla="*/ 1576 w 1592"/>
                  <a:gd name="T3" fmla="*/ 132 h 135"/>
                  <a:gd name="T4" fmla="*/ 1592 w 1592"/>
                  <a:gd name="T5" fmla="*/ 131 h 135"/>
                  <a:gd name="T6" fmla="*/ 1592 w 1592"/>
                  <a:gd name="T7" fmla="*/ 134 h 135"/>
                  <a:gd name="T8" fmla="*/ 1592 w 1592"/>
                  <a:gd name="T9" fmla="*/ 134 h 135"/>
                  <a:gd name="T10" fmla="*/ 1576 w 1592"/>
                  <a:gd name="T11" fmla="*/ 135 h 135"/>
                  <a:gd name="T12" fmla="*/ 77 w 1592"/>
                  <a:gd name="T13" fmla="*/ 135 h 135"/>
                  <a:gd name="T14" fmla="*/ 77 w 1592"/>
                  <a:gd name="T15" fmla="*/ 135 h 135"/>
                  <a:gd name="T16" fmla="*/ 62 w 1592"/>
                  <a:gd name="T17" fmla="*/ 134 h 135"/>
                  <a:gd name="T18" fmla="*/ 46 w 1592"/>
                  <a:gd name="T19" fmla="*/ 131 h 135"/>
                  <a:gd name="T20" fmla="*/ 34 w 1592"/>
                  <a:gd name="T21" fmla="*/ 124 h 135"/>
                  <a:gd name="T22" fmla="*/ 22 w 1592"/>
                  <a:gd name="T23" fmla="*/ 115 h 135"/>
                  <a:gd name="T24" fmla="*/ 22 w 1592"/>
                  <a:gd name="T25" fmla="*/ 115 h 135"/>
                  <a:gd name="T26" fmla="*/ 13 w 1592"/>
                  <a:gd name="T27" fmla="*/ 106 h 135"/>
                  <a:gd name="T28" fmla="*/ 6 w 1592"/>
                  <a:gd name="T29" fmla="*/ 94 h 135"/>
                  <a:gd name="T30" fmla="*/ 1 w 1592"/>
                  <a:gd name="T31" fmla="*/ 82 h 135"/>
                  <a:gd name="T32" fmla="*/ 0 w 1592"/>
                  <a:gd name="T33" fmla="*/ 68 h 135"/>
                  <a:gd name="T34" fmla="*/ 0 w 1592"/>
                  <a:gd name="T35" fmla="*/ 68 h 135"/>
                  <a:gd name="T36" fmla="*/ 1 w 1592"/>
                  <a:gd name="T37" fmla="*/ 55 h 135"/>
                  <a:gd name="T38" fmla="*/ 6 w 1592"/>
                  <a:gd name="T39" fmla="*/ 41 h 135"/>
                  <a:gd name="T40" fmla="*/ 13 w 1592"/>
                  <a:gd name="T41" fmla="*/ 30 h 135"/>
                  <a:gd name="T42" fmla="*/ 22 w 1592"/>
                  <a:gd name="T43" fmla="*/ 20 h 135"/>
                  <a:gd name="T44" fmla="*/ 22 w 1592"/>
                  <a:gd name="T45" fmla="*/ 20 h 135"/>
                  <a:gd name="T46" fmla="*/ 34 w 1592"/>
                  <a:gd name="T47" fmla="*/ 12 h 135"/>
                  <a:gd name="T48" fmla="*/ 46 w 1592"/>
                  <a:gd name="T49" fmla="*/ 6 h 135"/>
                  <a:gd name="T50" fmla="*/ 62 w 1592"/>
                  <a:gd name="T51" fmla="*/ 2 h 135"/>
                  <a:gd name="T52" fmla="*/ 77 w 1592"/>
                  <a:gd name="T53" fmla="*/ 0 h 135"/>
                  <a:gd name="T54" fmla="*/ 1576 w 1592"/>
                  <a:gd name="T55" fmla="*/ 0 h 135"/>
                  <a:gd name="T56" fmla="*/ 1576 w 1592"/>
                  <a:gd name="T57" fmla="*/ 0 h 135"/>
                  <a:gd name="T58" fmla="*/ 1592 w 1592"/>
                  <a:gd name="T59" fmla="*/ 2 h 135"/>
                  <a:gd name="T60" fmla="*/ 1592 w 1592"/>
                  <a:gd name="T61" fmla="*/ 5 h 135"/>
                  <a:gd name="T62" fmla="*/ 1592 w 1592"/>
                  <a:gd name="T63" fmla="*/ 5 h 135"/>
                  <a:gd name="T64" fmla="*/ 1576 w 1592"/>
                  <a:gd name="T65" fmla="*/ 3 h 135"/>
                  <a:gd name="T66" fmla="*/ 77 w 1592"/>
                  <a:gd name="T67" fmla="*/ 3 h 135"/>
                  <a:gd name="T68" fmla="*/ 77 w 1592"/>
                  <a:gd name="T69" fmla="*/ 3 h 135"/>
                  <a:gd name="T70" fmla="*/ 62 w 1592"/>
                  <a:gd name="T71" fmla="*/ 5 h 135"/>
                  <a:gd name="T72" fmla="*/ 48 w 1592"/>
                  <a:gd name="T73" fmla="*/ 9 h 135"/>
                  <a:gd name="T74" fmla="*/ 35 w 1592"/>
                  <a:gd name="T75" fmla="*/ 14 h 135"/>
                  <a:gd name="T76" fmla="*/ 24 w 1592"/>
                  <a:gd name="T77" fmla="*/ 23 h 135"/>
                  <a:gd name="T78" fmla="*/ 24 w 1592"/>
                  <a:gd name="T79" fmla="*/ 23 h 135"/>
                  <a:gd name="T80" fmla="*/ 15 w 1592"/>
                  <a:gd name="T81" fmla="*/ 33 h 135"/>
                  <a:gd name="T82" fmla="*/ 8 w 1592"/>
                  <a:gd name="T83" fmla="*/ 42 h 135"/>
                  <a:gd name="T84" fmla="*/ 4 w 1592"/>
                  <a:gd name="T85" fmla="*/ 55 h 135"/>
                  <a:gd name="T86" fmla="*/ 3 w 1592"/>
                  <a:gd name="T87" fmla="*/ 68 h 135"/>
                  <a:gd name="T88" fmla="*/ 3 w 1592"/>
                  <a:gd name="T89" fmla="*/ 68 h 135"/>
                  <a:gd name="T90" fmla="*/ 4 w 1592"/>
                  <a:gd name="T91" fmla="*/ 82 h 135"/>
                  <a:gd name="T92" fmla="*/ 8 w 1592"/>
                  <a:gd name="T93" fmla="*/ 93 h 135"/>
                  <a:gd name="T94" fmla="*/ 15 w 1592"/>
                  <a:gd name="T95" fmla="*/ 104 h 135"/>
                  <a:gd name="T96" fmla="*/ 24 w 1592"/>
                  <a:gd name="T97" fmla="*/ 114 h 135"/>
                  <a:gd name="T98" fmla="*/ 35 w 1592"/>
                  <a:gd name="T99" fmla="*/ 121 h 135"/>
                  <a:gd name="T100" fmla="*/ 48 w 1592"/>
                  <a:gd name="T101" fmla="*/ 128 h 135"/>
                  <a:gd name="T102" fmla="*/ 62 w 1592"/>
                  <a:gd name="T103" fmla="*/ 131 h 135"/>
                  <a:gd name="T104" fmla="*/ 77 w 1592"/>
                  <a:gd name="T105" fmla="*/ 132 h 135"/>
                  <a:gd name="T106" fmla="*/ 1576 w 1592"/>
                  <a:gd name="T107" fmla="*/ 132 h 13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1592" h="135">
                    <a:moveTo>
                      <a:pt x="1576" y="132"/>
                    </a:moveTo>
                    <a:lnTo>
                      <a:pt x="1576" y="132"/>
                    </a:lnTo>
                    <a:lnTo>
                      <a:pt x="1592" y="131"/>
                    </a:lnTo>
                    <a:lnTo>
                      <a:pt x="1592" y="134"/>
                    </a:lnTo>
                    <a:lnTo>
                      <a:pt x="1576" y="135"/>
                    </a:lnTo>
                    <a:lnTo>
                      <a:pt x="77" y="135"/>
                    </a:lnTo>
                    <a:lnTo>
                      <a:pt x="62" y="134"/>
                    </a:lnTo>
                    <a:lnTo>
                      <a:pt x="46" y="131"/>
                    </a:lnTo>
                    <a:lnTo>
                      <a:pt x="34" y="124"/>
                    </a:lnTo>
                    <a:lnTo>
                      <a:pt x="22" y="115"/>
                    </a:lnTo>
                    <a:lnTo>
                      <a:pt x="13" y="106"/>
                    </a:lnTo>
                    <a:lnTo>
                      <a:pt x="6" y="94"/>
                    </a:lnTo>
                    <a:lnTo>
                      <a:pt x="1" y="82"/>
                    </a:lnTo>
                    <a:lnTo>
                      <a:pt x="0" y="68"/>
                    </a:lnTo>
                    <a:lnTo>
                      <a:pt x="1" y="55"/>
                    </a:lnTo>
                    <a:lnTo>
                      <a:pt x="6" y="41"/>
                    </a:lnTo>
                    <a:lnTo>
                      <a:pt x="13" y="30"/>
                    </a:lnTo>
                    <a:lnTo>
                      <a:pt x="22" y="20"/>
                    </a:lnTo>
                    <a:lnTo>
                      <a:pt x="34" y="12"/>
                    </a:lnTo>
                    <a:lnTo>
                      <a:pt x="46" y="6"/>
                    </a:lnTo>
                    <a:lnTo>
                      <a:pt x="62" y="2"/>
                    </a:lnTo>
                    <a:lnTo>
                      <a:pt x="77" y="0"/>
                    </a:lnTo>
                    <a:lnTo>
                      <a:pt x="1576" y="0"/>
                    </a:lnTo>
                    <a:lnTo>
                      <a:pt x="1592" y="2"/>
                    </a:lnTo>
                    <a:lnTo>
                      <a:pt x="1592" y="5"/>
                    </a:lnTo>
                    <a:lnTo>
                      <a:pt x="1576" y="3"/>
                    </a:lnTo>
                    <a:lnTo>
                      <a:pt x="77" y="3"/>
                    </a:lnTo>
                    <a:lnTo>
                      <a:pt x="62" y="5"/>
                    </a:lnTo>
                    <a:lnTo>
                      <a:pt x="48" y="9"/>
                    </a:lnTo>
                    <a:lnTo>
                      <a:pt x="35" y="14"/>
                    </a:lnTo>
                    <a:lnTo>
                      <a:pt x="24" y="23"/>
                    </a:lnTo>
                    <a:lnTo>
                      <a:pt x="15" y="33"/>
                    </a:lnTo>
                    <a:lnTo>
                      <a:pt x="8" y="42"/>
                    </a:lnTo>
                    <a:lnTo>
                      <a:pt x="4" y="55"/>
                    </a:lnTo>
                    <a:lnTo>
                      <a:pt x="3" y="68"/>
                    </a:lnTo>
                    <a:lnTo>
                      <a:pt x="4" y="82"/>
                    </a:lnTo>
                    <a:lnTo>
                      <a:pt x="8" y="93"/>
                    </a:lnTo>
                    <a:lnTo>
                      <a:pt x="15" y="104"/>
                    </a:lnTo>
                    <a:lnTo>
                      <a:pt x="24" y="114"/>
                    </a:lnTo>
                    <a:lnTo>
                      <a:pt x="35" y="121"/>
                    </a:lnTo>
                    <a:lnTo>
                      <a:pt x="48" y="128"/>
                    </a:lnTo>
                    <a:lnTo>
                      <a:pt x="62" y="131"/>
                    </a:lnTo>
                    <a:lnTo>
                      <a:pt x="77" y="132"/>
                    </a:lnTo>
                    <a:lnTo>
                      <a:pt x="1576" y="13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23" name="Freeform 31"/>
              <p:cNvSpPr>
                <a:spLocks/>
              </p:cNvSpPr>
              <p:nvPr/>
            </p:nvSpPr>
            <p:spPr bwMode="auto">
              <a:xfrm>
                <a:off x="4057" y="279"/>
                <a:ext cx="1589" cy="129"/>
              </a:xfrm>
              <a:custGeom>
                <a:avLst/>
                <a:gdLst>
                  <a:gd name="T0" fmla="*/ 1589 w 1589"/>
                  <a:gd name="T1" fmla="*/ 2 h 129"/>
                  <a:gd name="T2" fmla="*/ 1589 w 1589"/>
                  <a:gd name="T3" fmla="*/ 4 h 129"/>
                  <a:gd name="T4" fmla="*/ 1589 w 1589"/>
                  <a:gd name="T5" fmla="*/ 4 h 129"/>
                  <a:gd name="T6" fmla="*/ 1573 w 1589"/>
                  <a:gd name="T7" fmla="*/ 3 h 129"/>
                  <a:gd name="T8" fmla="*/ 74 w 1589"/>
                  <a:gd name="T9" fmla="*/ 3 h 129"/>
                  <a:gd name="T10" fmla="*/ 74 w 1589"/>
                  <a:gd name="T11" fmla="*/ 3 h 129"/>
                  <a:gd name="T12" fmla="*/ 59 w 1589"/>
                  <a:gd name="T13" fmla="*/ 4 h 129"/>
                  <a:gd name="T14" fmla="*/ 46 w 1589"/>
                  <a:gd name="T15" fmla="*/ 9 h 129"/>
                  <a:gd name="T16" fmla="*/ 33 w 1589"/>
                  <a:gd name="T17" fmla="*/ 14 h 129"/>
                  <a:gd name="T18" fmla="*/ 22 w 1589"/>
                  <a:gd name="T19" fmla="*/ 21 h 129"/>
                  <a:gd name="T20" fmla="*/ 22 w 1589"/>
                  <a:gd name="T21" fmla="*/ 21 h 129"/>
                  <a:gd name="T22" fmla="*/ 14 w 1589"/>
                  <a:gd name="T23" fmla="*/ 31 h 129"/>
                  <a:gd name="T24" fmla="*/ 8 w 1589"/>
                  <a:gd name="T25" fmla="*/ 41 h 129"/>
                  <a:gd name="T26" fmla="*/ 4 w 1589"/>
                  <a:gd name="T27" fmla="*/ 52 h 129"/>
                  <a:gd name="T28" fmla="*/ 3 w 1589"/>
                  <a:gd name="T29" fmla="*/ 65 h 129"/>
                  <a:gd name="T30" fmla="*/ 3 w 1589"/>
                  <a:gd name="T31" fmla="*/ 65 h 129"/>
                  <a:gd name="T32" fmla="*/ 4 w 1589"/>
                  <a:gd name="T33" fmla="*/ 77 h 129"/>
                  <a:gd name="T34" fmla="*/ 8 w 1589"/>
                  <a:gd name="T35" fmla="*/ 88 h 129"/>
                  <a:gd name="T36" fmla="*/ 14 w 1589"/>
                  <a:gd name="T37" fmla="*/ 100 h 129"/>
                  <a:gd name="T38" fmla="*/ 22 w 1589"/>
                  <a:gd name="T39" fmla="*/ 108 h 129"/>
                  <a:gd name="T40" fmla="*/ 22 w 1589"/>
                  <a:gd name="T41" fmla="*/ 108 h 129"/>
                  <a:gd name="T42" fmla="*/ 33 w 1589"/>
                  <a:gd name="T43" fmla="*/ 117 h 129"/>
                  <a:gd name="T44" fmla="*/ 46 w 1589"/>
                  <a:gd name="T45" fmla="*/ 122 h 129"/>
                  <a:gd name="T46" fmla="*/ 59 w 1589"/>
                  <a:gd name="T47" fmla="*/ 125 h 129"/>
                  <a:gd name="T48" fmla="*/ 74 w 1589"/>
                  <a:gd name="T49" fmla="*/ 126 h 129"/>
                  <a:gd name="T50" fmla="*/ 1573 w 1589"/>
                  <a:gd name="T51" fmla="*/ 126 h 129"/>
                  <a:gd name="T52" fmla="*/ 1573 w 1589"/>
                  <a:gd name="T53" fmla="*/ 126 h 129"/>
                  <a:gd name="T54" fmla="*/ 1589 w 1589"/>
                  <a:gd name="T55" fmla="*/ 125 h 129"/>
                  <a:gd name="T56" fmla="*/ 1589 w 1589"/>
                  <a:gd name="T57" fmla="*/ 125 h 129"/>
                  <a:gd name="T58" fmla="*/ 1589 w 1589"/>
                  <a:gd name="T59" fmla="*/ 125 h 129"/>
                  <a:gd name="T60" fmla="*/ 1589 w 1589"/>
                  <a:gd name="T61" fmla="*/ 128 h 129"/>
                  <a:gd name="T62" fmla="*/ 1589 w 1589"/>
                  <a:gd name="T63" fmla="*/ 128 h 129"/>
                  <a:gd name="T64" fmla="*/ 1573 w 1589"/>
                  <a:gd name="T65" fmla="*/ 129 h 129"/>
                  <a:gd name="T66" fmla="*/ 74 w 1589"/>
                  <a:gd name="T67" fmla="*/ 129 h 129"/>
                  <a:gd name="T68" fmla="*/ 74 w 1589"/>
                  <a:gd name="T69" fmla="*/ 129 h 129"/>
                  <a:gd name="T70" fmla="*/ 59 w 1589"/>
                  <a:gd name="T71" fmla="*/ 128 h 129"/>
                  <a:gd name="T72" fmla="*/ 45 w 1589"/>
                  <a:gd name="T73" fmla="*/ 125 h 129"/>
                  <a:gd name="T74" fmla="*/ 32 w 1589"/>
                  <a:gd name="T75" fmla="*/ 118 h 129"/>
                  <a:gd name="T76" fmla="*/ 21 w 1589"/>
                  <a:gd name="T77" fmla="*/ 111 h 129"/>
                  <a:gd name="T78" fmla="*/ 12 w 1589"/>
                  <a:gd name="T79" fmla="*/ 101 h 129"/>
                  <a:gd name="T80" fmla="*/ 5 w 1589"/>
                  <a:gd name="T81" fmla="*/ 90 h 129"/>
                  <a:gd name="T82" fmla="*/ 1 w 1589"/>
                  <a:gd name="T83" fmla="*/ 79 h 129"/>
                  <a:gd name="T84" fmla="*/ 0 w 1589"/>
                  <a:gd name="T85" fmla="*/ 65 h 129"/>
                  <a:gd name="T86" fmla="*/ 0 w 1589"/>
                  <a:gd name="T87" fmla="*/ 65 h 129"/>
                  <a:gd name="T88" fmla="*/ 1 w 1589"/>
                  <a:gd name="T89" fmla="*/ 52 h 129"/>
                  <a:gd name="T90" fmla="*/ 5 w 1589"/>
                  <a:gd name="T91" fmla="*/ 39 h 129"/>
                  <a:gd name="T92" fmla="*/ 12 w 1589"/>
                  <a:gd name="T93" fmla="*/ 30 h 129"/>
                  <a:gd name="T94" fmla="*/ 21 w 1589"/>
                  <a:gd name="T95" fmla="*/ 20 h 129"/>
                  <a:gd name="T96" fmla="*/ 21 w 1589"/>
                  <a:gd name="T97" fmla="*/ 20 h 129"/>
                  <a:gd name="T98" fmla="*/ 32 w 1589"/>
                  <a:gd name="T99" fmla="*/ 11 h 129"/>
                  <a:gd name="T100" fmla="*/ 45 w 1589"/>
                  <a:gd name="T101" fmla="*/ 6 h 129"/>
                  <a:gd name="T102" fmla="*/ 59 w 1589"/>
                  <a:gd name="T103" fmla="*/ 2 h 129"/>
                  <a:gd name="T104" fmla="*/ 74 w 1589"/>
                  <a:gd name="T105" fmla="*/ 0 h 129"/>
                  <a:gd name="T106" fmla="*/ 1573 w 1589"/>
                  <a:gd name="T107" fmla="*/ 0 h 129"/>
                  <a:gd name="T108" fmla="*/ 1573 w 1589"/>
                  <a:gd name="T109" fmla="*/ 0 h 129"/>
                  <a:gd name="T110" fmla="*/ 1589 w 1589"/>
                  <a:gd name="T111" fmla="*/ 2 h 129"/>
                  <a:gd name="T112" fmla="*/ 1589 w 1589"/>
                  <a:gd name="T113" fmla="*/ 2 h 129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589" h="129">
                    <a:moveTo>
                      <a:pt x="1589" y="2"/>
                    </a:moveTo>
                    <a:lnTo>
                      <a:pt x="1589" y="4"/>
                    </a:lnTo>
                    <a:lnTo>
                      <a:pt x="1573" y="3"/>
                    </a:lnTo>
                    <a:lnTo>
                      <a:pt x="74" y="3"/>
                    </a:lnTo>
                    <a:lnTo>
                      <a:pt x="59" y="4"/>
                    </a:lnTo>
                    <a:lnTo>
                      <a:pt x="46" y="9"/>
                    </a:lnTo>
                    <a:lnTo>
                      <a:pt x="33" y="14"/>
                    </a:lnTo>
                    <a:lnTo>
                      <a:pt x="22" y="21"/>
                    </a:lnTo>
                    <a:lnTo>
                      <a:pt x="14" y="31"/>
                    </a:lnTo>
                    <a:lnTo>
                      <a:pt x="8" y="41"/>
                    </a:lnTo>
                    <a:lnTo>
                      <a:pt x="4" y="52"/>
                    </a:lnTo>
                    <a:lnTo>
                      <a:pt x="3" y="65"/>
                    </a:lnTo>
                    <a:lnTo>
                      <a:pt x="4" y="77"/>
                    </a:lnTo>
                    <a:lnTo>
                      <a:pt x="8" y="88"/>
                    </a:lnTo>
                    <a:lnTo>
                      <a:pt x="14" y="100"/>
                    </a:lnTo>
                    <a:lnTo>
                      <a:pt x="22" y="108"/>
                    </a:lnTo>
                    <a:lnTo>
                      <a:pt x="33" y="117"/>
                    </a:lnTo>
                    <a:lnTo>
                      <a:pt x="46" y="122"/>
                    </a:lnTo>
                    <a:lnTo>
                      <a:pt x="59" y="125"/>
                    </a:lnTo>
                    <a:lnTo>
                      <a:pt x="74" y="126"/>
                    </a:lnTo>
                    <a:lnTo>
                      <a:pt x="1573" y="126"/>
                    </a:lnTo>
                    <a:lnTo>
                      <a:pt x="1589" y="125"/>
                    </a:lnTo>
                    <a:lnTo>
                      <a:pt x="1589" y="128"/>
                    </a:lnTo>
                    <a:lnTo>
                      <a:pt x="1573" y="129"/>
                    </a:lnTo>
                    <a:lnTo>
                      <a:pt x="74" y="129"/>
                    </a:lnTo>
                    <a:lnTo>
                      <a:pt x="59" y="128"/>
                    </a:lnTo>
                    <a:lnTo>
                      <a:pt x="45" y="125"/>
                    </a:lnTo>
                    <a:lnTo>
                      <a:pt x="32" y="118"/>
                    </a:lnTo>
                    <a:lnTo>
                      <a:pt x="21" y="111"/>
                    </a:lnTo>
                    <a:lnTo>
                      <a:pt x="12" y="101"/>
                    </a:lnTo>
                    <a:lnTo>
                      <a:pt x="5" y="90"/>
                    </a:lnTo>
                    <a:lnTo>
                      <a:pt x="1" y="79"/>
                    </a:lnTo>
                    <a:lnTo>
                      <a:pt x="0" y="65"/>
                    </a:lnTo>
                    <a:lnTo>
                      <a:pt x="1" y="52"/>
                    </a:lnTo>
                    <a:lnTo>
                      <a:pt x="5" y="39"/>
                    </a:lnTo>
                    <a:lnTo>
                      <a:pt x="12" y="30"/>
                    </a:lnTo>
                    <a:lnTo>
                      <a:pt x="21" y="20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9" y="2"/>
                    </a:lnTo>
                    <a:lnTo>
                      <a:pt x="74" y="0"/>
                    </a:lnTo>
                    <a:lnTo>
                      <a:pt x="1573" y="0"/>
                    </a:lnTo>
                    <a:lnTo>
                      <a:pt x="1589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24" name="Freeform 32"/>
              <p:cNvSpPr>
                <a:spLocks/>
              </p:cNvSpPr>
              <p:nvPr/>
            </p:nvSpPr>
            <p:spPr bwMode="auto">
              <a:xfrm>
                <a:off x="3992" y="401"/>
                <a:ext cx="2" cy="0"/>
              </a:xfrm>
              <a:custGeom>
                <a:avLst/>
                <a:gdLst>
                  <a:gd name="T0" fmla="*/ 2 w 2"/>
                  <a:gd name="T1" fmla="*/ 0 w 2"/>
                  <a:gd name="T2" fmla="*/ 0 w 2"/>
                  <a:gd name="T3" fmla="*/ 0 w 2"/>
                  <a:gd name="T4" fmla="*/ 2 w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T0" y="0"/>
                  </a:cxn>
                  <a:cxn ang="T6">
                    <a:pos x="T1" y="0"/>
                  </a:cxn>
                  <a:cxn ang="T7">
                    <a:pos x="T2" y="0"/>
                  </a:cxn>
                  <a:cxn ang="T8">
                    <a:pos x="T3" y="0"/>
                  </a:cxn>
                  <a:cxn ang="T9">
                    <a:pos x="T4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25" name="Freeform 33"/>
              <p:cNvSpPr>
                <a:spLocks/>
              </p:cNvSpPr>
              <p:nvPr/>
            </p:nvSpPr>
            <p:spPr bwMode="auto">
              <a:xfrm>
                <a:off x="3992" y="293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0 w 2"/>
                  <a:gd name="T3" fmla="*/ 0 h 2"/>
                  <a:gd name="T4" fmla="*/ 0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0 w 2"/>
                  <a:gd name="T11" fmla="*/ 0 h 2"/>
                  <a:gd name="T12" fmla="*/ 0 w 2"/>
                  <a:gd name="T13" fmla="*/ 0 h 2"/>
                  <a:gd name="T14" fmla="*/ 2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26" name="Rectangle 34"/>
              <p:cNvSpPr>
                <a:spLocks noChangeArrowheads="1"/>
              </p:cNvSpPr>
              <p:nvPr/>
            </p:nvSpPr>
            <p:spPr bwMode="auto">
              <a:xfrm>
                <a:off x="3992" y="401"/>
                <a:ext cx="1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27" name="Freeform 35"/>
              <p:cNvSpPr>
                <a:spLocks/>
              </p:cNvSpPr>
              <p:nvPr/>
            </p:nvSpPr>
            <p:spPr bwMode="auto">
              <a:xfrm>
                <a:off x="3992" y="401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28" name="Freeform 36"/>
              <p:cNvSpPr>
                <a:spLocks/>
              </p:cNvSpPr>
              <p:nvPr/>
            </p:nvSpPr>
            <p:spPr bwMode="auto">
              <a:xfrm>
                <a:off x="3992" y="293"/>
                <a:ext cx="0" cy="2"/>
              </a:xfrm>
              <a:custGeom>
                <a:avLst/>
                <a:gdLst>
                  <a:gd name="T0" fmla="*/ 0 h 2"/>
                  <a:gd name="T1" fmla="*/ 0 h 2"/>
                  <a:gd name="T2" fmla="*/ 2 h 2"/>
                  <a:gd name="T3" fmla="*/ 2 h 2"/>
                  <a:gd name="T4" fmla="*/ 2 h 2"/>
                  <a:gd name="T5" fmla="*/ 0 h 2"/>
                  <a:gd name="T6" fmla="*/ 0 h 2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</a:gdLst>
                <a:ahLst/>
                <a:cxnLst>
                  <a:cxn ang="T7">
                    <a:pos x="0" y="T0"/>
                  </a:cxn>
                  <a:cxn ang="T8">
                    <a:pos x="0" y="T1"/>
                  </a:cxn>
                  <a:cxn ang="T9">
                    <a:pos x="0" y="T2"/>
                  </a:cxn>
                  <a:cxn ang="T10">
                    <a:pos x="0" y="T3"/>
                  </a:cxn>
                  <a:cxn ang="T11">
                    <a:pos x="0" y="T4"/>
                  </a:cxn>
                  <a:cxn ang="T12">
                    <a:pos x="0" y="T5"/>
                  </a:cxn>
                  <a:cxn ang="T13">
                    <a:pos x="0" y="T6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29" name="Freeform 37"/>
              <p:cNvSpPr>
                <a:spLocks/>
              </p:cNvSpPr>
              <p:nvPr/>
            </p:nvSpPr>
            <p:spPr bwMode="auto">
              <a:xfrm>
                <a:off x="3909" y="304"/>
                <a:ext cx="44" cy="49"/>
              </a:xfrm>
              <a:custGeom>
                <a:avLst/>
                <a:gdLst>
                  <a:gd name="T0" fmla="*/ 9 w 44"/>
                  <a:gd name="T1" fmla="*/ 19 h 49"/>
                  <a:gd name="T2" fmla="*/ 9 w 44"/>
                  <a:gd name="T3" fmla="*/ 19 h 49"/>
                  <a:gd name="T4" fmla="*/ 0 w 44"/>
                  <a:gd name="T5" fmla="*/ 20 h 49"/>
                  <a:gd name="T6" fmla="*/ 0 w 44"/>
                  <a:gd name="T7" fmla="*/ 0 h 49"/>
                  <a:gd name="T8" fmla="*/ 23 w 44"/>
                  <a:gd name="T9" fmla="*/ 13 h 49"/>
                  <a:gd name="T10" fmla="*/ 44 w 44"/>
                  <a:gd name="T11" fmla="*/ 24 h 49"/>
                  <a:gd name="T12" fmla="*/ 23 w 44"/>
                  <a:gd name="T13" fmla="*/ 37 h 49"/>
                  <a:gd name="T14" fmla="*/ 0 w 44"/>
                  <a:gd name="T15" fmla="*/ 49 h 49"/>
                  <a:gd name="T16" fmla="*/ 0 w 44"/>
                  <a:gd name="T17" fmla="*/ 30 h 49"/>
                  <a:gd name="T18" fmla="*/ 0 w 44"/>
                  <a:gd name="T19" fmla="*/ 30 h 49"/>
                  <a:gd name="T20" fmla="*/ 9 w 44"/>
                  <a:gd name="T21" fmla="*/ 28 h 49"/>
                  <a:gd name="T22" fmla="*/ 9 w 44"/>
                  <a:gd name="T23" fmla="*/ 19 h 4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4" h="49">
                    <a:moveTo>
                      <a:pt x="9" y="19"/>
                    </a:moveTo>
                    <a:lnTo>
                      <a:pt x="9" y="19"/>
                    </a:lnTo>
                    <a:lnTo>
                      <a:pt x="0" y="20"/>
                    </a:lnTo>
                    <a:lnTo>
                      <a:pt x="0" y="0"/>
                    </a:lnTo>
                    <a:lnTo>
                      <a:pt x="23" y="13"/>
                    </a:lnTo>
                    <a:lnTo>
                      <a:pt x="44" y="24"/>
                    </a:lnTo>
                    <a:lnTo>
                      <a:pt x="23" y="37"/>
                    </a:lnTo>
                    <a:lnTo>
                      <a:pt x="0" y="49"/>
                    </a:lnTo>
                    <a:lnTo>
                      <a:pt x="0" y="30"/>
                    </a:lnTo>
                    <a:lnTo>
                      <a:pt x="9" y="28"/>
                    </a:lnTo>
                    <a:lnTo>
                      <a:pt x="9" y="1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30" name="Freeform 38"/>
              <p:cNvSpPr>
                <a:spLocks/>
              </p:cNvSpPr>
              <p:nvPr/>
            </p:nvSpPr>
            <p:spPr bwMode="auto">
              <a:xfrm>
                <a:off x="3909" y="323"/>
                <a:ext cx="9" cy="11"/>
              </a:xfrm>
              <a:custGeom>
                <a:avLst/>
                <a:gdLst>
                  <a:gd name="T0" fmla="*/ 9 w 9"/>
                  <a:gd name="T1" fmla="*/ 9 h 11"/>
                  <a:gd name="T2" fmla="*/ 9 w 9"/>
                  <a:gd name="T3" fmla="*/ 9 h 11"/>
                  <a:gd name="T4" fmla="*/ 0 w 9"/>
                  <a:gd name="T5" fmla="*/ 11 h 11"/>
                  <a:gd name="T6" fmla="*/ 0 w 9"/>
                  <a:gd name="T7" fmla="*/ 5 h 11"/>
                  <a:gd name="T8" fmla="*/ 0 w 9"/>
                  <a:gd name="T9" fmla="*/ 1 h 11"/>
                  <a:gd name="T10" fmla="*/ 0 w 9"/>
                  <a:gd name="T11" fmla="*/ 1 h 11"/>
                  <a:gd name="T12" fmla="*/ 9 w 9"/>
                  <a:gd name="T13" fmla="*/ 0 h 11"/>
                  <a:gd name="T14" fmla="*/ 9 w 9"/>
                  <a:gd name="T15" fmla="*/ 9 h 1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9" h="11">
                    <a:moveTo>
                      <a:pt x="9" y="9"/>
                    </a:moveTo>
                    <a:lnTo>
                      <a:pt x="9" y="9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0" y="1"/>
                    </a:lnTo>
                    <a:lnTo>
                      <a:pt x="9" y="0"/>
                    </a:lnTo>
                    <a:lnTo>
                      <a:pt x="9" y="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31" name="Freeform 39"/>
              <p:cNvSpPr>
                <a:spLocks noEditPoints="1"/>
              </p:cNvSpPr>
              <p:nvPr/>
            </p:nvSpPr>
            <p:spPr bwMode="auto">
              <a:xfrm>
                <a:off x="3811" y="286"/>
                <a:ext cx="181" cy="124"/>
              </a:xfrm>
              <a:custGeom>
                <a:avLst/>
                <a:gdLst>
                  <a:gd name="T0" fmla="*/ 83 w 181"/>
                  <a:gd name="T1" fmla="*/ 96 h 124"/>
                  <a:gd name="T2" fmla="*/ 94 w 181"/>
                  <a:gd name="T3" fmla="*/ 103 h 124"/>
                  <a:gd name="T4" fmla="*/ 107 w 181"/>
                  <a:gd name="T5" fmla="*/ 105 h 124"/>
                  <a:gd name="T6" fmla="*/ 114 w 181"/>
                  <a:gd name="T7" fmla="*/ 104 h 124"/>
                  <a:gd name="T8" fmla="*/ 127 w 181"/>
                  <a:gd name="T9" fmla="*/ 100 h 124"/>
                  <a:gd name="T10" fmla="*/ 135 w 181"/>
                  <a:gd name="T11" fmla="*/ 90 h 124"/>
                  <a:gd name="T12" fmla="*/ 141 w 181"/>
                  <a:gd name="T13" fmla="*/ 79 h 124"/>
                  <a:gd name="T14" fmla="*/ 132 w 181"/>
                  <a:gd name="T15" fmla="*/ 72 h 124"/>
                  <a:gd name="T16" fmla="*/ 131 w 181"/>
                  <a:gd name="T17" fmla="*/ 76 h 124"/>
                  <a:gd name="T18" fmla="*/ 128 w 181"/>
                  <a:gd name="T19" fmla="*/ 84 h 124"/>
                  <a:gd name="T20" fmla="*/ 124 w 181"/>
                  <a:gd name="T21" fmla="*/ 88 h 124"/>
                  <a:gd name="T22" fmla="*/ 117 w 181"/>
                  <a:gd name="T23" fmla="*/ 94 h 124"/>
                  <a:gd name="T24" fmla="*/ 107 w 181"/>
                  <a:gd name="T25" fmla="*/ 96 h 124"/>
                  <a:gd name="T26" fmla="*/ 103 w 181"/>
                  <a:gd name="T27" fmla="*/ 96 h 124"/>
                  <a:gd name="T28" fmla="*/ 94 w 181"/>
                  <a:gd name="T29" fmla="*/ 91 h 124"/>
                  <a:gd name="T30" fmla="*/ 90 w 181"/>
                  <a:gd name="T31" fmla="*/ 88 h 124"/>
                  <a:gd name="T32" fmla="*/ 84 w 181"/>
                  <a:gd name="T33" fmla="*/ 80 h 124"/>
                  <a:gd name="T34" fmla="*/ 83 w 181"/>
                  <a:gd name="T35" fmla="*/ 72 h 124"/>
                  <a:gd name="T36" fmla="*/ 84 w 181"/>
                  <a:gd name="T37" fmla="*/ 63 h 124"/>
                  <a:gd name="T38" fmla="*/ 93 w 181"/>
                  <a:gd name="T39" fmla="*/ 52 h 124"/>
                  <a:gd name="T40" fmla="*/ 98 w 181"/>
                  <a:gd name="T41" fmla="*/ 67 h 124"/>
                  <a:gd name="T42" fmla="*/ 142 w 181"/>
                  <a:gd name="T43" fmla="*/ 42 h 124"/>
                  <a:gd name="T44" fmla="*/ 98 w 181"/>
                  <a:gd name="T45" fmla="*/ 18 h 124"/>
                  <a:gd name="T46" fmla="*/ 98 w 181"/>
                  <a:gd name="T47" fmla="*/ 38 h 124"/>
                  <a:gd name="T48" fmla="*/ 89 w 181"/>
                  <a:gd name="T49" fmla="*/ 42 h 124"/>
                  <a:gd name="T50" fmla="*/ 80 w 181"/>
                  <a:gd name="T51" fmla="*/ 51 h 124"/>
                  <a:gd name="T52" fmla="*/ 75 w 181"/>
                  <a:gd name="T53" fmla="*/ 59 h 124"/>
                  <a:gd name="T54" fmla="*/ 73 w 181"/>
                  <a:gd name="T55" fmla="*/ 72 h 124"/>
                  <a:gd name="T56" fmla="*/ 73 w 181"/>
                  <a:gd name="T57" fmla="*/ 79 h 124"/>
                  <a:gd name="T58" fmla="*/ 79 w 181"/>
                  <a:gd name="T59" fmla="*/ 90 h 124"/>
                  <a:gd name="T60" fmla="*/ 83 w 181"/>
                  <a:gd name="T61" fmla="*/ 96 h 124"/>
                  <a:gd name="T62" fmla="*/ 181 w 181"/>
                  <a:gd name="T63" fmla="*/ 115 h 124"/>
                  <a:gd name="T64" fmla="*/ 178 w 181"/>
                  <a:gd name="T65" fmla="*/ 115 h 124"/>
                  <a:gd name="T66" fmla="*/ 162 w 181"/>
                  <a:gd name="T67" fmla="*/ 118 h 124"/>
                  <a:gd name="T68" fmla="*/ 136 w 181"/>
                  <a:gd name="T69" fmla="*/ 121 h 124"/>
                  <a:gd name="T70" fmla="*/ 66 w 181"/>
                  <a:gd name="T71" fmla="*/ 124 h 124"/>
                  <a:gd name="T72" fmla="*/ 0 w 181"/>
                  <a:gd name="T73" fmla="*/ 107 h 124"/>
                  <a:gd name="T74" fmla="*/ 9 w 181"/>
                  <a:gd name="T75" fmla="*/ 105 h 124"/>
                  <a:gd name="T76" fmla="*/ 19 w 181"/>
                  <a:gd name="T77" fmla="*/ 94 h 124"/>
                  <a:gd name="T78" fmla="*/ 20 w 181"/>
                  <a:gd name="T79" fmla="*/ 34 h 124"/>
                  <a:gd name="T80" fmla="*/ 19 w 181"/>
                  <a:gd name="T81" fmla="*/ 25 h 124"/>
                  <a:gd name="T82" fmla="*/ 9 w 181"/>
                  <a:gd name="T83" fmla="*/ 16 h 124"/>
                  <a:gd name="T84" fmla="*/ 0 w 181"/>
                  <a:gd name="T85" fmla="*/ 0 h 124"/>
                  <a:gd name="T86" fmla="*/ 66 w 181"/>
                  <a:gd name="T87" fmla="*/ 0 h 124"/>
                  <a:gd name="T88" fmla="*/ 149 w 181"/>
                  <a:gd name="T89" fmla="*/ 3 h 124"/>
                  <a:gd name="T90" fmla="*/ 174 w 181"/>
                  <a:gd name="T91" fmla="*/ 6 h 124"/>
                  <a:gd name="T92" fmla="*/ 180 w 181"/>
                  <a:gd name="T93" fmla="*/ 7 h 124"/>
                  <a:gd name="T94" fmla="*/ 181 w 181"/>
                  <a:gd name="T95" fmla="*/ 7 h 124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181" h="124">
                    <a:moveTo>
                      <a:pt x="83" y="96"/>
                    </a:moveTo>
                    <a:lnTo>
                      <a:pt x="83" y="96"/>
                    </a:lnTo>
                    <a:lnTo>
                      <a:pt x="89" y="100"/>
                    </a:lnTo>
                    <a:lnTo>
                      <a:pt x="94" y="103"/>
                    </a:lnTo>
                    <a:lnTo>
                      <a:pt x="100" y="104"/>
                    </a:lnTo>
                    <a:lnTo>
                      <a:pt x="107" y="105"/>
                    </a:lnTo>
                    <a:lnTo>
                      <a:pt x="114" y="104"/>
                    </a:lnTo>
                    <a:lnTo>
                      <a:pt x="121" y="103"/>
                    </a:lnTo>
                    <a:lnTo>
                      <a:pt x="127" y="100"/>
                    </a:lnTo>
                    <a:lnTo>
                      <a:pt x="131" y="96"/>
                    </a:lnTo>
                    <a:lnTo>
                      <a:pt x="135" y="90"/>
                    </a:lnTo>
                    <a:lnTo>
                      <a:pt x="139" y="84"/>
                    </a:lnTo>
                    <a:lnTo>
                      <a:pt x="141" y="79"/>
                    </a:lnTo>
                    <a:lnTo>
                      <a:pt x="142" y="72"/>
                    </a:lnTo>
                    <a:lnTo>
                      <a:pt x="132" y="72"/>
                    </a:lnTo>
                    <a:lnTo>
                      <a:pt x="131" y="76"/>
                    </a:lnTo>
                    <a:lnTo>
                      <a:pt x="129" y="80"/>
                    </a:lnTo>
                    <a:lnTo>
                      <a:pt x="128" y="84"/>
                    </a:lnTo>
                    <a:lnTo>
                      <a:pt x="124" y="88"/>
                    </a:lnTo>
                    <a:lnTo>
                      <a:pt x="121" y="91"/>
                    </a:lnTo>
                    <a:lnTo>
                      <a:pt x="117" y="94"/>
                    </a:lnTo>
                    <a:lnTo>
                      <a:pt x="112" y="96"/>
                    </a:lnTo>
                    <a:lnTo>
                      <a:pt x="107" y="96"/>
                    </a:lnTo>
                    <a:lnTo>
                      <a:pt x="103" y="96"/>
                    </a:lnTo>
                    <a:lnTo>
                      <a:pt x="98" y="94"/>
                    </a:lnTo>
                    <a:lnTo>
                      <a:pt x="94" y="91"/>
                    </a:lnTo>
                    <a:lnTo>
                      <a:pt x="90" y="88"/>
                    </a:lnTo>
                    <a:lnTo>
                      <a:pt x="87" y="84"/>
                    </a:lnTo>
                    <a:lnTo>
                      <a:pt x="84" y="80"/>
                    </a:lnTo>
                    <a:lnTo>
                      <a:pt x="83" y="76"/>
                    </a:lnTo>
                    <a:lnTo>
                      <a:pt x="83" y="72"/>
                    </a:lnTo>
                    <a:lnTo>
                      <a:pt x="84" y="63"/>
                    </a:lnTo>
                    <a:lnTo>
                      <a:pt x="87" y="58"/>
                    </a:lnTo>
                    <a:lnTo>
                      <a:pt x="93" y="52"/>
                    </a:lnTo>
                    <a:lnTo>
                      <a:pt x="98" y="48"/>
                    </a:lnTo>
                    <a:lnTo>
                      <a:pt x="98" y="67"/>
                    </a:lnTo>
                    <a:lnTo>
                      <a:pt x="121" y="55"/>
                    </a:lnTo>
                    <a:lnTo>
                      <a:pt x="142" y="42"/>
                    </a:lnTo>
                    <a:lnTo>
                      <a:pt x="121" y="31"/>
                    </a:lnTo>
                    <a:lnTo>
                      <a:pt x="98" y="18"/>
                    </a:lnTo>
                    <a:lnTo>
                      <a:pt x="98" y="38"/>
                    </a:lnTo>
                    <a:lnTo>
                      <a:pt x="94" y="39"/>
                    </a:lnTo>
                    <a:lnTo>
                      <a:pt x="89" y="42"/>
                    </a:lnTo>
                    <a:lnTo>
                      <a:pt x="84" y="46"/>
                    </a:lnTo>
                    <a:lnTo>
                      <a:pt x="80" y="51"/>
                    </a:lnTo>
                    <a:lnTo>
                      <a:pt x="77" y="55"/>
                    </a:lnTo>
                    <a:lnTo>
                      <a:pt x="75" y="59"/>
                    </a:lnTo>
                    <a:lnTo>
                      <a:pt x="73" y="65"/>
                    </a:lnTo>
                    <a:lnTo>
                      <a:pt x="73" y="72"/>
                    </a:lnTo>
                    <a:lnTo>
                      <a:pt x="73" y="79"/>
                    </a:lnTo>
                    <a:lnTo>
                      <a:pt x="76" y="84"/>
                    </a:lnTo>
                    <a:lnTo>
                      <a:pt x="79" y="90"/>
                    </a:lnTo>
                    <a:lnTo>
                      <a:pt x="83" y="96"/>
                    </a:lnTo>
                    <a:close/>
                    <a:moveTo>
                      <a:pt x="181" y="7"/>
                    </a:moveTo>
                    <a:lnTo>
                      <a:pt x="181" y="115"/>
                    </a:lnTo>
                    <a:lnTo>
                      <a:pt x="178" y="115"/>
                    </a:lnTo>
                    <a:lnTo>
                      <a:pt x="162" y="118"/>
                    </a:lnTo>
                    <a:lnTo>
                      <a:pt x="136" y="121"/>
                    </a:lnTo>
                    <a:lnTo>
                      <a:pt x="104" y="122"/>
                    </a:lnTo>
                    <a:lnTo>
                      <a:pt x="66" y="124"/>
                    </a:lnTo>
                    <a:lnTo>
                      <a:pt x="0" y="124"/>
                    </a:lnTo>
                    <a:lnTo>
                      <a:pt x="0" y="107"/>
                    </a:lnTo>
                    <a:lnTo>
                      <a:pt x="9" y="105"/>
                    </a:lnTo>
                    <a:lnTo>
                      <a:pt x="14" y="101"/>
                    </a:lnTo>
                    <a:lnTo>
                      <a:pt x="19" y="94"/>
                    </a:lnTo>
                    <a:lnTo>
                      <a:pt x="20" y="87"/>
                    </a:lnTo>
                    <a:lnTo>
                      <a:pt x="20" y="34"/>
                    </a:lnTo>
                    <a:lnTo>
                      <a:pt x="19" y="25"/>
                    </a:lnTo>
                    <a:lnTo>
                      <a:pt x="14" y="20"/>
                    </a:lnTo>
                    <a:lnTo>
                      <a:pt x="9" y="16"/>
                    </a:lnTo>
                    <a:lnTo>
                      <a:pt x="0" y="14"/>
                    </a:lnTo>
                    <a:lnTo>
                      <a:pt x="0" y="0"/>
                    </a:lnTo>
                    <a:lnTo>
                      <a:pt x="66" y="0"/>
                    </a:lnTo>
                    <a:lnTo>
                      <a:pt x="112" y="0"/>
                    </a:lnTo>
                    <a:lnTo>
                      <a:pt x="149" y="3"/>
                    </a:lnTo>
                    <a:lnTo>
                      <a:pt x="174" y="6"/>
                    </a:lnTo>
                    <a:lnTo>
                      <a:pt x="180" y="7"/>
                    </a:lnTo>
                    <a:lnTo>
                      <a:pt x="181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32" name="Freeform 40"/>
              <p:cNvSpPr>
                <a:spLocks/>
              </p:cNvSpPr>
              <p:nvPr/>
            </p:nvSpPr>
            <p:spPr bwMode="auto">
              <a:xfrm>
                <a:off x="3884" y="324"/>
                <a:ext cx="69" cy="67"/>
              </a:xfrm>
              <a:custGeom>
                <a:avLst/>
                <a:gdLst>
                  <a:gd name="T0" fmla="*/ 34 w 69"/>
                  <a:gd name="T1" fmla="*/ 67 h 67"/>
                  <a:gd name="T2" fmla="*/ 34 w 69"/>
                  <a:gd name="T3" fmla="*/ 67 h 67"/>
                  <a:gd name="T4" fmla="*/ 27 w 69"/>
                  <a:gd name="T5" fmla="*/ 66 h 67"/>
                  <a:gd name="T6" fmla="*/ 21 w 69"/>
                  <a:gd name="T7" fmla="*/ 65 h 67"/>
                  <a:gd name="T8" fmla="*/ 16 w 69"/>
                  <a:gd name="T9" fmla="*/ 62 h 67"/>
                  <a:gd name="T10" fmla="*/ 10 w 69"/>
                  <a:gd name="T11" fmla="*/ 58 h 67"/>
                  <a:gd name="T12" fmla="*/ 10 w 69"/>
                  <a:gd name="T13" fmla="*/ 58 h 67"/>
                  <a:gd name="T14" fmla="*/ 6 w 69"/>
                  <a:gd name="T15" fmla="*/ 52 h 67"/>
                  <a:gd name="T16" fmla="*/ 3 w 69"/>
                  <a:gd name="T17" fmla="*/ 46 h 67"/>
                  <a:gd name="T18" fmla="*/ 0 w 69"/>
                  <a:gd name="T19" fmla="*/ 41 h 67"/>
                  <a:gd name="T20" fmla="*/ 0 w 69"/>
                  <a:gd name="T21" fmla="*/ 34 h 67"/>
                  <a:gd name="T22" fmla="*/ 0 w 69"/>
                  <a:gd name="T23" fmla="*/ 34 h 67"/>
                  <a:gd name="T24" fmla="*/ 0 w 69"/>
                  <a:gd name="T25" fmla="*/ 27 h 67"/>
                  <a:gd name="T26" fmla="*/ 2 w 69"/>
                  <a:gd name="T27" fmla="*/ 21 h 67"/>
                  <a:gd name="T28" fmla="*/ 4 w 69"/>
                  <a:gd name="T29" fmla="*/ 17 h 67"/>
                  <a:gd name="T30" fmla="*/ 7 w 69"/>
                  <a:gd name="T31" fmla="*/ 13 h 67"/>
                  <a:gd name="T32" fmla="*/ 11 w 69"/>
                  <a:gd name="T33" fmla="*/ 8 h 67"/>
                  <a:gd name="T34" fmla="*/ 16 w 69"/>
                  <a:gd name="T35" fmla="*/ 4 h 67"/>
                  <a:gd name="T36" fmla="*/ 21 w 69"/>
                  <a:gd name="T37" fmla="*/ 1 h 67"/>
                  <a:gd name="T38" fmla="*/ 25 w 69"/>
                  <a:gd name="T39" fmla="*/ 0 h 67"/>
                  <a:gd name="T40" fmla="*/ 25 w 69"/>
                  <a:gd name="T41" fmla="*/ 4 h 67"/>
                  <a:gd name="T42" fmla="*/ 25 w 69"/>
                  <a:gd name="T43" fmla="*/ 10 h 67"/>
                  <a:gd name="T44" fmla="*/ 25 w 69"/>
                  <a:gd name="T45" fmla="*/ 10 h 67"/>
                  <a:gd name="T46" fmla="*/ 20 w 69"/>
                  <a:gd name="T47" fmla="*/ 14 h 67"/>
                  <a:gd name="T48" fmla="*/ 14 w 69"/>
                  <a:gd name="T49" fmla="*/ 20 h 67"/>
                  <a:gd name="T50" fmla="*/ 11 w 69"/>
                  <a:gd name="T51" fmla="*/ 25 h 67"/>
                  <a:gd name="T52" fmla="*/ 10 w 69"/>
                  <a:gd name="T53" fmla="*/ 34 h 67"/>
                  <a:gd name="T54" fmla="*/ 10 w 69"/>
                  <a:gd name="T55" fmla="*/ 34 h 67"/>
                  <a:gd name="T56" fmla="*/ 10 w 69"/>
                  <a:gd name="T57" fmla="*/ 38 h 67"/>
                  <a:gd name="T58" fmla="*/ 11 w 69"/>
                  <a:gd name="T59" fmla="*/ 42 h 67"/>
                  <a:gd name="T60" fmla="*/ 14 w 69"/>
                  <a:gd name="T61" fmla="*/ 46 h 67"/>
                  <a:gd name="T62" fmla="*/ 17 w 69"/>
                  <a:gd name="T63" fmla="*/ 50 h 67"/>
                  <a:gd name="T64" fmla="*/ 17 w 69"/>
                  <a:gd name="T65" fmla="*/ 50 h 67"/>
                  <a:gd name="T66" fmla="*/ 21 w 69"/>
                  <a:gd name="T67" fmla="*/ 53 h 67"/>
                  <a:gd name="T68" fmla="*/ 25 w 69"/>
                  <a:gd name="T69" fmla="*/ 56 h 67"/>
                  <a:gd name="T70" fmla="*/ 30 w 69"/>
                  <a:gd name="T71" fmla="*/ 58 h 67"/>
                  <a:gd name="T72" fmla="*/ 34 w 69"/>
                  <a:gd name="T73" fmla="*/ 58 h 67"/>
                  <a:gd name="T74" fmla="*/ 34 w 69"/>
                  <a:gd name="T75" fmla="*/ 58 h 67"/>
                  <a:gd name="T76" fmla="*/ 39 w 69"/>
                  <a:gd name="T77" fmla="*/ 58 h 67"/>
                  <a:gd name="T78" fmla="*/ 44 w 69"/>
                  <a:gd name="T79" fmla="*/ 56 h 67"/>
                  <a:gd name="T80" fmla="*/ 48 w 69"/>
                  <a:gd name="T81" fmla="*/ 53 h 67"/>
                  <a:gd name="T82" fmla="*/ 51 w 69"/>
                  <a:gd name="T83" fmla="*/ 50 h 67"/>
                  <a:gd name="T84" fmla="*/ 51 w 69"/>
                  <a:gd name="T85" fmla="*/ 50 h 67"/>
                  <a:gd name="T86" fmla="*/ 55 w 69"/>
                  <a:gd name="T87" fmla="*/ 46 h 67"/>
                  <a:gd name="T88" fmla="*/ 56 w 69"/>
                  <a:gd name="T89" fmla="*/ 42 h 67"/>
                  <a:gd name="T90" fmla="*/ 58 w 69"/>
                  <a:gd name="T91" fmla="*/ 38 h 67"/>
                  <a:gd name="T92" fmla="*/ 59 w 69"/>
                  <a:gd name="T93" fmla="*/ 34 h 67"/>
                  <a:gd name="T94" fmla="*/ 69 w 69"/>
                  <a:gd name="T95" fmla="*/ 34 h 67"/>
                  <a:gd name="T96" fmla="*/ 69 w 69"/>
                  <a:gd name="T97" fmla="*/ 34 h 67"/>
                  <a:gd name="T98" fmla="*/ 68 w 69"/>
                  <a:gd name="T99" fmla="*/ 41 h 67"/>
                  <a:gd name="T100" fmla="*/ 66 w 69"/>
                  <a:gd name="T101" fmla="*/ 46 h 67"/>
                  <a:gd name="T102" fmla="*/ 62 w 69"/>
                  <a:gd name="T103" fmla="*/ 52 h 67"/>
                  <a:gd name="T104" fmla="*/ 58 w 69"/>
                  <a:gd name="T105" fmla="*/ 58 h 67"/>
                  <a:gd name="T106" fmla="*/ 54 w 69"/>
                  <a:gd name="T107" fmla="*/ 62 h 67"/>
                  <a:gd name="T108" fmla="*/ 48 w 69"/>
                  <a:gd name="T109" fmla="*/ 65 h 67"/>
                  <a:gd name="T110" fmla="*/ 41 w 69"/>
                  <a:gd name="T111" fmla="*/ 66 h 67"/>
                  <a:gd name="T112" fmla="*/ 34 w 69"/>
                  <a:gd name="T113" fmla="*/ 67 h 67"/>
                  <a:gd name="T114" fmla="*/ 34 w 69"/>
                  <a:gd name="T115" fmla="*/ 67 h 67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69" h="67">
                    <a:moveTo>
                      <a:pt x="34" y="67"/>
                    </a:moveTo>
                    <a:lnTo>
                      <a:pt x="34" y="67"/>
                    </a:lnTo>
                    <a:lnTo>
                      <a:pt x="27" y="66"/>
                    </a:lnTo>
                    <a:lnTo>
                      <a:pt x="21" y="65"/>
                    </a:lnTo>
                    <a:lnTo>
                      <a:pt x="16" y="62"/>
                    </a:lnTo>
                    <a:lnTo>
                      <a:pt x="10" y="58"/>
                    </a:lnTo>
                    <a:lnTo>
                      <a:pt x="6" y="52"/>
                    </a:lnTo>
                    <a:lnTo>
                      <a:pt x="3" y="46"/>
                    </a:lnTo>
                    <a:lnTo>
                      <a:pt x="0" y="41"/>
                    </a:lnTo>
                    <a:lnTo>
                      <a:pt x="0" y="34"/>
                    </a:lnTo>
                    <a:lnTo>
                      <a:pt x="0" y="27"/>
                    </a:lnTo>
                    <a:lnTo>
                      <a:pt x="2" y="21"/>
                    </a:lnTo>
                    <a:lnTo>
                      <a:pt x="4" y="17"/>
                    </a:lnTo>
                    <a:lnTo>
                      <a:pt x="7" y="13"/>
                    </a:lnTo>
                    <a:lnTo>
                      <a:pt x="11" y="8"/>
                    </a:lnTo>
                    <a:lnTo>
                      <a:pt x="16" y="4"/>
                    </a:lnTo>
                    <a:lnTo>
                      <a:pt x="21" y="1"/>
                    </a:lnTo>
                    <a:lnTo>
                      <a:pt x="25" y="0"/>
                    </a:lnTo>
                    <a:lnTo>
                      <a:pt x="25" y="4"/>
                    </a:lnTo>
                    <a:lnTo>
                      <a:pt x="25" y="10"/>
                    </a:lnTo>
                    <a:lnTo>
                      <a:pt x="20" y="14"/>
                    </a:lnTo>
                    <a:lnTo>
                      <a:pt x="14" y="20"/>
                    </a:lnTo>
                    <a:lnTo>
                      <a:pt x="11" y="25"/>
                    </a:lnTo>
                    <a:lnTo>
                      <a:pt x="10" y="34"/>
                    </a:lnTo>
                    <a:lnTo>
                      <a:pt x="10" y="38"/>
                    </a:lnTo>
                    <a:lnTo>
                      <a:pt x="11" y="42"/>
                    </a:lnTo>
                    <a:lnTo>
                      <a:pt x="14" y="46"/>
                    </a:lnTo>
                    <a:lnTo>
                      <a:pt x="17" y="50"/>
                    </a:lnTo>
                    <a:lnTo>
                      <a:pt x="21" y="53"/>
                    </a:lnTo>
                    <a:lnTo>
                      <a:pt x="25" y="56"/>
                    </a:lnTo>
                    <a:lnTo>
                      <a:pt x="30" y="58"/>
                    </a:lnTo>
                    <a:lnTo>
                      <a:pt x="34" y="58"/>
                    </a:lnTo>
                    <a:lnTo>
                      <a:pt x="39" y="58"/>
                    </a:lnTo>
                    <a:lnTo>
                      <a:pt x="44" y="56"/>
                    </a:lnTo>
                    <a:lnTo>
                      <a:pt x="48" y="53"/>
                    </a:lnTo>
                    <a:lnTo>
                      <a:pt x="51" y="50"/>
                    </a:lnTo>
                    <a:lnTo>
                      <a:pt x="55" y="46"/>
                    </a:lnTo>
                    <a:lnTo>
                      <a:pt x="56" y="42"/>
                    </a:lnTo>
                    <a:lnTo>
                      <a:pt x="58" y="38"/>
                    </a:lnTo>
                    <a:lnTo>
                      <a:pt x="59" y="34"/>
                    </a:lnTo>
                    <a:lnTo>
                      <a:pt x="69" y="34"/>
                    </a:lnTo>
                    <a:lnTo>
                      <a:pt x="68" y="41"/>
                    </a:lnTo>
                    <a:lnTo>
                      <a:pt x="66" y="46"/>
                    </a:lnTo>
                    <a:lnTo>
                      <a:pt x="62" y="52"/>
                    </a:lnTo>
                    <a:lnTo>
                      <a:pt x="58" y="58"/>
                    </a:lnTo>
                    <a:lnTo>
                      <a:pt x="54" y="62"/>
                    </a:lnTo>
                    <a:lnTo>
                      <a:pt x="48" y="65"/>
                    </a:lnTo>
                    <a:lnTo>
                      <a:pt x="41" y="66"/>
                    </a:lnTo>
                    <a:lnTo>
                      <a:pt x="34" y="6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33" name="Freeform 41"/>
              <p:cNvSpPr>
                <a:spLocks/>
              </p:cNvSpPr>
              <p:nvPr/>
            </p:nvSpPr>
            <p:spPr bwMode="auto">
              <a:xfrm>
                <a:off x="3762" y="318"/>
                <a:ext cx="35" cy="59"/>
              </a:xfrm>
              <a:custGeom>
                <a:avLst/>
                <a:gdLst>
                  <a:gd name="T0" fmla="*/ 9 w 35"/>
                  <a:gd name="T1" fmla="*/ 14 h 59"/>
                  <a:gd name="T2" fmla="*/ 9 w 35"/>
                  <a:gd name="T3" fmla="*/ 14 h 59"/>
                  <a:gd name="T4" fmla="*/ 10 w 35"/>
                  <a:gd name="T5" fmla="*/ 19 h 59"/>
                  <a:gd name="T6" fmla="*/ 11 w 35"/>
                  <a:gd name="T7" fmla="*/ 21 h 59"/>
                  <a:gd name="T8" fmla="*/ 16 w 35"/>
                  <a:gd name="T9" fmla="*/ 24 h 59"/>
                  <a:gd name="T10" fmla="*/ 20 w 35"/>
                  <a:gd name="T11" fmla="*/ 26 h 59"/>
                  <a:gd name="T12" fmla="*/ 20 w 35"/>
                  <a:gd name="T13" fmla="*/ 26 h 59"/>
                  <a:gd name="T14" fmla="*/ 27 w 35"/>
                  <a:gd name="T15" fmla="*/ 28 h 59"/>
                  <a:gd name="T16" fmla="*/ 31 w 35"/>
                  <a:gd name="T17" fmla="*/ 33 h 59"/>
                  <a:gd name="T18" fmla="*/ 34 w 35"/>
                  <a:gd name="T19" fmla="*/ 37 h 59"/>
                  <a:gd name="T20" fmla="*/ 35 w 35"/>
                  <a:gd name="T21" fmla="*/ 42 h 59"/>
                  <a:gd name="T22" fmla="*/ 35 w 35"/>
                  <a:gd name="T23" fmla="*/ 42 h 59"/>
                  <a:gd name="T24" fmla="*/ 34 w 35"/>
                  <a:gd name="T25" fmla="*/ 49 h 59"/>
                  <a:gd name="T26" fmla="*/ 30 w 35"/>
                  <a:gd name="T27" fmla="*/ 54 h 59"/>
                  <a:gd name="T28" fmla="*/ 24 w 35"/>
                  <a:gd name="T29" fmla="*/ 58 h 59"/>
                  <a:gd name="T30" fmla="*/ 14 w 35"/>
                  <a:gd name="T31" fmla="*/ 59 h 59"/>
                  <a:gd name="T32" fmla="*/ 14 w 35"/>
                  <a:gd name="T33" fmla="*/ 59 h 59"/>
                  <a:gd name="T34" fmla="*/ 6 w 35"/>
                  <a:gd name="T35" fmla="*/ 58 h 59"/>
                  <a:gd name="T36" fmla="*/ 0 w 35"/>
                  <a:gd name="T37" fmla="*/ 55 h 59"/>
                  <a:gd name="T38" fmla="*/ 2 w 35"/>
                  <a:gd name="T39" fmla="*/ 49 h 59"/>
                  <a:gd name="T40" fmla="*/ 2 w 35"/>
                  <a:gd name="T41" fmla="*/ 49 h 59"/>
                  <a:gd name="T42" fmla="*/ 7 w 35"/>
                  <a:gd name="T43" fmla="*/ 52 h 59"/>
                  <a:gd name="T44" fmla="*/ 16 w 35"/>
                  <a:gd name="T45" fmla="*/ 54 h 59"/>
                  <a:gd name="T46" fmla="*/ 16 w 35"/>
                  <a:gd name="T47" fmla="*/ 54 h 59"/>
                  <a:gd name="T48" fmla="*/ 20 w 35"/>
                  <a:gd name="T49" fmla="*/ 52 h 59"/>
                  <a:gd name="T50" fmla="*/ 24 w 35"/>
                  <a:gd name="T51" fmla="*/ 51 h 59"/>
                  <a:gd name="T52" fmla="*/ 27 w 35"/>
                  <a:gd name="T53" fmla="*/ 47 h 59"/>
                  <a:gd name="T54" fmla="*/ 27 w 35"/>
                  <a:gd name="T55" fmla="*/ 44 h 59"/>
                  <a:gd name="T56" fmla="*/ 27 w 35"/>
                  <a:gd name="T57" fmla="*/ 44 h 59"/>
                  <a:gd name="T58" fmla="*/ 27 w 35"/>
                  <a:gd name="T59" fmla="*/ 40 h 59"/>
                  <a:gd name="T60" fmla="*/ 24 w 35"/>
                  <a:gd name="T61" fmla="*/ 37 h 59"/>
                  <a:gd name="T62" fmla="*/ 21 w 35"/>
                  <a:gd name="T63" fmla="*/ 34 h 59"/>
                  <a:gd name="T64" fmla="*/ 17 w 35"/>
                  <a:gd name="T65" fmla="*/ 33 h 59"/>
                  <a:gd name="T66" fmla="*/ 17 w 35"/>
                  <a:gd name="T67" fmla="*/ 33 h 59"/>
                  <a:gd name="T68" fmla="*/ 10 w 35"/>
                  <a:gd name="T69" fmla="*/ 28 h 59"/>
                  <a:gd name="T70" fmla="*/ 6 w 35"/>
                  <a:gd name="T71" fmla="*/ 26 h 59"/>
                  <a:gd name="T72" fmla="*/ 2 w 35"/>
                  <a:gd name="T73" fmla="*/ 21 h 59"/>
                  <a:gd name="T74" fmla="*/ 2 w 35"/>
                  <a:gd name="T75" fmla="*/ 16 h 59"/>
                  <a:gd name="T76" fmla="*/ 2 w 35"/>
                  <a:gd name="T77" fmla="*/ 16 h 59"/>
                  <a:gd name="T78" fmla="*/ 3 w 35"/>
                  <a:gd name="T79" fmla="*/ 9 h 59"/>
                  <a:gd name="T80" fmla="*/ 6 w 35"/>
                  <a:gd name="T81" fmla="*/ 5 h 59"/>
                  <a:gd name="T82" fmla="*/ 13 w 35"/>
                  <a:gd name="T83" fmla="*/ 2 h 59"/>
                  <a:gd name="T84" fmla="*/ 20 w 35"/>
                  <a:gd name="T85" fmla="*/ 0 h 59"/>
                  <a:gd name="T86" fmla="*/ 20 w 35"/>
                  <a:gd name="T87" fmla="*/ 0 h 59"/>
                  <a:gd name="T88" fmla="*/ 27 w 35"/>
                  <a:gd name="T89" fmla="*/ 0 h 59"/>
                  <a:gd name="T90" fmla="*/ 32 w 35"/>
                  <a:gd name="T91" fmla="*/ 3 h 59"/>
                  <a:gd name="T92" fmla="*/ 30 w 35"/>
                  <a:gd name="T93" fmla="*/ 9 h 59"/>
                  <a:gd name="T94" fmla="*/ 30 w 35"/>
                  <a:gd name="T95" fmla="*/ 9 h 59"/>
                  <a:gd name="T96" fmla="*/ 25 w 35"/>
                  <a:gd name="T97" fmla="*/ 7 h 59"/>
                  <a:gd name="T98" fmla="*/ 20 w 35"/>
                  <a:gd name="T99" fmla="*/ 6 h 59"/>
                  <a:gd name="T100" fmla="*/ 20 w 35"/>
                  <a:gd name="T101" fmla="*/ 6 h 59"/>
                  <a:gd name="T102" fmla="*/ 14 w 35"/>
                  <a:gd name="T103" fmla="*/ 7 h 59"/>
                  <a:gd name="T104" fmla="*/ 11 w 35"/>
                  <a:gd name="T105" fmla="*/ 9 h 59"/>
                  <a:gd name="T106" fmla="*/ 9 w 35"/>
                  <a:gd name="T107" fmla="*/ 12 h 59"/>
                  <a:gd name="T108" fmla="*/ 9 w 35"/>
                  <a:gd name="T109" fmla="*/ 14 h 59"/>
                  <a:gd name="T110" fmla="*/ 9 w 35"/>
                  <a:gd name="T111" fmla="*/ 14 h 59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5" h="59">
                    <a:moveTo>
                      <a:pt x="9" y="14"/>
                    </a:moveTo>
                    <a:lnTo>
                      <a:pt x="9" y="14"/>
                    </a:lnTo>
                    <a:lnTo>
                      <a:pt x="10" y="19"/>
                    </a:lnTo>
                    <a:lnTo>
                      <a:pt x="11" y="21"/>
                    </a:lnTo>
                    <a:lnTo>
                      <a:pt x="16" y="24"/>
                    </a:lnTo>
                    <a:lnTo>
                      <a:pt x="20" y="26"/>
                    </a:lnTo>
                    <a:lnTo>
                      <a:pt x="27" y="28"/>
                    </a:lnTo>
                    <a:lnTo>
                      <a:pt x="31" y="33"/>
                    </a:lnTo>
                    <a:lnTo>
                      <a:pt x="34" y="37"/>
                    </a:lnTo>
                    <a:lnTo>
                      <a:pt x="35" y="42"/>
                    </a:lnTo>
                    <a:lnTo>
                      <a:pt x="34" y="49"/>
                    </a:lnTo>
                    <a:lnTo>
                      <a:pt x="30" y="54"/>
                    </a:lnTo>
                    <a:lnTo>
                      <a:pt x="24" y="58"/>
                    </a:lnTo>
                    <a:lnTo>
                      <a:pt x="14" y="59"/>
                    </a:lnTo>
                    <a:lnTo>
                      <a:pt x="6" y="58"/>
                    </a:lnTo>
                    <a:lnTo>
                      <a:pt x="0" y="55"/>
                    </a:lnTo>
                    <a:lnTo>
                      <a:pt x="2" y="49"/>
                    </a:lnTo>
                    <a:lnTo>
                      <a:pt x="7" y="52"/>
                    </a:lnTo>
                    <a:lnTo>
                      <a:pt x="16" y="54"/>
                    </a:lnTo>
                    <a:lnTo>
                      <a:pt x="20" y="52"/>
                    </a:lnTo>
                    <a:lnTo>
                      <a:pt x="24" y="51"/>
                    </a:lnTo>
                    <a:lnTo>
                      <a:pt x="27" y="47"/>
                    </a:lnTo>
                    <a:lnTo>
                      <a:pt x="27" y="44"/>
                    </a:lnTo>
                    <a:lnTo>
                      <a:pt x="27" y="40"/>
                    </a:lnTo>
                    <a:lnTo>
                      <a:pt x="24" y="37"/>
                    </a:lnTo>
                    <a:lnTo>
                      <a:pt x="21" y="34"/>
                    </a:lnTo>
                    <a:lnTo>
                      <a:pt x="17" y="33"/>
                    </a:lnTo>
                    <a:lnTo>
                      <a:pt x="10" y="28"/>
                    </a:lnTo>
                    <a:lnTo>
                      <a:pt x="6" y="26"/>
                    </a:lnTo>
                    <a:lnTo>
                      <a:pt x="2" y="21"/>
                    </a:lnTo>
                    <a:lnTo>
                      <a:pt x="2" y="16"/>
                    </a:lnTo>
                    <a:lnTo>
                      <a:pt x="3" y="9"/>
                    </a:lnTo>
                    <a:lnTo>
                      <a:pt x="6" y="5"/>
                    </a:lnTo>
                    <a:lnTo>
                      <a:pt x="13" y="2"/>
                    </a:lnTo>
                    <a:lnTo>
                      <a:pt x="20" y="0"/>
                    </a:lnTo>
                    <a:lnTo>
                      <a:pt x="27" y="0"/>
                    </a:lnTo>
                    <a:lnTo>
                      <a:pt x="32" y="3"/>
                    </a:lnTo>
                    <a:lnTo>
                      <a:pt x="30" y="9"/>
                    </a:lnTo>
                    <a:lnTo>
                      <a:pt x="25" y="7"/>
                    </a:lnTo>
                    <a:lnTo>
                      <a:pt x="20" y="6"/>
                    </a:lnTo>
                    <a:lnTo>
                      <a:pt x="14" y="7"/>
                    </a:lnTo>
                    <a:lnTo>
                      <a:pt x="11" y="9"/>
                    </a:lnTo>
                    <a:lnTo>
                      <a:pt x="9" y="12"/>
                    </a:lnTo>
                    <a:lnTo>
                      <a:pt x="9" y="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34" name="Freeform 42"/>
              <p:cNvSpPr>
                <a:spLocks/>
              </p:cNvSpPr>
              <p:nvPr/>
            </p:nvSpPr>
            <p:spPr bwMode="auto">
              <a:xfrm>
                <a:off x="3720" y="318"/>
                <a:ext cx="35" cy="59"/>
              </a:xfrm>
              <a:custGeom>
                <a:avLst/>
                <a:gdLst>
                  <a:gd name="T0" fmla="*/ 35 w 35"/>
                  <a:gd name="T1" fmla="*/ 42 h 59"/>
                  <a:gd name="T2" fmla="*/ 35 w 35"/>
                  <a:gd name="T3" fmla="*/ 42 h 59"/>
                  <a:gd name="T4" fmla="*/ 34 w 35"/>
                  <a:gd name="T5" fmla="*/ 49 h 59"/>
                  <a:gd name="T6" fmla="*/ 30 w 35"/>
                  <a:gd name="T7" fmla="*/ 54 h 59"/>
                  <a:gd name="T8" fmla="*/ 24 w 35"/>
                  <a:gd name="T9" fmla="*/ 58 h 59"/>
                  <a:gd name="T10" fmla="*/ 14 w 35"/>
                  <a:gd name="T11" fmla="*/ 59 h 59"/>
                  <a:gd name="T12" fmla="*/ 14 w 35"/>
                  <a:gd name="T13" fmla="*/ 59 h 59"/>
                  <a:gd name="T14" fmla="*/ 7 w 35"/>
                  <a:gd name="T15" fmla="*/ 58 h 59"/>
                  <a:gd name="T16" fmla="*/ 0 w 35"/>
                  <a:gd name="T17" fmla="*/ 55 h 59"/>
                  <a:gd name="T18" fmla="*/ 2 w 35"/>
                  <a:gd name="T19" fmla="*/ 49 h 59"/>
                  <a:gd name="T20" fmla="*/ 2 w 35"/>
                  <a:gd name="T21" fmla="*/ 49 h 59"/>
                  <a:gd name="T22" fmla="*/ 9 w 35"/>
                  <a:gd name="T23" fmla="*/ 52 h 59"/>
                  <a:gd name="T24" fmla="*/ 16 w 35"/>
                  <a:gd name="T25" fmla="*/ 54 h 59"/>
                  <a:gd name="T26" fmla="*/ 16 w 35"/>
                  <a:gd name="T27" fmla="*/ 54 h 59"/>
                  <a:gd name="T28" fmla="*/ 20 w 35"/>
                  <a:gd name="T29" fmla="*/ 52 h 59"/>
                  <a:gd name="T30" fmla="*/ 24 w 35"/>
                  <a:gd name="T31" fmla="*/ 51 h 59"/>
                  <a:gd name="T32" fmla="*/ 27 w 35"/>
                  <a:gd name="T33" fmla="*/ 47 h 59"/>
                  <a:gd name="T34" fmla="*/ 27 w 35"/>
                  <a:gd name="T35" fmla="*/ 44 h 59"/>
                  <a:gd name="T36" fmla="*/ 27 w 35"/>
                  <a:gd name="T37" fmla="*/ 44 h 59"/>
                  <a:gd name="T38" fmla="*/ 27 w 35"/>
                  <a:gd name="T39" fmla="*/ 40 h 59"/>
                  <a:gd name="T40" fmla="*/ 25 w 35"/>
                  <a:gd name="T41" fmla="*/ 37 h 59"/>
                  <a:gd name="T42" fmla="*/ 21 w 35"/>
                  <a:gd name="T43" fmla="*/ 34 h 59"/>
                  <a:gd name="T44" fmla="*/ 17 w 35"/>
                  <a:gd name="T45" fmla="*/ 33 h 59"/>
                  <a:gd name="T46" fmla="*/ 17 w 35"/>
                  <a:gd name="T47" fmla="*/ 33 h 59"/>
                  <a:gd name="T48" fmla="*/ 10 w 35"/>
                  <a:gd name="T49" fmla="*/ 28 h 59"/>
                  <a:gd name="T50" fmla="*/ 6 w 35"/>
                  <a:gd name="T51" fmla="*/ 26 h 59"/>
                  <a:gd name="T52" fmla="*/ 3 w 35"/>
                  <a:gd name="T53" fmla="*/ 21 h 59"/>
                  <a:gd name="T54" fmla="*/ 2 w 35"/>
                  <a:gd name="T55" fmla="*/ 16 h 59"/>
                  <a:gd name="T56" fmla="*/ 2 w 35"/>
                  <a:gd name="T57" fmla="*/ 16 h 59"/>
                  <a:gd name="T58" fmla="*/ 3 w 35"/>
                  <a:gd name="T59" fmla="*/ 9 h 59"/>
                  <a:gd name="T60" fmla="*/ 7 w 35"/>
                  <a:gd name="T61" fmla="*/ 5 h 59"/>
                  <a:gd name="T62" fmla="*/ 13 w 35"/>
                  <a:gd name="T63" fmla="*/ 2 h 59"/>
                  <a:gd name="T64" fmla="*/ 20 w 35"/>
                  <a:gd name="T65" fmla="*/ 0 h 59"/>
                  <a:gd name="T66" fmla="*/ 20 w 35"/>
                  <a:gd name="T67" fmla="*/ 0 h 59"/>
                  <a:gd name="T68" fmla="*/ 27 w 35"/>
                  <a:gd name="T69" fmla="*/ 0 h 59"/>
                  <a:gd name="T70" fmla="*/ 32 w 35"/>
                  <a:gd name="T71" fmla="*/ 3 h 59"/>
                  <a:gd name="T72" fmla="*/ 31 w 35"/>
                  <a:gd name="T73" fmla="*/ 9 h 59"/>
                  <a:gd name="T74" fmla="*/ 31 w 35"/>
                  <a:gd name="T75" fmla="*/ 9 h 59"/>
                  <a:gd name="T76" fmla="*/ 27 w 35"/>
                  <a:gd name="T77" fmla="*/ 7 h 59"/>
                  <a:gd name="T78" fmla="*/ 20 w 35"/>
                  <a:gd name="T79" fmla="*/ 6 h 59"/>
                  <a:gd name="T80" fmla="*/ 20 w 35"/>
                  <a:gd name="T81" fmla="*/ 6 h 59"/>
                  <a:gd name="T82" fmla="*/ 14 w 35"/>
                  <a:gd name="T83" fmla="*/ 7 h 59"/>
                  <a:gd name="T84" fmla="*/ 11 w 35"/>
                  <a:gd name="T85" fmla="*/ 9 h 59"/>
                  <a:gd name="T86" fmla="*/ 10 w 35"/>
                  <a:gd name="T87" fmla="*/ 12 h 59"/>
                  <a:gd name="T88" fmla="*/ 9 w 35"/>
                  <a:gd name="T89" fmla="*/ 14 h 59"/>
                  <a:gd name="T90" fmla="*/ 9 w 35"/>
                  <a:gd name="T91" fmla="*/ 14 h 59"/>
                  <a:gd name="T92" fmla="*/ 10 w 35"/>
                  <a:gd name="T93" fmla="*/ 19 h 59"/>
                  <a:gd name="T94" fmla="*/ 11 w 35"/>
                  <a:gd name="T95" fmla="*/ 21 h 59"/>
                  <a:gd name="T96" fmla="*/ 16 w 35"/>
                  <a:gd name="T97" fmla="*/ 24 h 59"/>
                  <a:gd name="T98" fmla="*/ 20 w 35"/>
                  <a:gd name="T99" fmla="*/ 26 h 59"/>
                  <a:gd name="T100" fmla="*/ 20 w 35"/>
                  <a:gd name="T101" fmla="*/ 26 h 59"/>
                  <a:gd name="T102" fmla="*/ 27 w 35"/>
                  <a:gd name="T103" fmla="*/ 28 h 59"/>
                  <a:gd name="T104" fmla="*/ 31 w 35"/>
                  <a:gd name="T105" fmla="*/ 33 h 59"/>
                  <a:gd name="T106" fmla="*/ 34 w 35"/>
                  <a:gd name="T107" fmla="*/ 37 h 59"/>
                  <a:gd name="T108" fmla="*/ 35 w 35"/>
                  <a:gd name="T109" fmla="*/ 42 h 59"/>
                  <a:gd name="T110" fmla="*/ 35 w 35"/>
                  <a:gd name="T111" fmla="*/ 42 h 59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35" h="59">
                    <a:moveTo>
                      <a:pt x="35" y="42"/>
                    </a:moveTo>
                    <a:lnTo>
                      <a:pt x="35" y="42"/>
                    </a:lnTo>
                    <a:lnTo>
                      <a:pt x="34" y="49"/>
                    </a:lnTo>
                    <a:lnTo>
                      <a:pt x="30" y="54"/>
                    </a:lnTo>
                    <a:lnTo>
                      <a:pt x="24" y="58"/>
                    </a:lnTo>
                    <a:lnTo>
                      <a:pt x="14" y="59"/>
                    </a:lnTo>
                    <a:lnTo>
                      <a:pt x="7" y="58"/>
                    </a:lnTo>
                    <a:lnTo>
                      <a:pt x="0" y="55"/>
                    </a:lnTo>
                    <a:lnTo>
                      <a:pt x="2" y="49"/>
                    </a:lnTo>
                    <a:lnTo>
                      <a:pt x="9" y="52"/>
                    </a:lnTo>
                    <a:lnTo>
                      <a:pt x="16" y="54"/>
                    </a:lnTo>
                    <a:lnTo>
                      <a:pt x="20" y="52"/>
                    </a:lnTo>
                    <a:lnTo>
                      <a:pt x="24" y="51"/>
                    </a:lnTo>
                    <a:lnTo>
                      <a:pt x="27" y="47"/>
                    </a:lnTo>
                    <a:lnTo>
                      <a:pt x="27" y="44"/>
                    </a:lnTo>
                    <a:lnTo>
                      <a:pt x="27" y="40"/>
                    </a:lnTo>
                    <a:lnTo>
                      <a:pt x="25" y="37"/>
                    </a:lnTo>
                    <a:lnTo>
                      <a:pt x="21" y="34"/>
                    </a:lnTo>
                    <a:lnTo>
                      <a:pt x="17" y="33"/>
                    </a:lnTo>
                    <a:lnTo>
                      <a:pt x="10" y="28"/>
                    </a:lnTo>
                    <a:lnTo>
                      <a:pt x="6" y="26"/>
                    </a:lnTo>
                    <a:lnTo>
                      <a:pt x="3" y="21"/>
                    </a:lnTo>
                    <a:lnTo>
                      <a:pt x="2" y="16"/>
                    </a:lnTo>
                    <a:lnTo>
                      <a:pt x="3" y="9"/>
                    </a:lnTo>
                    <a:lnTo>
                      <a:pt x="7" y="5"/>
                    </a:lnTo>
                    <a:lnTo>
                      <a:pt x="13" y="2"/>
                    </a:lnTo>
                    <a:lnTo>
                      <a:pt x="20" y="0"/>
                    </a:lnTo>
                    <a:lnTo>
                      <a:pt x="27" y="0"/>
                    </a:lnTo>
                    <a:lnTo>
                      <a:pt x="32" y="3"/>
                    </a:lnTo>
                    <a:lnTo>
                      <a:pt x="31" y="9"/>
                    </a:lnTo>
                    <a:lnTo>
                      <a:pt x="27" y="7"/>
                    </a:lnTo>
                    <a:lnTo>
                      <a:pt x="20" y="6"/>
                    </a:lnTo>
                    <a:lnTo>
                      <a:pt x="14" y="7"/>
                    </a:lnTo>
                    <a:lnTo>
                      <a:pt x="11" y="9"/>
                    </a:lnTo>
                    <a:lnTo>
                      <a:pt x="10" y="12"/>
                    </a:lnTo>
                    <a:lnTo>
                      <a:pt x="9" y="14"/>
                    </a:lnTo>
                    <a:lnTo>
                      <a:pt x="10" y="19"/>
                    </a:lnTo>
                    <a:lnTo>
                      <a:pt x="11" y="21"/>
                    </a:lnTo>
                    <a:lnTo>
                      <a:pt x="16" y="24"/>
                    </a:lnTo>
                    <a:lnTo>
                      <a:pt x="20" y="26"/>
                    </a:lnTo>
                    <a:lnTo>
                      <a:pt x="27" y="28"/>
                    </a:lnTo>
                    <a:lnTo>
                      <a:pt x="31" y="33"/>
                    </a:lnTo>
                    <a:lnTo>
                      <a:pt x="34" y="37"/>
                    </a:lnTo>
                    <a:lnTo>
                      <a:pt x="35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35" name="Freeform 43"/>
              <p:cNvSpPr>
                <a:spLocks noEditPoints="1"/>
              </p:cNvSpPr>
              <p:nvPr/>
            </p:nvSpPr>
            <p:spPr bwMode="auto">
              <a:xfrm>
                <a:off x="3647" y="300"/>
                <a:ext cx="184" cy="93"/>
              </a:xfrm>
              <a:custGeom>
                <a:avLst/>
                <a:gdLst>
                  <a:gd name="T0" fmla="*/ 45 w 184"/>
                  <a:gd name="T1" fmla="*/ 52 h 93"/>
                  <a:gd name="T2" fmla="*/ 52 w 184"/>
                  <a:gd name="T3" fmla="*/ 55 h 93"/>
                  <a:gd name="T4" fmla="*/ 56 w 184"/>
                  <a:gd name="T5" fmla="*/ 63 h 93"/>
                  <a:gd name="T6" fmla="*/ 68 w 184"/>
                  <a:gd name="T7" fmla="*/ 76 h 93"/>
                  <a:gd name="T8" fmla="*/ 63 w 184"/>
                  <a:gd name="T9" fmla="*/ 60 h 93"/>
                  <a:gd name="T10" fmla="*/ 55 w 184"/>
                  <a:gd name="T11" fmla="*/ 49 h 93"/>
                  <a:gd name="T12" fmla="*/ 59 w 184"/>
                  <a:gd name="T13" fmla="*/ 46 h 93"/>
                  <a:gd name="T14" fmla="*/ 66 w 184"/>
                  <a:gd name="T15" fmla="*/ 34 h 93"/>
                  <a:gd name="T16" fmla="*/ 60 w 184"/>
                  <a:gd name="T17" fmla="*/ 23 h 93"/>
                  <a:gd name="T18" fmla="*/ 55 w 184"/>
                  <a:gd name="T19" fmla="*/ 20 h 93"/>
                  <a:gd name="T20" fmla="*/ 31 w 184"/>
                  <a:gd name="T21" fmla="*/ 20 h 93"/>
                  <a:gd name="T22" fmla="*/ 164 w 184"/>
                  <a:gd name="T23" fmla="*/ 0 h 93"/>
                  <a:gd name="T24" fmla="*/ 178 w 184"/>
                  <a:gd name="T25" fmla="*/ 6 h 93"/>
                  <a:gd name="T26" fmla="*/ 184 w 184"/>
                  <a:gd name="T27" fmla="*/ 73 h 93"/>
                  <a:gd name="T28" fmla="*/ 178 w 184"/>
                  <a:gd name="T29" fmla="*/ 87 h 93"/>
                  <a:gd name="T30" fmla="*/ 20 w 184"/>
                  <a:gd name="T31" fmla="*/ 93 h 93"/>
                  <a:gd name="T32" fmla="*/ 6 w 184"/>
                  <a:gd name="T33" fmla="*/ 87 h 93"/>
                  <a:gd name="T34" fmla="*/ 0 w 184"/>
                  <a:gd name="T35" fmla="*/ 20 h 93"/>
                  <a:gd name="T36" fmla="*/ 6 w 184"/>
                  <a:gd name="T37" fmla="*/ 6 h 93"/>
                  <a:gd name="T38" fmla="*/ 164 w 184"/>
                  <a:gd name="T39" fmla="*/ 0 h 93"/>
                  <a:gd name="T40" fmla="*/ 97 w 184"/>
                  <a:gd name="T41" fmla="*/ 76 h 93"/>
                  <a:gd name="T42" fmla="*/ 108 w 184"/>
                  <a:gd name="T43" fmla="*/ 60 h 93"/>
                  <a:gd name="T44" fmla="*/ 104 w 184"/>
                  <a:gd name="T45" fmla="*/ 51 h 93"/>
                  <a:gd name="T46" fmla="*/ 93 w 184"/>
                  <a:gd name="T47" fmla="*/ 44 h 93"/>
                  <a:gd name="T48" fmla="*/ 83 w 184"/>
                  <a:gd name="T49" fmla="*/ 37 h 93"/>
                  <a:gd name="T50" fmla="*/ 83 w 184"/>
                  <a:gd name="T51" fmla="*/ 30 h 93"/>
                  <a:gd name="T52" fmla="*/ 93 w 184"/>
                  <a:gd name="T53" fmla="*/ 24 h 93"/>
                  <a:gd name="T54" fmla="*/ 104 w 184"/>
                  <a:gd name="T55" fmla="*/ 27 h 93"/>
                  <a:gd name="T56" fmla="*/ 100 w 184"/>
                  <a:gd name="T57" fmla="*/ 18 h 93"/>
                  <a:gd name="T58" fmla="*/ 86 w 184"/>
                  <a:gd name="T59" fmla="*/ 20 h 93"/>
                  <a:gd name="T60" fmla="*/ 75 w 184"/>
                  <a:gd name="T61" fmla="*/ 34 h 93"/>
                  <a:gd name="T62" fmla="*/ 79 w 184"/>
                  <a:gd name="T63" fmla="*/ 44 h 93"/>
                  <a:gd name="T64" fmla="*/ 90 w 184"/>
                  <a:gd name="T65" fmla="*/ 51 h 93"/>
                  <a:gd name="T66" fmla="*/ 100 w 184"/>
                  <a:gd name="T67" fmla="*/ 58 h 93"/>
                  <a:gd name="T68" fmla="*/ 100 w 184"/>
                  <a:gd name="T69" fmla="*/ 65 h 93"/>
                  <a:gd name="T70" fmla="*/ 89 w 184"/>
                  <a:gd name="T71" fmla="*/ 72 h 93"/>
                  <a:gd name="T72" fmla="*/ 75 w 184"/>
                  <a:gd name="T73" fmla="*/ 67 h 93"/>
                  <a:gd name="T74" fmla="*/ 80 w 184"/>
                  <a:gd name="T75" fmla="*/ 76 h 93"/>
                  <a:gd name="T76" fmla="*/ 135 w 184"/>
                  <a:gd name="T77" fmla="*/ 18 h 93"/>
                  <a:gd name="T78" fmla="*/ 121 w 184"/>
                  <a:gd name="T79" fmla="*/ 23 h 93"/>
                  <a:gd name="T80" fmla="*/ 117 w 184"/>
                  <a:gd name="T81" fmla="*/ 34 h 93"/>
                  <a:gd name="T82" fmla="*/ 125 w 184"/>
                  <a:gd name="T83" fmla="*/ 46 h 93"/>
                  <a:gd name="T84" fmla="*/ 136 w 184"/>
                  <a:gd name="T85" fmla="*/ 52 h 93"/>
                  <a:gd name="T86" fmla="*/ 142 w 184"/>
                  <a:gd name="T87" fmla="*/ 62 h 93"/>
                  <a:gd name="T88" fmla="*/ 139 w 184"/>
                  <a:gd name="T89" fmla="*/ 69 h 93"/>
                  <a:gd name="T90" fmla="*/ 131 w 184"/>
                  <a:gd name="T91" fmla="*/ 72 h 93"/>
                  <a:gd name="T92" fmla="*/ 115 w 184"/>
                  <a:gd name="T93" fmla="*/ 73 h 93"/>
                  <a:gd name="T94" fmla="*/ 129 w 184"/>
                  <a:gd name="T95" fmla="*/ 77 h 93"/>
                  <a:gd name="T96" fmla="*/ 145 w 184"/>
                  <a:gd name="T97" fmla="*/ 72 h 93"/>
                  <a:gd name="T98" fmla="*/ 150 w 184"/>
                  <a:gd name="T99" fmla="*/ 60 h 93"/>
                  <a:gd name="T100" fmla="*/ 142 w 184"/>
                  <a:gd name="T101" fmla="*/ 46 h 93"/>
                  <a:gd name="T102" fmla="*/ 131 w 184"/>
                  <a:gd name="T103" fmla="*/ 42 h 93"/>
                  <a:gd name="T104" fmla="*/ 124 w 184"/>
                  <a:gd name="T105" fmla="*/ 32 h 93"/>
                  <a:gd name="T106" fmla="*/ 126 w 184"/>
                  <a:gd name="T107" fmla="*/ 27 h 93"/>
                  <a:gd name="T108" fmla="*/ 135 w 184"/>
                  <a:gd name="T109" fmla="*/ 24 h 93"/>
                  <a:gd name="T110" fmla="*/ 147 w 184"/>
                  <a:gd name="T111" fmla="*/ 21 h 93"/>
                  <a:gd name="T112" fmla="*/ 135 w 184"/>
                  <a:gd name="T113" fmla="*/ 18 h 93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184" h="93">
                    <a:moveTo>
                      <a:pt x="38" y="76"/>
                    </a:moveTo>
                    <a:lnTo>
                      <a:pt x="38" y="52"/>
                    </a:lnTo>
                    <a:lnTo>
                      <a:pt x="45" y="52"/>
                    </a:lnTo>
                    <a:lnTo>
                      <a:pt x="49" y="52"/>
                    </a:lnTo>
                    <a:lnTo>
                      <a:pt x="52" y="55"/>
                    </a:lnTo>
                    <a:lnTo>
                      <a:pt x="55" y="58"/>
                    </a:lnTo>
                    <a:lnTo>
                      <a:pt x="56" y="63"/>
                    </a:lnTo>
                    <a:lnTo>
                      <a:pt x="60" y="76"/>
                    </a:lnTo>
                    <a:lnTo>
                      <a:pt x="68" y="76"/>
                    </a:lnTo>
                    <a:lnTo>
                      <a:pt x="66" y="70"/>
                    </a:lnTo>
                    <a:lnTo>
                      <a:pt x="63" y="60"/>
                    </a:lnTo>
                    <a:lnTo>
                      <a:pt x="60" y="53"/>
                    </a:lnTo>
                    <a:lnTo>
                      <a:pt x="58" y="51"/>
                    </a:lnTo>
                    <a:lnTo>
                      <a:pt x="55" y="49"/>
                    </a:lnTo>
                    <a:lnTo>
                      <a:pt x="59" y="46"/>
                    </a:lnTo>
                    <a:lnTo>
                      <a:pt x="62" y="44"/>
                    </a:lnTo>
                    <a:lnTo>
                      <a:pt x="65" y="39"/>
                    </a:lnTo>
                    <a:lnTo>
                      <a:pt x="66" y="34"/>
                    </a:lnTo>
                    <a:lnTo>
                      <a:pt x="65" y="28"/>
                    </a:lnTo>
                    <a:lnTo>
                      <a:pt x="60" y="23"/>
                    </a:lnTo>
                    <a:lnTo>
                      <a:pt x="58" y="21"/>
                    </a:lnTo>
                    <a:lnTo>
                      <a:pt x="55" y="20"/>
                    </a:lnTo>
                    <a:lnTo>
                      <a:pt x="45" y="18"/>
                    </a:lnTo>
                    <a:lnTo>
                      <a:pt x="31" y="20"/>
                    </a:lnTo>
                    <a:lnTo>
                      <a:pt x="31" y="76"/>
                    </a:lnTo>
                    <a:lnTo>
                      <a:pt x="38" y="76"/>
                    </a:lnTo>
                    <a:close/>
                    <a:moveTo>
                      <a:pt x="164" y="0"/>
                    </a:moveTo>
                    <a:lnTo>
                      <a:pt x="164" y="0"/>
                    </a:lnTo>
                    <a:lnTo>
                      <a:pt x="173" y="2"/>
                    </a:lnTo>
                    <a:lnTo>
                      <a:pt x="178" y="6"/>
                    </a:lnTo>
                    <a:lnTo>
                      <a:pt x="183" y="11"/>
                    </a:lnTo>
                    <a:lnTo>
                      <a:pt x="184" y="20"/>
                    </a:lnTo>
                    <a:lnTo>
                      <a:pt x="184" y="73"/>
                    </a:lnTo>
                    <a:lnTo>
                      <a:pt x="183" y="80"/>
                    </a:lnTo>
                    <a:lnTo>
                      <a:pt x="178" y="87"/>
                    </a:lnTo>
                    <a:lnTo>
                      <a:pt x="173" y="91"/>
                    </a:lnTo>
                    <a:lnTo>
                      <a:pt x="164" y="93"/>
                    </a:lnTo>
                    <a:lnTo>
                      <a:pt x="20" y="93"/>
                    </a:lnTo>
                    <a:lnTo>
                      <a:pt x="13" y="91"/>
                    </a:lnTo>
                    <a:lnTo>
                      <a:pt x="6" y="87"/>
                    </a:lnTo>
                    <a:lnTo>
                      <a:pt x="3" y="80"/>
                    </a:lnTo>
                    <a:lnTo>
                      <a:pt x="0" y="73"/>
                    </a:lnTo>
                    <a:lnTo>
                      <a:pt x="0" y="20"/>
                    </a:lnTo>
                    <a:lnTo>
                      <a:pt x="3" y="11"/>
                    </a:lnTo>
                    <a:lnTo>
                      <a:pt x="6" y="6"/>
                    </a:lnTo>
                    <a:lnTo>
                      <a:pt x="13" y="2"/>
                    </a:lnTo>
                    <a:lnTo>
                      <a:pt x="20" y="0"/>
                    </a:lnTo>
                    <a:lnTo>
                      <a:pt x="164" y="0"/>
                    </a:lnTo>
                    <a:close/>
                    <a:moveTo>
                      <a:pt x="87" y="77"/>
                    </a:moveTo>
                    <a:lnTo>
                      <a:pt x="87" y="77"/>
                    </a:lnTo>
                    <a:lnTo>
                      <a:pt x="97" y="76"/>
                    </a:lnTo>
                    <a:lnTo>
                      <a:pt x="103" y="72"/>
                    </a:lnTo>
                    <a:lnTo>
                      <a:pt x="107" y="67"/>
                    </a:lnTo>
                    <a:lnTo>
                      <a:pt x="108" y="60"/>
                    </a:lnTo>
                    <a:lnTo>
                      <a:pt x="107" y="55"/>
                    </a:lnTo>
                    <a:lnTo>
                      <a:pt x="104" y="51"/>
                    </a:lnTo>
                    <a:lnTo>
                      <a:pt x="100" y="46"/>
                    </a:lnTo>
                    <a:lnTo>
                      <a:pt x="93" y="44"/>
                    </a:lnTo>
                    <a:lnTo>
                      <a:pt x="89" y="42"/>
                    </a:lnTo>
                    <a:lnTo>
                      <a:pt x="84" y="39"/>
                    </a:lnTo>
                    <a:lnTo>
                      <a:pt x="83" y="37"/>
                    </a:lnTo>
                    <a:lnTo>
                      <a:pt x="82" y="32"/>
                    </a:lnTo>
                    <a:lnTo>
                      <a:pt x="83" y="30"/>
                    </a:lnTo>
                    <a:lnTo>
                      <a:pt x="84" y="27"/>
                    </a:lnTo>
                    <a:lnTo>
                      <a:pt x="87" y="25"/>
                    </a:lnTo>
                    <a:lnTo>
                      <a:pt x="93" y="24"/>
                    </a:lnTo>
                    <a:lnTo>
                      <a:pt x="100" y="25"/>
                    </a:lnTo>
                    <a:lnTo>
                      <a:pt x="104" y="27"/>
                    </a:lnTo>
                    <a:lnTo>
                      <a:pt x="105" y="21"/>
                    </a:lnTo>
                    <a:lnTo>
                      <a:pt x="100" y="18"/>
                    </a:lnTo>
                    <a:lnTo>
                      <a:pt x="93" y="18"/>
                    </a:lnTo>
                    <a:lnTo>
                      <a:pt x="86" y="20"/>
                    </a:lnTo>
                    <a:lnTo>
                      <a:pt x="80" y="23"/>
                    </a:lnTo>
                    <a:lnTo>
                      <a:pt x="76" y="27"/>
                    </a:lnTo>
                    <a:lnTo>
                      <a:pt x="75" y="34"/>
                    </a:lnTo>
                    <a:lnTo>
                      <a:pt x="76" y="39"/>
                    </a:lnTo>
                    <a:lnTo>
                      <a:pt x="79" y="44"/>
                    </a:lnTo>
                    <a:lnTo>
                      <a:pt x="83" y="46"/>
                    </a:lnTo>
                    <a:lnTo>
                      <a:pt x="90" y="51"/>
                    </a:lnTo>
                    <a:lnTo>
                      <a:pt x="94" y="52"/>
                    </a:lnTo>
                    <a:lnTo>
                      <a:pt x="98" y="55"/>
                    </a:lnTo>
                    <a:lnTo>
                      <a:pt x="100" y="58"/>
                    </a:lnTo>
                    <a:lnTo>
                      <a:pt x="100" y="62"/>
                    </a:lnTo>
                    <a:lnTo>
                      <a:pt x="100" y="65"/>
                    </a:lnTo>
                    <a:lnTo>
                      <a:pt x="97" y="69"/>
                    </a:lnTo>
                    <a:lnTo>
                      <a:pt x="93" y="70"/>
                    </a:lnTo>
                    <a:lnTo>
                      <a:pt x="89" y="72"/>
                    </a:lnTo>
                    <a:lnTo>
                      <a:pt x="82" y="70"/>
                    </a:lnTo>
                    <a:lnTo>
                      <a:pt x="75" y="67"/>
                    </a:lnTo>
                    <a:lnTo>
                      <a:pt x="73" y="73"/>
                    </a:lnTo>
                    <a:lnTo>
                      <a:pt x="80" y="76"/>
                    </a:lnTo>
                    <a:lnTo>
                      <a:pt x="87" y="77"/>
                    </a:lnTo>
                    <a:close/>
                    <a:moveTo>
                      <a:pt x="135" y="18"/>
                    </a:moveTo>
                    <a:lnTo>
                      <a:pt x="135" y="18"/>
                    </a:lnTo>
                    <a:lnTo>
                      <a:pt x="128" y="20"/>
                    </a:lnTo>
                    <a:lnTo>
                      <a:pt x="121" y="23"/>
                    </a:lnTo>
                    <a:lnTo>
                      <a:pt x="118" y="27"/>
                    </a:lnTo>
                    <a:lnTo>
                      <a:pt x="117" y="34"/>
                    </a:lnTo>
                    <a:lnTo>
                      <a:pt x="117" y="39"/>
                    </a:lnTo>
                    <a:lnTo>
                      <a:pt x="121" y="44"/>
                    </a:lnTo>
                    <a:lnTo>
                      <a:pt x="125" y="46"/>
                    </a:lnTo>
                    <a:lnTo>
                      <a:pt x="132" y="51"/>
                    </a:lnTo>
                    <a:lnTo>
                      <a:pt x="136" y="52"/>
                    </a:lnTo>
                    <a:lnTo>
                      <a:pt x="139" y="55"/>
                    </a:lnTo>
                    <a:lnTo>
                      <a:pt x="142" y="58"/>
                    </a:lnTo>
                    <a:lnTo>
                      <a:pt x="142" y="62"/>
                    </a:lnTo>
                    <a:lnTo>
                      <a:pt x="142" y="65"/>
                    </a:lnTo>
                    <a:lnTo>
                      <a:pt x="139" y="69"/>
                    </a:lnTo>
                    <a:lnTo>
                      <a:pt x="135" y="70"/>
                    </a:lnTo>
                    <a:lnTo>
                      <a:pt x="131" y="72"/>
                    </a:lnTo>
                    <a:lnTo>
                      <a:pt x="122" y="70"/>
                    </a:lnTo>
                    <a:lnTo>
                      <a:pt x="117" y="67"/>
                    </a:lnTo>
                    <a:lnTo>
                      <a:pt x="115" y="73"/>
                    </a:lnTo>
                    <a:lnTo>
                      <a:pt x="121" y="76"/>
                    </a:lnTo>
                    <a:lnTo>
                      <a:pt x="129" y="77"/>
                    </a:lnTo>
                    <a:lnTo>
                      <a:pt x="139" y="76"/>
                    </a:lnTo>
                    <a:lnTo>
                      <a:pt x="145" y="72"/>
                    </a:lnTo>
                    <a:lnTo>
                      <a:pt x="149" y="67"/>
                    </a:lnTo>
                    <a:lnTo>
                      <a:pt x="150" y="60"/>
                    </a:lnTo>
                    <a:lnTo>
                      <a:pt x="149" y="55"/>
                    </a:lnTo>
                    <a:lnTo>
                      <a:pt x="146" y="51"/>
                    </a:lnTo>
                    <a:lnTo>
                      <a:pt x="142" y="46"/>
                    </a:lnTo>
                    <a:lnTo>
                      <a:pt x="135" y="44"/>
                    </a:lnTo>
                    <a:lnTo>
                      <a:pt x="131" y="42"/>
                    </a:lnTo>
                    <a:lnTo>
                      <a:pt x="126" y="39"/>
                    </a:lnTo>
                    <a:lnTo>
                      <a:pt x="125" y="37"/>
                    </a:lnTo>
                    <a:lnTo>
                      <a:pt x="124" y="32"/>
                    </a:lnTo>
                    <a:lnTo>
                      <a:pt x="124" y="30"/>
                    </a:lnTo>
                    <a:lnTo>
                      <a:pt x="126" y="27"/>
                    </a:lnTo>
                    <a:lnTo>
                      <a:pt x="129" y="25"/>
                    </a:lnTo>
                    <a:lnTo>
                      <a:pt x="135" y="24"/>
                    </a:lnTo>
                    <a:lnTo>
                      <a:pt x="140" y="25"/>
                    </a:lnTo>
                    <a:lnTo>
                      <a:pt x="145" y="27"/>
                    </a:lnTo>
                    <a:lnTo>
                      <a:pt x="147" y="21"/>
                    </a:lnTo>
                    <a:lnTo>
                      <a:pt x="142" y="18"/>
                    </a:lnTo>
                    <a:lnTo>
                      <a:pt x="135" y="18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36" name="Freeform 44"/>
              <p:cNvSpPr>
                <a:spLocks/>
              </p:cNvSpPr>
              <p:nvPr/>
            </p:nvSpPr>
            <p:spPr bwMode="auto">
              <a:xfrm>
                <a:off x="3685" y="324"/>
                <a:ext cx="20" cy="22"/>
              </a:xfrm>
              <a:custGeom>
                <a:avLst/>
                <a:gdLst>
                  <a:gd name="T0" fmla="*/ 0 w 20"/>
                  <a:gd name="T1" fmla="*/ 1 h 22"/>
                  <a:gd name="T2" fmla="*/ 0 w 20"/>
                  <a:gd name="T3" fmla="*/ 1 h 22"/>
                  <a:gd name="T4" fmla="*/ 7 w 20"/>
                  <a:gd name="T5" fmla="*/ 0 h 22"/>
                  <a:gd name="T6" fmla="*/ 7 w 20"/>
                  <a:gd name="T7" fmla="*/ 0 h 22"/>
                  <a:gd name="T8" fmla="*/ 13 w 20"/>
                  <a:gd name="T9" fmla="*/ 1 h 22"/>
                  <a:gd name="T10" fmla="*/ 17 w 20"/>
                  <a:gd name="T11" fmla="*/ 3 h 22"/>
                  <a:gd name="T12" fmla="*/ 20 w 20"/>
                  <a:gd name="T13" fmla="*/ 6 h 22"/>
                  <a:gd name="T14" fmla="*/ 20 w 20"/>
                  <a:gd name="T15" fmla="*/ 11 h 22"/>
                  <a:gd name="T16" fmla="*/ 20 w 20"/>
                  <a:gd name="T17" fmla="*/ 11 h 22"/>
                  <a:gd name="T18" fmla="*/ 20 w 20"/>
                  <a:gd name="T19" fmla="*/ 15 h 22"/>
                  <a:gd name="T20" fmla="*/ 17 w 20"/>
                  <a:gd name="T21" fmla="*/ 18 h 22"/>
                  <a:gd name="T22" fmla="*/ 13 w 20"/>
                  <a:gd name="T23" fmla="*/ 21 h 22"/>
                  <a:gd name="T24" fmla="*/ 7 w 20"/>
                  <a:gd name="T25" fmla="*/ 22 h 22"/>
                  <a:gd name="T26" fmla="*/ 0 w 20"/>
                  <a:gd name="T27" fmla="*/ 22 h 22"/>
                  <a:gd name="T28" fmla="*/ 0 w 20"/>
                  <a:gd name="T29" fmla="*/ 1 h 2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0" h="22">
                    <a:moveTo>
                      <a:pt x="0" y="1"/>
                    </a:moveTo>
                    <a:lnTo>
                      <a:pt x="0" y="1"/>
                    </a:lnTo>
                    <a:lnTo>
                      <a:pt x="7" y="0"/>
                    </a:lnTo>
                    <a:lnTo>
                      <a:pt x="13" y="1"/>
                    </a:lnTo>
                    <a:lnTo>
                      <a:pt x="17" y="3"/>
                    </a:lnTo>
                    <a:lnTo>
                      <a:pt x="20" y="6"/>
                    </a:lnTo>
                    <a:lnTo>
                      <a:pt x="20" y="11"/>
                    </a:lnTo>
                    <a:lnTo>
                      <a:pt x="20" y="15"/>
                    </a:lnTo>
                    <a:lnTo>
                      <a:pt x="17" y="18"/>
                    </a:lnTo>
                    <a:lnTo>
                      <a:pt x="13" y="21"/>
                    </a:lnTo>
                    <a:lnTo>
                      <a:pt x="7" y="22"/>
                    </a:lnTo>
                    <a:lnTo>
                      <a:pt x="0" y="22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37" name="Freeform 45"/>
              <p:cNvSpPr>
                <a:spLocks noEditPoints="1"/>
              </p:cNvSpPr>
              <p:nvPr/>
            </p:nvSpPr>
            <p:spPr bwMode="auto">
              <a:xfrm>
                <a:off x="3678" y="318"/>
                <a:ext cx="37" cy="58"/>
              </a:xfrm>
              <a:custGeom>
                <a:avLst/>
                <a:gdLst>
                  <a:gd name="T0" fmla="*/ 0 w 37"/>
                  <a:gd name="T1" fmla="*/ 2 h 58"/>
                  <a:gd name="T2" fmla="*/ 0 w 37"/>
                  <a:gd name="T3" fmla="*/ 2 h 58"/>
                  <a:gd name="T4" fmla="*/ 14 w 37"/>
                  <a:gd name="T5" fmla="*/ 0 h 58"/>
                  <a:gd name="T6" fmla="*/ 14 w 37"/>
                  <a:gd name="T7" fmla="*/ 0 h 58"/>
                  <a:gd name="T8" fmla="*/ 24 w 37"/>
                  <a:gd name="T9" fmla="*/ 2 h 58"/>
                  <a:gd name="T10" fmla="*/ 27 w 37"/>
                  <a:gd name="T11" fmla="*/ 3 h 58"/>
                  <a:gd name="T12" fmla="*/ 29 w 37"/>
                  <a:gd name="T13" fmla="*/ 5 h 58"/>
                  <a:gd name="T14" fmla="*/ 29 w 37"/>
                  <a:gd name="T15" fmla="*/ 5 h 58"/>
                  <a:gd name="T16" fmla="*/ 34 w 37"/>
                  <a:gd name="T17" fmla="*/ 10 h 58"/>
                  <a:gd name="T18" fmla="*/ 35 w 37"/>
                  <a:gd name="T19" fmla="*/ 16 h 58"/>
                  <a:gd name="T20" fmla="*/ 35 w 37"/>
                  <a:gd name="T21" fmla="*/ 16 h 58"/>
                  <a:gd name="T22" fmla="*/ 34 w 37"/>
                  <a:gd name="T23" fmla="*/ 21 h 58"/>
                  <a:gd name="T24" fmla="*/ 31 w 37"/>
                  <a:gd name="T25" fmla="*/ 26 h 58"/>
                  <a:gd name="T26" fmla="*/ 28 w 37"/>
                  <a:gd name="T27" fmla="*/ 28 h 58"/>
                  <a:gd name="T28" fmla="*/ 24 w 37"/>
                  <a:gd name="T29" fmla="*/ 31 h 58"/>
                  <a:gd name="T30" fmla="*/ 24 w 37"/>
                  <a:gd name="T31" fmla="*/ 31 h 58"/>
                  <a:gd name="T32" fmla="*/ 24 w 37"/>
                  <a:gd name="T33" fmla="*/ 31 h 58"/>
                  <a:gd name="T34" fmla="*/ 27 w 37"/>
                  <a:gd name="T35" fmla="*/ 33 h 58"/>
                  <a:gd name="T36" fmla="*/ 29 w 37"/>
                  <a:gd name="T37" fmla="*/ 35 h 58"/>
                  <a:gd name="T38" fmla="*/ 32 w 37"/>
                  <a:gd name="T39" fmla="*/ 42 h 58"/>
                  <a:gd name="T40" fmla="*/ 32 w 37"/>
                  <a:gd name="T41" fmla="*/ 42 h 58"/>
                  <a:gd name="T42" fmla="*/ 35 w 37"/>
                  <a:gd name="T43" fmla="*/ 52 h 58"/>
                  <a:gd name="T44" fmla="*/ 37 w 37"/>
                  <a:gd name="T45" fmla="*/ 58 h 58"/>
                  <a:gd name="T46" fmla="*/ 29 w 37"/>
                  <a:gd name="T47" fmla="*/ 58 h 58"/>
                  <a:gd name="T48" fmla="*/ 29 w 37"/>
                  <a:gd name="T49" fmla="*/ 58 h 58"/>
                  <a:gd name="T50" fmla="*/ 25 w 37"/>
                  <a:gd name="T51" fmla="*/ 45 h 58"/>
                  <a:gd name="T52" fmla="*/ 25 w 37"/>
                  <a:gd name="T53" fmla="*/ 45 h 58"/>
                  <a:gd name="T54" fmla="*/ 24 w 37"/>
                  <a:gd name="T55" fmla="*/ 40 h 58"/>
                  <a:gd name="T56" fmla="*/ 21 w 37"/>
                  <a:gd name="T57" fmla="*/ 37 h 58"/>
                  <a:gd name="T58" fmla="*/ 18 w 37"/>
                  <a:gd name="T59" fmla="*/ 34 h 58"/>
                  <a:gd name="T60" fmla="*/ 14 w 37"/>
                  <a:gd name="T61" fmla="*/ 34 h 58"/>
                  <a:gd name="T62" fmla="*/ 7 w 37"/>
                  <a:gd name="T63" fmla="*/ 34 h 58"/>
                  <a:gd name="T64" fmla="*/ 7 w 37"/>
                  <a:gd name="T65" fmla="*/ 58 h 58"/>
                  <a:gd name="T66" fmla="*/ 0 w 37"/>
                  <a:gd name="T67" fmla="*/ 58 h 58"/>
                  <a:gd name="T68" fmla="*/ 0 w 37"/>
                  <a:gd name="T69" fmla="*/ 2 h 58"/>
                  <a:gd name="T70" fmla="*/ 14 w 37"/>
                  <a:gd name="T71" fmla="*/ 6 h 58"/>
                  <a:gd name="T72" fmla="*/ 14 w 37"/>
                  <a:gd name="T73" fmla="*/ 6 h 58"/>
                  <a:gd name="T74" fmla="*/ 7 w 37"/>
                  <a:gd name="T75" fmla="*/ 7 h 58"/>
                  <a:gd name="T76" fmla="*/ 7 w 37"/>
                  <a:gd name="T77" fmla="*/ 28 h 58"/>
                  <a:gd name="T78" fmla="*/ 14 w 37"/>
                  <a:gd name="T79" fmla="*/ 28 h 58"/>
                  <a:gd name="T80" fmla="*/ 14 w 37"/>
                  <a:gd name="T81" fmla="*/ 28 h 58"/>
                  <a:gd name="T82" fmla="*/ 20 w 37"/>
                  <a:gd name="T83" fmla="*/ 27 h 58"/>
                  <a:gd name="T84" fmla="*/ 24 w 37"/>
                  <a:gd name="T85" fmla="*/ 24 h 58"/>
                  <a:gd name="T86" fmla="*/ 27 w 37"/>
                  <a:gd name="T87" fmla="*/ 21 h 58"/>
                  <a:gd name="T88" fmla="*/ 27 w 37"/>
                  <a:gd name="T89" fmla="*/ 17 h 58"/>
                  <a:gd name="T90" fmla="*/ 27 w 37"/>
                  <a:gd name="T91" fmla="*/ 17 h 58"/>
                  <a:gd name="T92" fmla="*/ 27 w 37"/>
                  <a:gd name="T93" fmla="*/ 12 h 58"/>
                  <a:gd name="T94" fmla="*/ 24 w 37"/>
                  <a:gd name="T95" fmla="*/ 9 h 58"/>
                  <a:gd name="T96" fmla="*/ 20 w 37"/>
                  <a:gd name="T97" fmla="*/ 7 h 58"/>
                  <a:gd name="T98" fmla="*/ 14 w 37"/>
                  <a:gd name="T99" fmla="*/ 6 h 58"/>
                  <a:gd name="T100" fmla="*/ 14 w 37"/>
                  <a:gd name="T101" fmla="*/ 6 h 58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7" h="58">
                    <a:moveTo>
                      <a:pt x="0" y="2"/>
                    </a:moveTo>
                    <a:lnTo>
                      <a:pt x="0" y="2"/>
                    </a:lnTo>
                    <a:lnTo>
                      <a:pt x="14" y="0"/>
                    </a:lnTo>
                    <a:lnTo>
                      <a:pt x="24" y="2"/>
                    </a:lnTo>
                    <a:lnTo>
                      <a:pt x="27" y="3"/>
                    </a:lnTo>
                    <a:lnTo>
                      <a:pt x="29" y="5"/>
                    </a:lnTo>
                    <a:lnTo>
                      <a:pt x="34" y="10"/>
                    </a:lnTo>
                    <a:lnTo>
                      <a:pt x="35" y="16"/>
                    </a:lnTo>
                    <a:lnTo>
                      <a:pt x="34" y="21"/>
                    </a:lnTo>
                    <a:lnTo>
                      <a:pt x="31" y="26"/>
                    </a:lnTo>
                    <a:lnTo>
                      <a:pt x="28" y="28"/>
                    </a:lnTo>
                    <a:lnTo>
                      <a:pt x="24" y="31"/>
                    </a:lnTo>
                    <a:lnTo>
                      <a:pt x="27" y="33"/>
                    </a:lnTo>
                    <a:lnTo>
                      <a:pt x="29" y="35"/>
                    </a:lnTo>
                    <a:lnTo>
                      <a:pt x="32" y="42"/>
                    </a:lnTo>
                    <a:lnTo>
                      <a:pt x="35" y="52"/>
                    </a:lnTo>
                    <a:lnTo>
                      <a:pt x="37" y="58"/>
                    </a:lnTo>
                    <a:lnTo>
                      <a:pt x="29" y="58"/>
                    </a:lnTo>
                    <a:lnTo>
                      <a:pt x="25" y="45"/>
                    </a:lnTo>
                    <a:lnTo>
                      <a:pt x="24" y="40"/>
                    </a:lnTo>
                    <a:lnTo>
                      <a:pt x="21" y="37"/>
                    </a:lnTo>
                    <a:lnTo>
                      <a:pt x="18" y="34"/>
                    </a:lnTo>
                    <a:lnTo>
                      <a:pt x="14" y="34"/>
                    </a:lnTo>
                    <a:lnTo>
                      <a:pt x="7" y="34"/>
                    </a:lnTo>
                    <a:lnTo>
                      <a:pt x="7" y="58"/>
                    </a:lnTo>
                    <a:lnTo>
                      <a:pt x="0" y="58"/>
                    </a:lnTo>
                    <a:lnTo>
                      <a:pt x="0" y="2"/>
                    </a:lnTo>
                    <a:close/>
                    <a:moveTo>
                      <a:pt x="14" y="6"/>
                    </a:moveTo>
                    <a:lnTo>
                      <a:pt x="14" y="6"/>
                    </a:lnTo>
                    <a:lnTo>
                      <a:pt x="7" y="7"/>
                    </a:lnTo>
                    <a:lnTo>
                      <a:pt x="7" y="28"/>
                    </a:lnTo>
                    <a:lnTo>
                      <a:pt x="14" y="28"/>
                    </a:lnTo>
                    <a:lnTo>
                      <a:pt x="20" y="27"/>
                    </a:lnTo>
                    <a:lnTo>
                      <a:pt x="24" y="24"/>
                    </a:lnTo>
                    <a:lnTo>
                      <a:pt x="27" y="21"/>
                    </a:lnTo>
                    <a:lnTo>
                      <a:pt x="27" y="17"/>
                    </a:lnTo>
                    <a:lnTo>
                      <a:pt x="27" y="12"/>
                    </a:lnTo>
                    <a:lnTo>
                      <a:pt x="24" y="9"/>
                    </a:lnTo>
                    <a:lnTo>
                      <a:pt x="20" y="7"/>
                    </a:lnTo>
                    <a:lnTo>
                      <a:pt x="14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38" name="Freeform 46"/>
              <p:cNvSpPr>
                <a:spLocks/>
              </p:cNvSpPr>
              <p:nvPr/>
            </p:nvSpPr>
            <p:spPr bwMode="auto">
              <a:xfrm>
                <a:off x="806" y="286"/>
                <a:ext cx="3005" cy="124"/>
              </a:xfrm>
              <a:custGeom>
                <a:avLst/>
                <a:gdLst>
                  <a:gd name="T0" fmla="*/ 3005 w 3005"/>
                  <a:gd name="T1" fmla="*/ 124 h 124"/>
                  <a:gd name="T2" fmla="*/ 0 w 3005"/>
                  <a:gd name="T3" fmla="*/ 124 h 124"/>
                  <a:gd name="T4" fmla="*/ 0 w 3005"/>
                  <a:gd name="T5" fmla="*/ 124 h 124"/>
                  <a:gd name="T6" fmla="*/ 2 w 3005"/>
                  <a:gd name="T7" fmla="*/ 119 h 124"/>
                  <a:gd name="T8" fmla="*/ 4 w 3005"/>
                  <a:gd name="T9" fmla="*/ 115 h 124"/>
                  <a:gd name="T10" fmla="*/ 4 w 3005"/>
                  <a:gd name="T11" fmla="*/ 7 h 124"/>
                  <a:gd name="T12" fmla="*/ 4 w 3005"/>
                  <a:gd name="T13" fmla="*/ 7 h 124"/>
                  <a:gd name="T14" fmla="*/ 2 w 3005"/>
                  <a:gd name="T15" fmla="*/ 3 h 124"/>
                  <a:gd name="T16" fmla="*/ 1 w 3005"/>
                  <a:gd name="T17" fmla="*/ 0 h 124"/>
                  <a:gd name="T18" fmla="*/ 3005 w 3005"/>
                  <a:gd name="T19" fmla="*/ 0 h 124"/>
                  <a:gd name="T20" fmla="*/ 3005 w 3005"/>
                  <a:gd name="T21" fmla="*/ 14 h 124"/>
                  <a:gd name="T22" fmla="*/ 2861 w 3005"/>
                  <a:gd name="T23" fmla="*/ 14 h 124"/>
                  <a:gd name="T24" fmla="*/ 2861 w 3005"/>
                  <a:gd name="T25" fmla="*/ 14 h 124"/>
                  <a:gd name="T26" fmla="*/ 2854 w 3005"/>
                  <a:gd name="T27" fmla="*/ 16 h 124"/>
                  <a:gd name="T28" fmla="*/ 2847 w 3005"/>
                  <a:gd name="T29" fmla="*/ 20 h 124"/>
                  <a:gd name="T30" fmla="*/ 2844 w 3005"/>
                  <a:gd name="T31" fmla="*/ 25 h 124"/>
                  <a:gd name="T32" fmla="*/ 2841 w 3005"/>
                  <a:gd name="T33" fmla="*/ 34 h 124"/>
                  <a:gd name="T34" fmla="*/ 2841 w 3005"/>
                  <a:gd name="T35" fmla="*/ 87 h 124"/>
                  <a:gd name="T36" fmla="*/ 2841 w 3005"/>
                  <a:gd name="T37" fmla="*/ 87 h 124"/>
                  <a:gd name="T38" fmla="*/ 2844 w 3005"/>
                  <a:gd name="T39" fmla="*/ 94 h 124"/>
                  <a:gd name="T40" fmla="*/ 2847 w 3005"/>
                  <a:gd name="T41" fmla="*/ 101 h 124"/>
                  <a:gd name="T42" fmla="*/ 2854 w 3005"/>
                  <a:gd name="T43" fmla="*/ 105 h 124"/>
                  <a:gd name="T44" fmla="*/ 2861 w 3005"/>
                  <a:gd name="T45" fmla="*/ 107 h 124"/>
                  <a:gd name="T46" fmla="*/ 3005 w 3005"/>
                  <a:gd name="T47" fmla="*/ 107 h 124"/>
                  <a:gd name="T48" fmla="*/ 3005 w 3005"/>
                  <a:gd name="T49" fmla="*/ 124 h 12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3005" h="124">
                    <a:moveTo>
                      <a:pt x="3005" y="124"/>
                    </a:moveTo>
                    <a:lnTo>
                      <a:pt x="0" y="124"/>
                    </a:lnTo>
                    <a:lnTo>
                      <a:pt x="2" y="119"/>
                    </a:lnTo>
                    <a:lnTo>
                      <a:pt x="4" y="115"/>
                    </a:lnTo>
                    <a:lnTo>
                      <a:pt x="4" y="7"/>
                    </a:lnTo>
                    <a:lnTo>
                      <a:pt x="2" y="3"/>
                    </a:lnTo>
                    <a:lnTo>
                      <a:pt x="1" y="0"/>
                    </a:lnTo>
                    <a:lnTo>
                      <a:pt x="3005" y="0"/>
                    </a:lnTo>
                    <a:lnTo>
                      <a:pt x="3005" y="14"/>
                    </a:lnTo>
                    <a:lnTo>
                      <a:pt x="2861" y="14"/>
                    </a:lnTo>
                    <a:lnTo>
                      <a:pt x="2854" y="16"/>
                    </a:lnTo>
                    <a:lnTo>
                      <a:pt x="2847" y="20"/>
                    </a:lnTo>
                    <a:lnTo>
                      <a:pt x="2844" y="25"/>
                    </a:lnTo>
                    <a:lnTo>
                      <a:pt x="2841" y="34"/>
                    </a:lnTo>
                    <a:lnTo>
                      <a:pt x="2841" y="87"/>
                    </a:lnTo>
                    <a:lnTo>
                      <a:pt x="2844" y="94"/>
                    </a:lnTo>
                    <a:lnTo>
                      <a:pt x="2847" y="101"/>
                    </a:lnTo>
                    <a:lnTo>
                      <a:pt x="2854" y="105"/>
                    </a:lnTo>
                    <a:lnTo>
                      <a:pt x="2861" y="107"/>
                    </a:lnTo>
                    <a:lnTo>
                      <a:pt x="3005" y="107"/>
                    </a:lnTo>
                    <a:lnTo>
                      <a:pt x="3005" y="12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39" name="Freeform 47"/>
              <p:cNvSpPr>
                <a:spLocks/>
              </p:cNvSpPr>
              <p:nvPr/>
            </p:nvSpPr>
            <p:spPr bwMode="auto">
              <a:xfrm>
                <a:off x="672" y="286"/>
                <a:ext cx="138" cy="124"/>
              </a:xfrm>
              <a:custGeom>
                <a:avLst/>
                <a:gdLst>
                  <a:gd name="T0" fmla="*/ 138 w 138"/>
                  <a:gd name="T1" fmla="*/ 7 h 124"/>
                  <a:gd name="T2" fmla="*/ 138 w 138"/>
                  <a:gd name="T3" fmla="*/ 115 h 124"/>
                  <a:gd name="T4" fmla="*/ 138 w 138"/>
                  <a:gd name="T5" fmla="*/ 115 h 124"/>
                  <a:gd name="T6" fmla="*/ 136 w 138"/>
                  <a:gd name="T7" fmla="*/ 119 h 124"/>
                  <a:gd name="T8" fmla="*/ 134 w 138"/>
                  <a:gd name="T9" fmla="*/ 124 h 124"/>
                  <a:gd name="T10" fmla="*/ 0 w 138"/>
                  <a:gd name="T11" fmla="*/ 124 h 124"/>
                  <a:gd name="T12" fmla="*/ 0 w 138"/>
                  <a:gd name="T13" fmla="*/ 0 h 124"/>
                  <a:gd name="T14" fmla="*/ 129 w 138"/>
                  <a:gd name="T15" fmla="*/ 0 h 124"/>
                  <a:gd name="T16" fmla="*/ 135 w 138"/>
                  <a:gd name="T17" fmla="*/ 0 h 124"/>
                  <a:gd name="T18" fmla="*/ 135 w 138"/>
                  <a:gd name="T19" fmla="*/ 0 h 124"/>
                  <a:gd name="T20" fmla="*/ 136 w 138"/>
                  <a:gd name="T21" fmla="*/ 3 h 124"/>
                  <a:gd name="T22" fmla="*/ 138 w 138"/>
                  <a:gd name="T23" fmla="*/ 7 h 124"/>
                  <a:gd name="T24" fmla="*/ 138 w 138"/>
                  <a:gd name="T25" fmla="*/ 7 h 12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38" h="124">
                    <a:moveTo>
                      <a:pt x="138" y="7"/>
                    </a:moveTo>
                    <a:lnTo>
                      <a:pt x="138" y="115"/>
                    </a:lnTo>
                    <a:lnTo>
                      <a:pt x="136" y="119"/>
                    </a:lnTo>
                    <a:lnTo>
                      <a:pt x="134" y="124"/>
                    </a:lnTo>
                    <a:lnTo>
                      <a:pt x="0" y="124"/>
                    </a:lnTo>
                    <a:lnTo>
                      <a:pt x="0" y="0"/>
                    </a:lnTo>
                    <a:lnTo>
                      <a:pt x="129" y="0"/>
                    </a:lnTo>
                    <a:lnTo>
                      <a:pt x="135" y="0"/>
                    </a:lnTo>
                    <a:lnTo>
                      <a:pt x="136" y="3"/>
                    </a:lnTo>
                    <a:lnTo>
                      <a:pt x="138" y="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40" name="Freeform 48"/>
              <p:cNvSpPr>
                <a:spLocks/>
              </p:cNvSpPr>
              <p:nvPr/>
            </p:nvSpPr>
            <p:spPr bwMode="auto">
              <a:xfrm>
                <a:off x="672" y="410"/>
                <a:ext cx="134" cy="1"/>
              </a:xfrm>
              <a:custGeom>
                <a:avLst/>
                <a:gdLst>
                  <a:gd name="T0" fmla="*/ 0 w 134"/>
                  <a:gd name="T1" fmla="*/ 0 h 1"/>
                  <a:gd name="T2" fmla="*/ 134 w 134"/>
                  <a:gd name="T3" fmla="*/ 0 h 1"/>
                  <a:gd name="T4" fmla="*/ 134 w 134"/>
                  <a:gd name="T5" fmla="*/ 0 h 1"/>
                  <a:gd name="T6" fmla="*/ 131 w 134"/>
                  <a:gd name="T7" fmla="*/ 1 h 1"/>
                  <a:gd name="T8" fmla="*/ 128 w 134"/>
                  <a:gd name="T9" fmla="*/ 1 h 1"/>
                  <a:gd name="T10" fmla="*/ 0 w 134"/>
                  <a:gd name="T11" fmla="*/ 1 h 1"/>
                  <a:gd name="T12" fmla="*/ 0 w 134"/>
                  <a:gd name="T13" fmla="*/ 0 h 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4" h="1">
                    <a:moveTo>
                      <a:pt x="0" y="0"/>
                    </a:moveTo>
                    <a:lnTo>
                      <a:pt x="134" y="0"/>
                    </a:lnTo>
                    <a:lnTo>
                      <a:pt x="131" y="1"/>
                    </a:lnTo>
                    <a:lnTo>
                      <a:pt x="128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41" name="Freeform 49"/>
              <p:cNvSpPr>
                <a:spLocks/>
              </p:cNvSpPr>
              <p:nvPr/>
            </p:nvSpPr>
            <p:spPr bwMode="auto">
              <a:xfrm>
                <a:off x="672" y="283"/>
                <a:ext cx="3323" cy="129"/>
              </a:xfrm>
              <a:custGeom>
                <a:avLst/>
                <a:gdLst>
                  <a:gd name="T0" fmla="*/ 129 w 3323"/>
                  <a:gd name="T1" fmla="*/ 0 h 129"/>
                  <a:gd name="T2" fmla="*/ 3205 w 3323"/>
                  <a:gd name="T3" fmla="*/ 0 h 129"/>
                  <a:gd name="T4" fmla="*/ 3205 w 3323"/>
                  <a:gd name="T5" fmla="*/ 0 h 129"/>
                  <a:gd name="T6" fmla="*/ 3251 w 3323"/>
                  <a:gd name="T7" fmla="*/ 0 h 129"/>
                  <a:gd name="T8" fmla="*/ 3288 w 3323"/>
                  <a:gd name="T9" fmla="*/ 3 h 129"/>
                  <a:gd name="T10" fmla="*/ 3313 w 3323"/>
                  <a:gd name="T11" fmla="*/ 6 h 129"/>
                  <a:gd name="T12" fmla="*/ 3320 w 3323"/>
                  <a:gd name="T13" fmla="*/ 7 h 129"/>
                  <a:gd name="T14" fmla="*/ 3323 w 3323"/>
                  <a:gd name="T15" fmla="*/ 10 h 129"/>
                  <a:gd name="T16" fmla="*/ 3323 w 3323"/>
                  <a:gd name="T17" fmla="*/ 118 h 129"/>
                  <a:gd name="T18" fmla="*/ 3323 w 3323"/>
                  <a:gd name="T19" fmla="*/ 118 h 129"/>
                  <a:gd name="T20" fmla="*/ 3320 w 3323"/>
                  <a:gd name="T21" fmla="*/ 121 h 129"/>
                  <a:gd name="T22" fmla="*/ 3313 w 3323"/>
                  <a:gd name="T23" fmla="*/ 122 h 129"/>
                  <a:gd name="T24" fmla="*/ 3288 w 3323"/>
                  <a:gd name="T25" fmla="*/ 125 h 129"/>
                  <a:gd name="T26" fmla="*/ 3251 w 3323"/>
                  <a:gd name="T27" fmla="*/ 128 h 129"/>
                  <a:gd name="T28" fmla="*/ 3205 w 3323"/>
                  <a:gd name="T29" fmla="*/ 129 h 129"/>
                  <a:gd name="T30" fmla="*/ 0 w 3323"/>
                  <a:gd name="T31" fmla="*/ 129 h 129"/>
                  <a:gd name="T32" fmla="*/ 0 w 3323"/>
                  <a:gd name="T33" fmla="*/ 128 h 129"/>
                  <a:gd name="T34" fmla="*/ 128 w 3323"/>
                  <a:gd name="T35" fmla="*/ 128 h 129"/>
                  <a:gd name="T36" fmla="*/ 128 w 3323"/>
                  <a:gd name="T37" fmla="*/ 128 h 129"/>
                  <a:gd name="T38" fmla="*/ 131 w 3323"/>
                  <a:gd name="T39" fmla="*/ 128 h 129"/>
                  <a:gd name="T40" fmla="*/ 134 w 3323"/>
                  <a:gd name="T41" fmla="*/ 127 h 129"/>
                  <a:gd name="T42" fmla="*/ 3139 w 3323"/>
                  <a:gd name="T43" fmla="*/ 127 h 129"/>
                  <a:gd name="T44" fmla="*/ 3205 w 3323"/>
                  <a:gd name="T45" fmla="*/ 127 h 129"/>
                  <a:gd name="T46" fmla="*/ 3205 w 3323"/>
                  <a:gd name="T47" fmla="*/ 127 h 129"/>
                  <a:gd name="T48" fmla="*/ 3243 w 3323"/>
                  <a:gd name="T49" fmla="*/ 125 h 129"/>
                  <a:gd name="T50" fmla="*/ 3275 w 3323"/>
                  <a:gd name="T51" fmla="*/ 124 h 129"/>
                  <a:gd name="T52" fmla="*/ 3275 w 3323"/>
                  <a:gd name="T53" fmla="*/ 124 h 129"/>
                  <a:gd name="T54" fmla="*/ 3301 w 3323"/>
                  <a:gd name="T55" fmla="*/ 121 h 129"/>
                  <a:gd name="T56" fmla="*/ 3317 w 3323"/>
                  <a:gd name="T57" fmla="*/ 118 h 129"/>
                  <a:gd name="T58" fmla="*/ 3317 w 3323"/>
                  <a:gd name="T59" fmla="*/ 118 h 129"/>
                  <a:gd name="T60" fmla="*/ 3320 w 3323"/>
                  <a:gd name="T61" fmla="*/ 118 h 129"/>
                  <a:gd name="T62" fmla="*/ 3320 w 3323"/>
                  <a:gd name="T63" fmla="*/ 118 h 129"/>
                  <a:gd name="T64" fmla="*/ 3322 w 3323"/>
                  <a:gd name="T65" fmla="*/ 118 h 129"/>
                  <a:gd name="T66" fmla="*/ 3320 w 3323"/>
                  <a:gd name="T67" fmla="*/ 118 h 129"/>
                  <a:gd name="T68" fmla="*/ 3320 w 3323"/>
                  <a:gd name="T69" fmla="*/ 118 h 129"/>
                  <a:gd name="T70" fmla="*/ 3320 w 3323"/>
                  <a:gd name="T71" fmla="*/ 118 h 129"/>
                  <a:gd name="T72" fmla="*/ 3320 w 3323"/>
                  <a:gd name="T73" fmla="*/ 118 h 129"/>
                  <a:gd name="T74" fmla="*/ 3320 w 3323"/>
                  <a:gd name="T75" fmla="*/ 10 h 129"/>
                  <a:gd name="T76" fmla="*/ 3320 w 3323"/>
                  <a:gd name="T77" fmla="*/ 10 h 129"/>
                  <a:gd name="T78" fmla="*/ 3320 w 3323"/>
                  <a:gd name="T79" fmla="*/ 12 h 129"/>
                  <a:gd name="T80" fmla="*/ 3320 w 3323"/>
                  <a:gd name="T81" fmla="*/ 12 h 129"/>
                  <a:gd name="T82" fmla="*/ 3320 w 3323"/>
                  <a:gd name="T83" fmla="*/ 10 h 129"/>
                  <a:gd name="T84" fmla="*/ 3322 w 3323"/>
                  <a:gd name="T85" fmla="*/ 10 h 129"/>
                  <a:gd name="T86" fmla="*/ 3320 w 3323"/>
                  <a:gd name="T87" fmla="*/ 10 h 129"/>
                  <a:gd name="T88" fmla="*/ 3320 w 3323"/>
                  <a:gd name="T89" fmla="*/ 10 h 129"/>
                  <a:gd name="T90" fmla="*/ 3320 w 3323"/>
                  <a:gd name="T91" fmla="*/ 10 h 129"/>
                  <a:gd name="T92" fmla="*/ 3320 w 3323"/>
                  <a:gd name="T93" fmla="*/ 10 h 129"/>
                  <a:gd name="T94" fmla="*/ 3320 w 3323"/>
                  <a:gd name="T95" fmla="*/ 10 h 129"/>
                  <a:gd name="T96" fmla="*/ 3319 w 3323"/>
                  <a:gd name="T97" fmla="*/ 10 h 129"/>
                  <a:gd name="T98" fmla="*/ 3319 w 3323"/>
                  <a:gd name="T99" fmla="*/ 10 h 129"/>
                  <a:gd name="T100" fmla="*/ 3313 w 3323"/>
                  <a:gd name="T101" fmla="*/ 9 h 129"/>
                  <a:gd name="T102" fmla="*/ 3313 w 3323"/>
                  <a:gd name="T103" fmla="*/ 9 h 129"/>
                  <a:gd name="T104" fmla="*/ 3288 w 3323"/>
                  <a:gd name="T105" fmla="*/ 6 h 129"/>
                  <a:gd name="T106" fmla="*/ 3288 w 3323"/>
                  <a:gd name="T107" fmla="*/ 6 h 129"/>
                  <a:gd name="T108" fmla="*/ 3251 w 3323"/>
                  <a:gd name="T109" fmla="*/ 3 h 129"/>
                  <a:gd name="T110" fmla="*/ 3205 w 3323"/>
                  <a:gd name="T111" fmla="*/ 3 h 129"/>
                  <a:gd name="T112" fmla="*/ 3139 w 3323"/>
                  <a:gd name="T113" fmla="*/ 3 h 129"/>
                  <a:gd name="T114" fmla="*/ 135 w 3323"/>
                  <a:gd name="T115" fmla="*/ 3 h 129"/>
                  <a:gd name="T116" fmla="*/ 135 w 3323"/>
                  <a:gd name="T117" fmla="*/ 3 h 129"/>
                  <a:gd name="T118" fmla="*/ 129 w 3323"/>
                  <a:gd name="T119" fmla="*/ 0 h 129"/>
                  <a:gd name="T120" fmla="*/ 129 w 3323"/>
                  <a:gd name="T121" fmla="*/ 0 h 129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3323" h="129">
                    <a:moveTo>
                      <a:pt x="129" y="0"/>
                    </a:moveTo>
                    <a:lnTo>
                      <a:pt x="3205" y="0"/>
                    </a:lnTo>
                    <a:lnTo>
                      <a:pt x="3251" y="0"/>
                    </a:lnTo>
                    <a:lnTo>
                      <a:pt x="3288" y="3"/>
                    </a:lnTo>
                    <a:lnTo>
                      <a:pt x="3313" y="6"/>
                    </a:lnTo>
                    <a:lnTo>
                      <a:pt x="3320" y="7"/>
                    </a:lnTo>
                    <a:lnTo>
                      <a:pt x="3323" y="10"/>
                    </a:lnTo>
                    <a:lnTo>
                      <a:pt x="3323" y="118"/>
                    </a:lnTo>
                    <a:lnTo>
                      <a:pt x="3320" y="121"/>
                    </a:lnTo>
                    <a:lnTo>
                      <a:pt x="3313" y="122"/>
                    </a:lnTo>
                    <a:lnTo>
                      <a:pt x="3288" y="125"/>
                    </a:lnTo>
                    <a:lnTo>
                      <a:pt x="3251" y="128"/>
                    </a:lnTo>
                    <a:lnTo>
                      <a:pt x="3205" y="129"/>
                    </a:lnTo>
                    <a:lnTo>
                      <a:pt x="0" y="129"/>
                    </a:lnTo>
                    <a:lnTo>
                      <a:pt x="0" y="128"/>
                    </a:lnTo>
                    <a:lnTo>
                      <a:pt x="128" y="128"/>
                    </a:lnTo>
                    <a:lnTo>
                      <a:pt x="131" y="128"/>
                    </a:lnTo>
                    <a:lnTo>
                      <a:pt x="134" y="127"/>
                    </a:lnTo>
                    <a:lnTo>
                      <a:pt x="3139" y="127"/>
                    </a:lnTo>
                    <a:lnTo>
                      <a:pt x="3205" y="127"/>
                    </a:lnTo>
                    <a:lnTo>
                      <a:pt x="3243" y="125"/>
                    </a:lnTo>
                    <a:lnTo>
                      <a:pt x="3275" y="124"/>
                    </a:lnTo>
                    <a:lnTo>
                      <a:pt x="3301" y="121"/>
                    </a:lnTo>
                    <a:lnTo>
                      <a:pt x="3317" y="118"/>
                    </a:lnTo>
                    <a:lnTo>
                      <a:pt x="3320" y="118"/>
                    </a:lnTo>
                    <a:lnTo>
                      <a:pt x="3322" y="118"/>
                    </a:lnTo>
                    <a:lnTo>
                      <a:pt x="3320" y="118"/>
                    </a:lnTo>
                    <a:lnTo>
                      <a:pt x="3320" y="10"/>
                    </a:lnTo>
                    <a:lnTo>
                      <a:pt x="3320" y="12"/>
                    </a:lnTo>
                    <a:lnTo>
                      <a:pt x="3320" y="10"/>
                    </a:lnTo>
                    <a:lnTo>
                      <a:pt x="3322" y="10"/>
                    </a:lnTo>
                    <a:lnTo>
                      <a:pt x="3320" y="10"/>
                    </a:lnTo>
                    <a:lnTo>
                      <a:pt x="3319" y="10"/>
                    </a:lnTo>
                    <a:lnTo>
                      <a:pt x="3313" y="9"/>
                    </a:lnTo>
                    <a:lnTo>
                      <a:pt x="3288" y="6"/>
                    </a:lnTo>
                    <a:lnTo>
                      <a:pt x="3251" y="3"/>
                    </a:lnTo>
                    <a:lnTo>
                      <a:pt x="3205" y="3"/>
                    </a:lnTo>
                    <a:lnTo>
                      <a:pt x="3139" y="3"/>
                    </a:lnTo>
                    <a:lnTo>
                      <a:pt x="135" y="3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42" name="Freeform 50"/>
              <p:cNvSpPr>
                <a:spLocks/>
              </p:cNvSpPr>
              <p:nvPr/>
            </p:nvSpPr>
            <p:spPr bwMode="auto">
              <a:xfrm>
                <a:off x="801" y="283"/>
                <a:ext cx="6" cy="3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6 w 6"/>
                  <a:gd name="T5" fmla="*/ 3 h 3"/>
                  <a:gd name="T6" fmla="*/ 0 w 6"/>
                  <a:gd name="T7" fmla="*/ 3 h 3"/>
                  <a:gd name="T8" fmla="*/ 0 w 6"/>
                  <a:gd name="T9" fmla="*/ 0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lnTo>
                      <a:pt x="0" y="0"/>
                    </a:lnTo>
                    <a:lnTo>
                      <a:pt x="6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43" name="Freeform 51"/>
              <p:cNvSpPr>
                <a:spLocks/>
              </p:cNvSpPr>
              <p:nvPr/>
            </p:nvSpPr>
            <p:spPr bwMode="auto">
              <a:xfrm>
                <a:off x="801" y="281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0 w 2"/>
                  <a:gd name="T3" fmla="*/ 2 h 2"/>
                  <a:gd name="T4" fmla="*/ 0 w 2"/>
                  <a:gd name="T5" fmla="*/ 0 h 2"/>
                  <a:gd name="T6" fmla="*/ 0 w 2"/>
                  <a:gd name="T7" fmla="*/ 0 h 2"/>
                  <a:gd name="T8" fmla="*/ 0 w 2"/>
                  <a:gd name="T9" fmla="*/ 0 h 2"/>
                  <a:gd name="T10" fmla="*/ 2 w 2"/>
                  <a:gd name="T11" fmla="*/ 0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44" name="Freeform 52"/>
              <p:cNvSpPr>
                <a:spLocks/>
              </p:cNvSpPr>
              <p:nvPr/>
            </p:nvSpPr>
            <p:spPr bwMode="auto">
              <a:xfrm>
                <a:off x="670" y="283"/>
                <a:ext cx="131" cy="3"/>
              </a:xfrm>
              <a:custGeom>
                <a:avLst/>
                <a:gdLst>
                  <a:gd name="T0" fmla="*/ 0 w 131"/>
                  <a:gd name="T1" fmla="*/ 0 h 3"/>
                  <a:gd name="T2" fmla="*/ 131 w 131"/>
                  <a:gd name="T3" fmla="*/ 0 h 3"/>
                  <a:gd name="T4" fmla="*/ 131 w 131"/>
                  <a:gd name="T5" fmla="*/ 3 h 3"/>
                  <a:gd name="T6" fmla="*/ 131 w 131"/>
                  <a:gd name="T7" fmla="*/ 3 h 3"/>
                  <a:gd name="T8" fmla="*/ 130 w 131"/>
                  <a:gd name="T9" fmla="*/ 2 h 3"/>
                  <a:gd name="T10" fmla="*/ 0 w 131"/>
                  <a:gd name="T11" fmla="*/ 2 h 3"/>
                  <a:gd name="T12" fmla="*/ 0 w 131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1" h="3">
                    <a:moveTo>
                      <a:pt x="0" y="0"/>
                    </a:moveTo>
                    <a:lnTo>
                      <a:pt x="131" y="0"/>
                    </a:lnTo>
                    <a:lnTo>
                      <a:pt x="131" y="3"/>
                    </a:lnTo>
                    <a:lnTo>
                      <a:pt x="130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45" name="Rectangle 53"/>
              <p:cNvSpPr>
                <a:spLocks noChangeArrowheads="1"/>
              </p:cNvSpPr>
              <p:nvPr/>
            </p:nvSpPr>
            <p:spPr bwMode="auto">
              <a:xfrm>
                <a:off x="670" y="410"/>
                <a:ext cx="2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46" name="Freeform 54"/>
              <p:cNvSpPr>
                <a:spLocks/>
              </p:cNvSpPr>
              <p:nvPr/>
            </p:nvSpPr>
            <p:spPr bwMode="auto">
              <a:xfrm>
                <a:off x="670" y="283"/>
                <a:ext cx="131" cy="127"/>
              </a:xfrm>
              <a:custGeom>
                <a:avLst/>
                <a:gdLst>
                  <a:gd name="T0" fmla="*/ 2 w 131"/>
                  <a:gd name="T1" fmla="*/ 3 h 127"/>
                  <a:gd name="T2" fmla="*/ 2 w 131"/>
                  <a:gd name="T3" fmla="*/ 127 h 127"/>
                  <a:gd name="T4" fmla="*/ 0 w 131"/>
                  <a:gd name="T5" fmla="*/ 127 h 127"/>
                  <a:gd name="T6" fmla="*/ 0 w 131"/>
                  <a:gd name="T7" fmla="*/ 125 h 127"/>
                  <a:gd name="T8" fmla="*/ 0 w 131"/>
                  <a:gd name="T9" fmla="*/ 2 h 127"/>
                  <a:gd name="T10" fmla="*/ 130 w 131"/>
                  <a:gd name="T11" fmla="*/ 2 h 127"/>
                  <a:gd name="T12" fmla="*/ 130 w 131"/>
                  <a:gd name="T13" fmla="*/ 2 h 127"/>
                  <a:gd name="T14" fmla="*/ 131 w 131"/>
                  <a:gd name="T15" fmla="*/ 3 h 127"/>
                  <a:gd name="T16" fmla="*/ 131 w 131"/>
                  <a:gd name="T17" fmla="*/ 0 h 127"/>
                  <a:gd name="T18" fmla="*/ 131 w 131"/>
                  <a:gd name="T19" fmla="*/ 3 h 127"/>
                  <a:gd name="T20" fmla="*/ 2 w 131"/>
                  <a:gd name="T21" fmla="*/ 3 h 12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31" h="127">
                    <a:moveTo>
                      <a:pt x="2" y="3"/>
                    </a:moveTo>
                    <a:lnTo>
                      <a:pt x="2" y="127"/>
                    </a:lnTo>
                    <a:lnTo>
                      <a:pt x="0" y="127"/>
                    </a:lnTo>
                    <a:lnTo>
                      <a:pt x="0" y="125"/>
                    </a:lnTo>
                    <a:lnTo>
                      <a:pt x="0" y="2"/>
                    </a:lnTo>
                    <a:lnTo>
                      <a:pt x="130" y="2"/>
                    </a:lnTo>
                    <a:lnTo>
                      <a:pt x="131" y="3"/>
                    </a:lnTo>
                    <a:lnTo>
                      <a:pt x="131" y="0"/>
                    </a:lnTo>
                    <a:lnTo>
                      <a:pt x="131" y="3"/>
                    </a:lnTo>
                    <a:lnTo>
                      <a:pt x="2" y="3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47" name="Rectangle 55"/>
              <p:cNvSpPr>
                <a:spLocks noChangeArrowheads="1"/>
              </p:cNvSpPr>
              <p:nvPr/>
            </p:nvSpPr>
            <p:spPr bwMode="auto">
              <a:xfrm>
                <a:off x="670" y="411"/>
                <a:ext cx="2" cy="1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48" name="Rectangle 56"/>
              <p:cNvSpPr>
                <a:spLocks noChangeArrowheads="1"/>
              </p:cNvSpPr>
              <p:nvPr/>
            </p:nvSpPr>
            <p:spPr bwMode="auto">
              <a:xfrm>
                <a:off x="667" y="285"/>
                <a:ext cx="3" cy="123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49" name="Freeform 57"/>
              <p:cNvSpPr>
                <a:spLocks/>
              </p:cNvSpPr>
              <p:nvPr/>
            </p:nvSpPr>
            <p:spPr bwMode="auto">
              <a:xfrm>
                <a:off x="667" y="282"/>
                <a:ext cx="134" cy="3"/>
              </a:xfrm>
              <a:custGeom>
                <a:avLst/>
                <a:gdLst>
                  <a:gd name="T0" fmla="*/ 133 w 134"/>
                  <a:gd name="T1" fmla="*/ 0 h 3"/>
                  <a:gd name="T2" fmla="*/ 133 w 134"/>
                  <a:gd name="T3" fmla="*/ 0 h 3"/>
                  <a:gd name="T4" fmla="*/ 134 w 134"/>
                  <a:gd name="T5" fmla="*/ 1 h 3"/>
                  <a:gd name="T6" fmla="*/ 3 w 134"/>
                  <a:gd name="T7" fmla="*/ 1 h 3"/>
                  <a:gd name="T8" fmla="*/ 3 w 134"/>
                  <a:gd name="T9" fmla="*/ 3 h 3"/>
                  <a:gd name="T10" fmla="*/ 0 w 134"/>
                  <a:gd name="T11" fmla="*/ 3 h 3"/>
                  <a:gd name="T12" fmla="*/ 0 w 134"/>
                  <a:gd name="T13" fmla="*/ 0 h 3"/>
                  <a:gd name="T14" fmla="*/ 133 w 134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34" h="3">
                    <a:moveTo>
                      <a:pt x="133" y="0"/>
                    </a:moveTo>
                    <a:lnTo>
                      <a:pt x="133" y="0"/>
                    </a:lnTo>
                    <a:lnTo>
                      <a:pt x="134" y="1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50" name="Freeform 58"/>
              <p:cNvSpPr>
                <a:spLocks/>
              </p:cNvSpPr>
              <p:nvPr/>
            </p:nvSpPr>
            <p:spPr bwMode="auto">
              <a:xfrm>
                <a:off x="667" y="408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3 w 3"/>
                  <a:gd name="T3" fmla="*/ 0 h 3"/>
                  <a:gd name="T4" fmla="*/ 3 w 3"/>
                  <a:gd name="T5" fmla="*/ 2 h 3"/>
                  <a:gd name="T6" fmla="*/ 3 w 3"/>
                  <a:gd name="T7" fmla="*/ 3 h 3"/>
                  <a:gd name="T8" fmla="*/ 0 w 3"/>
                  <a:gd name="T9" fmla="*/ 3 h 3"/>
                  <a:gd name="T10" fmla="*/ 0 w 3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51" name="Freeform 59"/>
              <p:cNvSpPr>
                <a:spLocks/>
              </p:cNvSpPr>
              <p:nvPr/>
            </p:nvSpPr>
            <p:spPr bwMode="auto">
              <a:xfrm>
                <a:off x="667" y="411"/>
                <a:ext cx="3" cy="3"/>
              </a:xfrm>
              <a:custGeom>
                <a:avLst/>
                <a:gdLst>
                  <a:gd name="T0" fmla="*/ 0 w 3"/>
                  <a:gd name="T1" fmla="*/ 0 h 3"/>
                  <a:gd name="T2" fmla="*/ 3 w 3"/>
                  <a:gd name="T3" fmla="*/ 0 h 3"/>
                  <a:gd name="T4" fmla="*/ 3 w 3"/>
                  <a:gd name="T5" fmla="*/ 1 h 3"/>
                  <a:gd name="T6" fmla="*/ 3 w 3"/>
                  <a:gd name="T7" fmla="*/ 3 h 3"/>
                  <a:gd name="T8" fmla="*/ 0 w 3"/>
                  <a:gd name="T9" fmla="*/ 3 h 3"/>
                  <a:gd name="T10" fmla="*/ 0 w 3"/>
                  <a:gd name="T11" fmla="*/ 1 h 3"/>
                  <a:gd name="T12" fmla="*/ 0 w 3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lnTo>
                      <a:pt x="3" y="0"/>
                    </a:lnTo>
                    <a:lnTo>
                      <a:pt x="3" y="1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52" name="Freeform 60"/>
              <p:cNvSpPr>
                <a:spLocks/>
              </p:cNvSpPr>
              <p:nvPr/>
            </p:nvSpPr>
            <p:spPr bwMode="auto">
              <a:xfrm>
                <a:off x="667" y="281"/>
                <a:ext cx="134" cy="2"/>
              </a:xfrm>
              <a:custGeom>
                <a:avLst/>
                <a:gdLst>
                  <a:gd name="T0" fmla="*/ 133 w 134"/>
                  <a:gd name="T1" fmla="*/ 1 h 2"/>
                  <a:gd name="T2" fmla="*/ 0 w 134"/>
                  <a:gd name="T3" fmla="*/ 1 h 2"/>
                  <a:gd name="T4" fmla="*/ 0 w 134"/>
                  <a:gd name="T5" fmla="*/ 0 h 2"/>
                  <a:gd name="T6" fmla="*/ 134 w 134"/>
                  <a:gd name="T7" fmla="*/ 0 h 2"/>
                  <a:gd name="T8" fmla="*/ 134 w 134"/>
                  <a:gd name="T9" fmla="*/ 2 h 2"/>
                  <a:gd name="T10" fmla="*/ 134 w 134"/>
                  <a:gd name="T11" fmla="*/ 2 h 2"/>
                  <a:gd name="T12" fmla="*/ 134 w 134"/>
                  <a:gd name="T13" fmla="*/ 2 h 2"/>
                  <a:gd name="T14" fmla="*/ 133 w 134"/>
                  <a:gd name="T15" fmla="*/ 1 h 2"/>
                  <a:gd name="T16" fmla="*/ 133 w 134"/>
                  <a:gd name="T17" fmla="*/ 1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4" h="2">
                    <a:moveTo>
                      <a:pt x="133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134" y="0"/>
                    </a:lnTo>
                    <a:lnTo>
                      <a:pt x="134" y="2"/>
                    </a:lnTo>
                    <a:lnTo>
                      <a:pt x="133" y="1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53" name="Freeform 61"/>
              <p:cNvSpPr>
                <a:spLocks/>
              </p:cNvSpPr>
              <p:nvPr/>
            </p:nvSpPr>
            <p:spPr bwMode="auto">
              <a:xfrm>
                <a:off x="667" y="281"/>
                <a:ext cx="3331" cy="134"/>
              </a:xfrm>
              <a:custGeom>
                <a:avLst/>
                <a:gdLst>
                  <a:gd name="T0" fmla="*/ 3210 w 3331"/>
                  <a:gd name="T1" fmla="*/ 134 h 134"/>
                  <a:gd name="T2" fmla="*/ 0 w 3331"/>
                  <a:gd name="T3" fmla="*/ 134 h 134"/>
                  <a:gd name="T4" fmla="*/ 0 w 3331"/>
                  <a:gd name="T5" fmla="*/ 133 h 134"/>
                  <a:gd name="T6" fmla="*/ 3 w 3331"/>
                  <a:gd name="T7" fmla="*/ 133 h 134"/>
                  <a:gd name="T8" fmla="*/ 3 w 3331"/>
                  <a:gd name="T9" fmla="*/ 131 h 134"/>
                  <a:gd name="T10" fmla="*/ 5 w 3331"/>
                  <a:gd name="T11" fmla="*/ 131 h 134"/>
                  <a:gd name="T12" fmla="*/ 3210 w 3331"/>
                  <a:gd name="T13" fmla="*/ 131 h 134"/>
                  <a:gd name="T14" fmla="*/ 3210 w 3331"/>
                  <a:gd name="T15" fmla="*/ 131 h 134"/>
                  <a:gd name="T16" fmla="*/ 3256 w 3331"/>
                  <a:gd name="T17" fmla="*/ 130 h 134"/>
                  <a:gd name="T18" fmla="*/ 3293 w 3331"/>
                  <a:gd name="T19" fmla="*/ 127 h 134"/>
                  <a:gd name="T20" fmla="*/ 3318 w 3331"/>
                  <a:gd name="T21" fmla="*/ 124 h 134"/>
                  <a:gd name="T22" fmla="*/ 3325 w 3331"/>
                  <a:gd name="T23" fmla="*/ 123 h 134"/>
                  <a:gd name="T24" fmla="*/ 3328 w 3331"/>
                  <a:gd name="T25" fmla="*/ 120 h 134"/>
                  <a:gd name="T26" fmla="*/ 3328 w 3331"/>
                  <a:gd name="T27" fmla="*/ 12 h 134"/>
                  <a:gd name="T28" fmla="*/ 3328 w 3331"/>
                  <a:gd name="T29" fmla="*/ 12 h 134"/>
                  <a:gd name="T30" fmla="*/ 3325 w 3331"/>
                  <a:gd name="T31" fmla="*/ 9 h 134"/>
                  <a:gd name="T32" fmla="*/ 3318 w 3331"/>
                  <a:gd name="T33" fmla="*/ 8 h 134"/>
                  <a:gd name="T34" fmla="*/ 3293 w 3331"/>
                  <a:gd name="T35" fmla="*/ 5 h 134"/>
                  <a:gd name="T36" fmla="*/ 3256 w 3331"/>
                  <a:gd name="T37" fmla="*/ 2 h 134"/>
                  <a:gd name="T38" fmla="*/ 3210 w 3331"/>
                  <a:gd name="T39" fmla="*/ 2 h 134"/>
                  <a:gd name="T40" fmla="*/ 134 w 3331"/>
                  <a:gd name="T41" fmla="*/ 2 h 134"/>
                  <a:gd name="T42" fmla="*/ 134 w 3331"/>
                  <a:gd name="T43" fmla="*/ 2 h 134"/>
                  <a:gd name="T44" fmla="*/ 136 w 3331"/>
                  <a:gd name="T45" fmla="*/ 0 h 134"/>
                  <a:gd name="T46" fmla="*/ 136 w 3331"/>
                  <a:gd name="T47" fmla="*/ 0 h 134"/>
                  <a:gd name="T48" fmla="*/ 134 w 3331"/>
                  <a:gd name="T49" fmla="*/ 0 h 134"/>
                  <a:gd name="T50" fmla="*/ 3210 w 3331"/>
                  <a:gd name="T51" fmla="*/ 0 h 134"/>
                  <a:gd name="T52" fmla="*/ 3210 w 3331"/>
                  <a:gd name="T53" fmla="*/ 0 h 134"/>
                  <a:gd name="T54" fmla="*/ 3248 w 3331"/>
                  <a:gd name="T55" fmla="*/ 0 h 134"/>
                  <a:gd name="T56" fmla="*/ 3282 w 3331"/>
                  <a:gd name="T57" fmla="*/ 1 h 134"/>
                  <a:gd name="T58" fmla="*/ 3282 w 3331"/>
                  <a:gd name="T59" fmla="*/ 1 h 134"/>
                  <a:gd name="T60" fmla="*/ 3307 w 3331"/>
                  <a:gd name="T61" fmla="*/ 4 h 134"/>
                  <a:gd name="T62" fmla="*/ 3324 w 3331"/>
                  <a:gd name="T63" fmla="*/ 7 h 134"/>
                  <a:gd name="T64" fmla="*/ 3324 w 3331"/>
                  <a:gd name="T65" fmla="*/ 7 h 134"/>
                  <a:gd name="T66" fmla="*/ 3328 w 3331"/>
                  <a:gd name="T67" fmla="*/ 9 h 134"/>
                  <a:gd name="T68" fmla="*/ 3328 w 3331"/>
                  <a:gd name="T69" fmla="*/ 9 h 134"/>
                  <a:gd name="T70" fmla="*/ 3329 w 3331"/>
                  <a:gd name="T71" fmla="*/ 9 h 134"/>
                  <a:gd name="T72" fmla="*/ 3331 w 3331"/>
                  <a:gd name="T73" fmla="*/ 12 h 134"/>
                  <a:gd name="T74" fmla="*/ 3331 w 3331"/>
                  <a:gd name="T75" fmla="*/ 120 h 134"/>
                  <a:gd name="T76" fmla="*/ 3331 w 3331"/>
                  <a:gd name="T77" fmla="*/ 120 h 134"/>
                  <a:gd name="T78" fmla="*/ 3329 w 3331"/>
                  <a:gd name="T79" fmla="*/ 123 h 134"/>
                  <a:gd name="T80" fmla="*/ 3328 w 3331"/>
                  <a:gd name="T81" fmla="*/ 124 h 134"/>
                  <a:gd name="T82" fmla="*/ 3328 w 3331"/>
                  <a:gd name="T83" fmla="*/ 124 h 134"/>
                  <a:gd name="T84" fmla="*/ 3327 w 3331"/>
                  <a:gd name="T85" fmla="*/ 126 h 134"/>
                  <a:gd name="T86" fmla="*/ 3327 w 3331"/>
                  <a:gd name="T87" fmla="*/ 126 h 134"/>
                  <a:gd name="T88" fmla="*/ 3318 w 3331"/>
                  <a:gd name="T89" fmla="*/ 127 h 134"/>
                  <a:gd name="T90" fmla="*/ 3318 w 3331"/>
                  <a:gd name="T91" fmla="*/ 127 h 134"/>
                  <a:gd name="T92" fmla="*/ 3293 w 3331"/>
                  <a:gd name="T93" fmla="*/ 130 h 134"/>
                  <a:gd name="T94" fmla="*/ 3293 w 3331"/>
                  <a:gd name="T95" fmla="*/ 130 h 134"/>
                  <a:gd name="T96" fmla="*/ 3256 w 3331"/>
                  <a:gd name="T97" fmla="*/ 133 h 134"/>
                  <a:gd name="T98" fmla="*/ 3210 w 3331"/>
                  <a:gd name="T99" fmla="*/ 134 h 134"/>
                  <a:gd name="T100" fmla="*/ 3210 w 3331"/>
                  <a:gd name="T101" fmla="*/ 134 h 134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3331" h="134">
                    <a:moveTo>
                      <a:pt x="3210" y="134"/>
                    </a:moveTo>
                    <a:lnTo>
                      <a:pt x="0" y="134"/>
                    </a:lnTo>
                    <a:lnTo>
                      <a:pt x="0" y="133"/>
                    </a:lnTo>
                    <a:lnTo>
                      <a:pt x="3" y="133"/>
                    </a:lnTo>
                    <a:lnTo>
                      <a:pt x="3" y="131"/>
                    </a:lnTo>
                    <a:lnTo>
                      <a:pt x="5" y="131"/>
                    </a:lnTo>
                    <a:lnTo>
                      <a:pt x="3210" y="131"/>
                    </a:lnTo>
                    <a:lnTo>
                      <a:pt x="3256" y="130"/>
                    </a:lnTo>
                    <a:lnTo>
                      <a:pt x="3293" y="127"/>
                    </a:lnTo>
                    <a:lnTo>
                      <a:pt x="3318" y="124"/>
                    </a:lnTo>
                    <a:lnTo>
                      <a:pt x="3325" y="123"/>
                    </a:lnTo>
                    <a:lnTo>
                      <a:pt x="3328" y="120"/>
                    </a:lnTo>
                    <a:lnTo>
                      <a:pt x="3328" y="12"/>
                    </a:lnTo>
                    <a:lnTo>
                      <a:pt x="3325" y="9"/>
                    </a:lnTo>
                    <a:lnTo>
                      <a:pt x="3318" y="8"/>
                    </a:lnTo>
                    <a:lnTo>
                      <a:pt x="3293" y="5"/>
                    </a:lnTo>
                    <a:lnTo>
                      <a:pt x="3256" y="2"/>
                    </a:lnTo>
                    <a:lnTo>
                      <a:pt x="3210" y="2"/>
                    </a:lnTo>
                    <a:lnTo>
                      <a:pt x="134" y="2"/>
                    </a:lnTo>
                    <a:lnTo>
                      <a:pt x="136" y="0"/>
                    </a:lnTo>
                    <a:lnTo>
                      <a:pt x="134" y="0"/>
                    </a:lnTo>
                    <a:lnTo>
                      <a:pt x="3210" y="0"/>
                    </a:lnTo>
                    <a:lnTo>
                      <a:pt x="3248" y="0"/>
                    </a:lnTo>
                    <a:lnTo>
                      <a:pt x="3282" y="1"/>
                    </a:lnTo>
                    <a:lnTo>
                      <a:pt x="3307" y="4"/>
                    </a:lnTo>
                    <a:lnTo>
                      <a:pt x="3324" y="7"/>
                    </a:lnTo>
                    <a:lnTo>
                      <a:pt x="3328" y="9"/>
                    </a:lnTo>
                    <a:lnTo>
                      <a:pt x="3329" y="9"/>
                    </a:lnTo>
                    <a:lnTo>
                      <a:pt x="3331" y="12"/>
                    </a:lnTo>
                    <a:lnTo>
                      <a:pt x="3331" y="120"/>
                    </a:lnTo>
                    <a:lnTo>
                      <a:pt x="3329" y="123"/>
                    </a:lnTo>
                    <a:lnTo>
                      <a:pt x="3328" y="124"/>
                    </a:lnTo>
                    <a:lnTo>
                      <a:pt x="3327" y="126"/>
                    </a:lnTo>
                    <a:lnTo>
                      <a:pt x="3318" y="127"/>
                    </a:lnTo>
                    <a:lnTo>
                      <a:pt x="3293" y="130"/>
                    </a:lnTo>
                    <a:lnTo>
                      <a:pt x="3256" y="133"/>
                    </a:lnTo>
                    <a:lnTo>
                      <a:pt x="3210" y="134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54" name="Freeform 62"/>
              <p:cNvSpPr>
                <a:spLocks noEditPoints="1"/>
              </p:cNvSpPr>
              <p:nvPr/>
            </p:nvSpPr>
            <p:spPr bwMode="auto">
              <a:xfrm>
                <a:off x="517" y="285"/>
                <a:ext cx="150" cy="123"/>
              </a:xfrm>
              <a:custGeom>
                <a:avLst/>
                <a:gdLst>
                  <a:gd name="T0" fmla="*/ 150 w 150"/>
                  <a:gd name="T1" fmla="*/ 123 h 123"/>
                  <a:gd name="T2" fmla="*/ 7 w 150"/>
                  <a:gd name="T3" fmla="*/ 123 h 123"/>
                  <a:gd name="T4" fmla="*/ 7 w 150"/>
                  <a:gd name="T5" fmla="*/ 123 h 123"/>
                  <a:gd name="T6" fmla="*/ 4 w 150"/>
                  <a:gd name="T7" fmla="*/ 123 h 123"/>
                  <a:gd name="T8" fmla="*/ 1 w 150"/>
                  <a:gd name="T9" fmla="*/ 122 h 123"/>
                  <a:gd name="T10" fmla="*/ 0 w 150"/>
                  <a:gd name="T11" fmla="*/ 119 h 123"/>
                  <a:gd name="T12" fmla="*/ 0 w 150"/>
                  <a:gd name="T13" fmla="*/ 116 h 123"/>
                  <a:gd name="T14" fmla="*/ 0 w 150"/>
                  <a:gd name="T15" fmla="*/ 8 h 123"/>
                  <a:gd name="T16" fmla="*/ 0 w 150"/>
                  <a:gd name="T17" fmla="*/ 8 h 123"/>
                  <a:gd name="T18" fmla="*/ 0 w 150"/>
                  <a:gd name="T19" fmla="*/ 5 h 123"/>
                  <a:gd name="T20" fmla="*/ 1 w 150"/>
                  <a:gd name="T21" fmla="*/ 3 h 123"/>
                  <a:gd name="T22" fmla="*/ 4 w 150"/>
                  <a:gd name="T23" fmla="*/ 1 h 123"/>
                  <a:gd name="T24" fmla="*/ 7 w 150"/>
                  <a:gd name="T25" fmla="*/ 0 h 123"/>
                  <a:gd name="T26" fmla="*/ 150 w 150"/>
                  <a:gd name="T27" fmla="*/ 0 h 123"/>
                  <a:gd name="T28" fmla="*/ 150 w 150"/>
                  <a:gd name="T29" fmla="*/ 123 h 123"/>
                  <a:gd name="T30" fmla="*/ 70 w 150"/>
                  <a:gd name="T31" fmla="*/ 112 h 123"/>
                  <a:gd name="T32" fmla="*/ 87 w 150"/>
                  <a:gd name="T33" fmla="*/ 112 h 123"/>
                  <a:gd name="T34" fmla="*/ 87 w 150"/>
                  <a:gd name="T35" fmla="*/ 73 h 123"/>
                  <a:gd name="T36" fmla="*/ 123 w 150"/>
                  <a:gd name="T37" fmla="*/ 73 h 123"/>
                  <a:gd name="T38" fmla="*/ 123 w 150"/>
                  <a:gd name="T39" fmla="*/ 57 h 123"/>
                  <a:gd name="T40" fmla="*/ 87 w 150"/>
                  <a:gd name="T41" fmla="*/ 57 h 123"/>
                  <a:gd name="T42" fmla="*/ 87 w 150"/>
                  <a:gd name="T43" fmla="*/ 18 h 123"/>
                  <a:gd name="T44" fmla="*/ 70 w 150"/>
                  <a:gd name="T45" fmla="*/ 18 h 123"/>
                  <a:gd name="T46" fmla="*/ 70 w 150"/>
                  <a:gd name="T47" fmla="*/ 57 h 123"/>
                  <a:gd name="T48" fmla="*/ 32 w 150"/>
                  <a:gd name="T49" fmla="*/ 57 h 123"/>
                  <a:gd name="T50" fmla="*/ 32 w 150"/>
                  <a:gd name="T51" fmla="*/ 73 h 123"/>
                  <a:gd name="T52" fmla="*/ 70 w 150"/>
                  <a:gd name="T53" fmla="*/ 73 h 123"/>
                  <a:gd name="T54" fmla="*/ 70 w 150"/>
                  <a:gd name="T55" fmla="*/ 112 h 12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50" h="123">
                    <a:moveTo>
                      <a:pt x="150" y="123"/>
                    </a:moveTo>
                    <a:lnTo>
                      <a:pt x="7" y="123"/>
                    </a:lnTo>
                    <a:lnTo>
                      <a:pt x="4" y="123"/>
                    </a:lnTo>
                    <a:lnTo>
                      <a:pt x="1" y="122"/>
                    </a:lnTo>
                    <a:lnTo>
                      <a:pt x="0" y="119"/>
                    </a:lnTo>
                    <a:lnTo>
                      <a:pt x="0" y="116"/>
                    </a:lnTo>
                    <a:lnTo>
                      <a:pt x="0" y="8"/>
                    </a:lnTo>
                    <a:lnTo>
                      <a:pt x="0" y="5"/>
                    </a:lnTo>
                    <a:lnTo>
                      <a:pt x="1" y="3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150" y="0"/>
                    </a:lnTo>
                    <a:lnTo>
                      <a:pt x="150" y="123"/>
                    </a:lnTo>
                    <a:close/>
                    <a:moveTo>
                      <a:pt x="70" y="112"/>
                    </a:moveTo>
                    <a:lnTo>
                      <a:pt x="87" y="112"/>
                    </a:lnTo>
                    <a:lnTo>
                      <a:pt x="87" y="73"/>
                    </a:lnTo>
                    <a:lnTo>
                      <a:pt x="123" y="73"/>
                    </a:lnTo>
                    <a:lnTo>
                      <a:pt x="123" y="57"/>
                    </a:lnTo>
                    <a:lnTo>
                      <a:pt x="87" y="57"/>
                    </a:lnTo>
                    <a:lnTo>
                      <a:pt x="87" y="18"/>
                    </a:lnTo>
                    <a:lnTo>
                      <a:pt x="70" y="18"/>
                    </a:lnTo>
                    <a:lnTo>
                      <a:pt x="70" y="57"/>
                    </a:lnTo>
                    <a:lnTo>
                      <a:pt x="32" y="57"/>
                    </a:lnTo>
                    <a:lnTo>
                      <a:pt x="32" y="73"/>
                    </a:lnTo>
                    <a:lnTo>
                      <a:pt x="70" y="73"/>
                    </a:lnTo>
                    <a:lnTo>
                      <a:pt x="70" y="112"/>
                    </a:lnTo>
                    <a:close/>
                  </a:path>
                </a:pathLst>
              </a:custGeom>
              <a:solidFill>
                <a:srgbClr val="DFDF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55" name="Freeform 63"/>
              <p:cNvSpPr>
                <a:spLocks/>
              </p:cNvSpPr>
              <p:nvPr/>
            </p:nvSpPr>
            <p:spPr bwMode="auto">
              <a:xfrm>
                <a:off x="549" y="303"/>
                <a:ext cx="91" cy="94"/>
              </a:xfrm>
              <a:custGeom>
                <a:avLst/>
                <a:gdLst>
                  <a:gd name="T0" fmla="*/ 91 w 91"/>
                  <a:gd name="T1" fmla="*/ 39 h 94"/>
                  <a:gd name="T2" fmla="*/ 91 w 91"/>
                  <a:gd name="T3" fmla="*/ 55 h 94"/>
                  <a:gd name="T4" fmla="*/ 55 w 91"/>
                  <a:gd name="T5" fmla="*/ 55 h 94"/>
                  <a:gd name="T6" fmla="*/ 55 w 91"/>
                  <a:gd name="T7" fmla="*/ 94 h 94"/>
                  <a:gd name="T8" fmla="*/ 38 w 91"/>
                  <a:gd name="T9" fmla="*/ 94 h 94"/>
                  <a:gd name="T10" fmla="*/ 38 w 91"/>
                  <a:gd name="T11" fmla="*/ 55 h 94"/>
                  <a:gd name="T12" fmla="*/ 0 w 91"/>
                  <a:gd name="T13" fmla="*/ 55 h 94"/>
                  <a:gd name="T14" fmla="*/ 0 w 91"/>
                  <a:gd name="T15" fmla="*/ 39 h 94"/>
                  <a:gd name="T16" fmla="*/ 38 w 91"/>
                  <a:gd name="T17" fmla="*/ 39 h 94"/>
                  <a:gd name="T18" fmla="*/ 38 w 91"/>
                  <a:gd name="T19" fmla="*/ 0 h 94"/>
                  <a:gd name="T20" fmla="*/ 55 w 91"/>
                  <a:gd name="T21" fmla="*/ 0 h 94"/>
                  <a:gd name="T22" fmla="*/ 55 w 91"/>
                  <a:gd name="T23" fmla="*/ 39 h 94"/>
                  <a:gd name="T24" fmla="*/ 91 w 91"/>
                  <a:gd name="T25" fmla="*/ 39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1" h="94">
                    <a:moveTo>
                      <a:pt x="91" y="39"/>
                    </a:moveTo>
                    <a:lnTo>
                      <a:pt x="91" y="55"/>
                    </a:lnTo>
                    <a:lnTo>
                      <a:pt x="55" y="55"/>
                    </a:lnTo>
                    <a:lnTo>
                      <a:pt x="55" y="94"/>
                    </a:lnTo>
                    <a:lnTo>
                      <a:pt x="38" y="94"/>
                    </a:lnTo>
                    <a:lnTo>
                      <a:pt x="38" y="55"/>
                    </a:lnTo>
                    <a:lnTo>
                      <a:pt x="0" y="55"/>
                    </a:lnTo>
                    <a:lnTo>
                      <a:pt x="0" y="39"/>
                    </a:lnTo>
                    <a:lnTo>
                      <a:pt x="38" y="39"/>
                    </a:lnTo>
                    <a:lnTo>
                      <a:pt x="38" y="0"/>
                    </a:lnTo>
                    <a:lnTo>
                      <a:pt x="55" y="0"/>
                    </a:lnTo>
                    <a:lnTo>
                      <a:pt x="55" y="39"/>
                    </a:lnTo>
                    <a:lnTo>
                      <a:pt x="91" y="39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56" name="Freeform 64"/>
              <p:cNvSpPr>
                <a:spLocks/>
              </p:cNvSpPr>
              <p:nvPr/>
            </p:nvSpPr>
            <p:spPr bwMode="auto">
              <a:xfrm>
                <a:off x="514" y="282"/>
                <a:ext cx="153" cy="129"/>
              </a:xfrm>
              <a:custGeom>
                <a:avLst/>
                <a:gdLst>
                  <a:gd name="T0" fmla="*/ 10 w 153"/>
                  <a:gd name="T1" fmla="*/ 126 h 129"/>
                  <a:gd name="T2" fmla="*/ 153 w 153"/>
                  <a:gd name="T3" fmla="*/ 126 h 129"/>
                  <a:gd name="T4" fmla="*/ 153 w 153"/>
                  <a:gd name="T5" fmla="*/ 129 h 129"/>
                  <a:gd name="T6" fmla="*/ 10 w 153"/>
                  <a:gd name="T7" fmla="*/ 129 h 129"/>
                  <a:gd name="T8" fmla="*/ 10 w 153"/>
                  <a:gd name="T9" fmla="*/ 129 h 129"/>
                  <a:gd name="T10" fmla="*/ 6 w 153"/>
                  <a:gd name="T11" fmla="*/ 129 h 129"/>
                  <a:gd name="T12" fmla="*/ 3 w 153"/>
                  <a:gd name="T13" fmla="*/ 126 h 129"/>
                  <a:gd name="T14" fmla="*/ 0 w 153"/>
                  <a:gd name="T15" fmla="*/ 123 h 129"/>
                  <a:gd name="T16" fmla="*/ 0 w 153"/>
                  <a:gd name="T17" fmla="*/ 119 h 129"/>
                  <a:gd name="T18" fmla="*/ 0 w 153"/>
                  <a:gd name="T19" fmla="*/ 11 h 129"/>
                  <a:gd name="T20" fmla="*/ 0 w 153"/>
                  <a:gd name="T21" fmla="*/ 11 h 129"/>
                  <a:gd name="T22" fmla="*/ 0 w 153"/>
                  <a:gd name="T23" fmla="*/ 7 h 129"/>
                  <a:gd name="T24" fmla="*/ 3 w 153"/>
                  <a:gd name="T25" fmla="*/ 3 h 129"/>
                  <a:gd name="T26" fmla="*/ 6 w 153"/>
                  <a:gd name="T27" fmla="*/ 1 h 129"/>
                  <a:gd name="T28" fmla="*/ 10 w 153"/>
                  <a:gd name="T29" fmla="*/ 0 h 129"/>
                  <a:gd name="T30" fmla="*/ 153 w 153"/>
                  <a:gd name="T31" fmla="*/ 0 h 129"/>
                  <a:gd name="T32" fmla="*/ 153 w 153"/>
                  <a:gd name="T33" fmla="*/ 3 h 129"/>
                  <a:gd name="T34" fmla="*/ 10 w 153"/>
                  <a:gd name="T35" fmla="*/ 3 h 129"/>
                  <a:gd name="T36" fmla="*/ 10 w 153"/>
                  <a:gd name="T37" fmla="*/ 3 h 129"/>
                  <a:gd name="T38" fmla="*/ 7 w 153"/>
                  <a:gd name="T39" fmla="*/ 4 h 129"/>
                  <a:gd name="T40" fmla="*/ 4 w 153"/>
                  <a:gd name="T41" fmla="*/ 6 h 129"/>
                  <a:gd name="T42" fmla="*/ 3 w 153"/>
                  <a:gd name="T43" fmla="*/ 8 h 129"/>
                  <a:gd name="T44" fmla="*/ 3 w 153"/>
                  <a:gd name="T45" fmla="*/ 11 h 129"/>
                  <a:gd name="T46" fmla="*/ 3 w 153"/>
                  <a:gd name="T47" fmla="*/ 119 h 129"/>
                  <a:gd name="T48" fmla="*/ 3 w 153"/>
                  <a:gd name="T49" fmla="*/ 119 h 129"/>
                  <a:gd name="T50" fmla="*/ 3 w 153"/>
                  <a:gd name="T51" fmla="*/ 122 h 129"/>
                  <a:gd name="T52" fmla="*/ 4 w 153"/>
                  <a:gd name="T53" fmla="*/ 125 h 129"/>
                  <a:gd name="T54" fmla="*/ 7 w 153"/>
                  <a:gd name="T55" fmla="*/ 126 h 129"/>
                  <a:gd name="T56" fmla="*/ 10 w 153"/>
                  <a:gd name="T57" fmla="*/ 126 h 129"/>
                  <a:gd name="T58" fmla="*/ 10 w 153"/>
                  <a:gd name="T59" fmla="*/ 126 h 12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53" h="129">
                    <a:moveTo>
                      <a:pt x="10" y="126"/>
                    </a:moveTo>
                    <a:lnTo>
                      <a:pt x="153" y="126"/>
                    </a:lnTo>
                    <a:lnTo>
                      <a:pt x="153" y="129"/>
                    </a:lnTo>
                    <a:lnTo>
                      <a:pt x="10" y="129"/>
                    </a:lnTo>
                    <a:lnTo>
                      <a:pt x="6" y="129"/>
                    </a:lnTo>
                    <a:lnTo>
                      <a:pt x="3" y="126"/>
                    </a:lnTo>
                    <a:lnTo>
                      <a:pt x="0" y="123"/>
                    </a:lnTo>
                    <a:lnTo>
                      <a:pt x="0" y="119"/>
                    </a:lnTo>
                    <a:lnTo>
                      <a:pt x="0" y="11"/>
                    </a:lnTo>
                    <a:lnTo>
                      <a:pt x="0" y="7"/>
                    </a:lnTo>
                    <a:lnTo>
                      <a:pt x="3" y="3"/>
                    </a:lnTo>
                    <a:lnTo>
                      <a:pt x="6" y="1"/>
                    </a:lnTo>
                    <a:lnTo>
                      <a:pt x="10" y="0"/>
                    </a:lnTo>
                    <a:lnTo>
                      <a:pt x="153" y="0"/>
                    </a:lnTo>
                    <a:lnTo>
                      <a:pt x="153" y="3"/>
                    </a:lnTo>
                    <a:lnTo>
                      <a:pt x="10" y="3"/>
                    </a:lnTo>
                    <a:lnTo>
                      <a:pt x="7" y="4"/>
                    </a:lnTo>
                    <a:lnTo>
                      <a:pt x="4" y="6"/>
                    </a:lnTo>
                    <a:lnTo>
                      <a:pt x="3" y="8"/>
                    </a:lnTo>
                    <a:lnTo>
                      <a:pt x="3" y="11"/>
                    </a:lnTo>
                    <a:lnTo>
                      <a:pt x="3" y="119"/>
                    </a:lnTo>
                    <a:lnTo>
                      <a:pt x="3" y="122"/>
                    </a:lnTo>
                    <a:lnTo>
                      <a:pt x="4" y="125"/>
                    </a:lnTo>
                    <a:lnTo>
                      <a:pt x="7" y="126"/>
                    </a:lnTo>
                    <a:lnTo>
                      <a:pt x="10" y="126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57" name="Freeform 65"/>
              <p:cNvSpPr>
                <a:spLocks/>
              </p:cNvSpPr>
              <p:nvPr/>
            </p:nvSpPr>
            <p:spPr bwMode="auto">
              <a:xfrm>
                <a:off x="511" y="279"/>
                <a:ext cx="290" cy="135"/>
              </a:xfrm>
              <a:custGeom>
                <a:avLst/>
                <a:gdLst>
                  <a:gd name="T0" fmla="*/ 13 w 290"/>
                  <a:gd name="T1" fmla="*/ 132 h 135"/>
                  <a:gd name="T2" fmla="*/ 156 w 290"/>
                  <a:gd name="T3" fmla="*/ 132 h 135"/>
                  <a:gd name="T4" fmla="*/ 156 w 290"/>
                  <a:gd name="T5" fmla="*/ 133 h 135"/>
                  <a:gd name="T6" fmla="*/ 156 w 290"/>
                  <a:gd name="T7" fmla="*/ 135 h 135"/>
                  <a:gd name="T8" fmla="*/ 13 w 290"/>
                  <a:gd name="T9" fmla="*/ 135 h 135"/>
                  <a:gd name="T10" fmla="*/ 13 w 290"/>
                  <a:gd name="T11" fmla="*/ 135 h 135"/>
                  <a:gd name="T12" fmla="*/ 7 w 290"/>
                  <a:gd name="T13" fmla="*/ 135 h 135"/>
                  <a:gd name="T14" fmla="*/ 3 w 290"/>
                  <a:gd name="T15" fmla="*/ 132 h 135"/>
                  <a:gd name="T16" fmla="*/ 0 w 290"/>
                  <a:gd name="T17" fmla="*/ 128 h 135"/>
                  <a:gd name="T18" fmla="*/ 0 w 290"/>
                  <a:gd name="T19" fmla="*/ 122 h 135"/>
                  <a:gd name="T20" fmla="*/ 0 w 290"/>
                  <a:gd name="T21" fmla="*/ 14 h 135"/>
                  <a:gd name="T22" fmla="*/ 0 w 290"/>
                  <a:gd name="T23" fmla="*/ 14 h 135"/>
                  <a:gd name="T24" fmla="*/ 0 w 290"/>
                  <a:gd name="T25" fmla="*/ 9 h 135"/>
                  <a:gd name="T26" fmla="*/ 3 w 290"/>
                  <a:gd name="T27" fmla="*/ 4 h 135"/>
                  <a:gd name="T28" fmla="*/ 7 w 290"/>
                  <a:gd name="T29" fmla="*/ 2 h 135"/>
                  <a:gd name="T30" fmla="*/ 13 w 290"/>
                  <a:gd name="T31" fmla="*/ 0 h 135"/>
                  <a:gd name="T32" fmla="*/ 289 w 290"/>
                  <a:gd name="T33" fmla="*/ 0 h 135"/>
                  <a:gd name="T34" fmla="*/ 289 w 290"/>
                  <a:gd name="T35" fmla="*/ 0 h 135"/>
                  <a:gd name="T36" fmla="*/ 290 w 290"/>
                  <a:gd name="T37" fmla="*/ 2 h 135"/>
                  <a:gd name="T38" fmla="*/ 290 w 290"/>
                  <a:gd name="T39" fmla="*/ 2 h 135"/>
                  <a:gd name="T40" fmla="*/ 156 w 290"/>
                  <a:gd name="T41" fmla="*/ 2 h 135"/>
                  <a:gd name="T42" fmla="*/ 156 w 290"/>
                  <a:gd name="T43" fmla="*/ 3 h 135"/>
                  <a:gd name="T44" fmla="*/ 13 w 290"/>
                  <a:gd name="T45" fmla="*/ 3 h 135"/>
                  <a:gd name="T46" fmla="*/ 13 w 290"/>
                  <a:gd name="T47" fmla="*/ 3 h 135"/>
                  <a:gd name="T48" fmla="*/ 9 w 290"/>
                  <a:gd name="T49" fmla="*/ 4 h 135"/>
                  <a:gd name="T50" fmla="*/ 6 w 290"/>
                  <a:gd name="T51" fmla="*/ 6 h 135"/>
                  <a:gd name="T52" fmla="*/ 3 w 290"/>
                  <a:gd name="T53" fmla="*/ 10 h 135"/>
                  <a:gd name="T54" fmla="*/ 3 w 290"/>
                  <a:gd name="T55" fmla="*/ 14 h 135"/>
                  <a:gd name="T56" fmla="*/ 3 w 290"/>
                  <a:gd name="T57" fmla="*/ 122 h 135"/>
                  <a:gd name="T58" fmla="*/ 3 w 290"/>
                  <a:gd name="T59" fmla="*/ 122 h 135"/>
                  <a:gd name="T60" fmla="*/ 3 w 290"/>
                  <a:gd name="T61" fmla="*/ 126 h 135"/>
                  <a:gd name="T62" fmla="*/ 6 w 290"/>
                  <a:gd name="T63" fmla="*/ 129 h 135"/>
                  <a:gd name="T64" fmla="*/ 9 w 290"/>
                  <a:gd name="T65" fmla="*/ 132 h 135"/>
                  <a:gd name="T66" fmla="*/ 13 w 290"/>
                  <a:gd name="T67" fmla="*/ 132 h 135"/>
                  <a:gd name="T68" fmla="*/ 13 w 290"/>
                  <a:gd name="T69" fmla="*/ 132 h 13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290" h="135">
                    <a:moveTo>
                      <a:pt x="13" y="132"/>
                    </a:moveTo>
                    <a:lnTo>
                      <a:pt x="156" y="132"/>
                    </a:lnTo>
                    <a:lnTo>
                      <a:pt x="156" y="133"/>
                    </a:lnTo>
                    <a:lnTo>
                      <a:pt x="156" y="135"/>
                    </a:lnTo>
                    <a:lnTo>
                      <a:pt x="13" y="135"/>
                    </a:lnTo>
                    <a:lnTo>
                      <a:pt x="7" y="135"/>
                    </a:lnTo>
                    <a:lnTo>
                      <a:pt x="3" y="132"/>
                    </a:lnTo>
                    <a:lnTo>
                      <a:pt x="0" y="128"/>
                    </a:lnTo>
                    <a:lnTo>
                      <a:pt x="0" y="122"/>
                    </a:lnTo>
                    <a:lnTo>
                      <a:pt x="0" y="14"/>
                    </a:lnTo>
                    <a:lnTo>
                      <a:pt x="0" y="9"/>
                    </a:lnTo>
                    <a:lnTo>
                      <a:pt x="3" y="4"/>
                    </a:lnTo>
                    <a:lnTo>
                      <a:pt x="7" y="2"/>
                    </a:lnTo>
                    <a:lnTo>
                      <a:pt x="13" y="0"/>
                    </a:lnTo>
                    <a:lnTo>
                      <a:pt x="289" y="0"/>
                    </a:lnTo>
                    <a:lnTo>
                      <a:pt x="290" y="2"/>
                    </a:lnTo>
                    <a:lnTo>
                      <a:pt x="156" y="2"/>
                    </a:lnTo>
                    <a:lnTo>
                      <a:pt x="156" y="3"/>
                    </a:lnTo>
                    <a:lnTo>
                      <a:pt x="13" y="3"/>
                    </a:lnTo>
                    <a:lnTo>
                      <a:pt x="9" y="4"/>
                    </a:lnTo>
                    <a:lnTo>
                      <a:pt x="6" y="6"/>
                    </a:lnTo>
                    <a:lnTo>
                      <a:pt x="3" y="10"/>
                    </a:lnTo>
                    <a:lnTo>
                      <a:pt x="3" y="14"/>
                    </a:lnTo>
                    <a:lnTo>
                      <a:pt x="3" y="122"/>
                    </a:lnTo>
                    <a:lnTo>
                      <a:pt x="3" y="126"/>
                    </a:lnTo>
                    <a:lnTo>
                      <a:pt x="6" y="129"/>
                    </a:lnTo>
                    <a:lnTo>
                      <a:pt x="9" y="132"/>
                    </a:lnTo>
                    <a:lnTo>
                      <a:pt x="13" y="132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6258" name="Picture 6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2" y="45"/>
                <a:ext cx="96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59" name="Freeform 67"/>
              <p:cNvSpPr>
                <a:spLocks noEditPoints="1"/>
              </p:cNvSpPr>
              <p:nvPr/>
            </p:nvSpPr>
            <p:spPr bwMode="auto">
              <a:xfrm>
                <a:off x="271" y="283"/>
                <a:ext cx="184" cy="124"/>
              </a:xfrm>
              <a:custGeom>
                <a:avLst/>
                <a:gdLst>
                  <a:gd name="T0" fmla="*/ 4 w 184"/>
                  <a:gd name="T1" fmla="*/ 0 h 124"/>
                  <a:gd name="T2" fmla="*/ 176 w 184"/>
                  <a:gd name="T3" fmla="*/ 0 h 124"/>
                  <a:gd name="T4" fmla="*/ 176 w 184"/>
                  <a:gd name="T5" fmla="*/ 0 h 124"/>
                  <a:gd name="T6" fmla="*/ 178 w 184"/>
                  <a:gd name="T7" fmla="*/ 2 h 124"/>
                  <a:gd name="T8" fmla="*/ 181 w 184"/>
                  <a:gd name="T9" fmla="*/ 3 h 124"/>
                  <a:gd name="T10" fmla="*/ 184 w 184"/>
                  <a:gd name="T11" fmla="*/ 6 h 124"/>
                  <a:gd name="T12" fmla="*/ 184 w 184"/>
                  <a:gd name="T13" fmla="*/ 9 h 124"/>
                  <a:gd name="T14" fmla="*/ 184 w 184"/>
                  <a:gd name="T15" fmla="*/ 117 h 124"/>
                  <a:gd name="T16" fmla="*/ 184 w 184"/>
                  <a:gd name="T17" fmla="*/ 117 h 124"/>
                  <a:gd name="T18" fmla="*/ 184 w 184"/>
                  <a:gd name="T19" fmla="*/ 120 h 124"/>
                  <a:gd name="T20" fmla="*/ 181 w 184"/>
                  <a:gd name="T21" fmla="*/ 122 h 124"/>
                  <a:gd name="T22" fmla="*/ 178 w 184"/>
                  <a:gd name="T23" fmla="*/ 124 h 124"/>
                  <a:gd name="T24" fmla="*/ 176 w 184"/>
                  <a:gd name="T25" fmla="*/ 124 h 124"/>
                  <a:gd name="T26" fmla="*/ 4 w 184"/>
                  <a:gd name="T27" fmla="*/ 124 h 124"/>
                  <a:gd name="T28" fmla="*/ 0 w 184"/>
                  <a:gd name="T29" fmla="*/ 124 h 124"/>
                  <a:gd name="T30" fmla="*/ 0 w 184"/>
                  <a:gd name="T31" fmla="*/ 0 h 124"/>
                  <a:gd name="T32" fmla="*/ 4 w 184"/>
                  <a:gd name="T33" fmla="*/ 0 h 124"/>
                  <a:gd name="T34" fmla="*/ 104 w 184"/>
                  <a:gd name="T35" fmla="*/ 77 h 124"/>
                  <a:gd name="T36" fmla="*/ 134 w 184"/>
                  <a:gd name="T37" fmla="*/ 63 h 124"/>
                  <a:gd name="T38" fmla="*/ 104 w 184"/>
                  <a:gd name="T39" fmla="*/ 49 h 124"/>
                  <a:gd name="T40" fmla="*/ 73 w 184"/>
                  <a:gd name="T41" fmla="*/ 37 h 124"/>
                  <a:gd name="T42" fmla="*/ 73 w 184"/>
                  <a:gd name="T43" fmla="*/ 63 h 124"/>
                  <a:gd name="T44" fmla="*/ 73 w 184"/>
                  <a:gd name="T45" fmla="*/ 90 h 124"/>
                  <a:gd name="T46" fmla="*/ 104 w 184"/>
                  <a:gd name="T47" fmla="*/ 77 h 124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4" h="124">
                    <a:moveTo>
                      <a:pt x="4" y="0"/>
                    </a:moveTo>
                    <a:lnTo>
                      <a:pt x="176" y="0"/>
                    </a:lnTo>
                    <a:lnTo>
                      <a:pt x="178" y="2"/>
                    </a:lnTo>
                    <a:lnTo>
                      <a:pt x="181" y="3"/>
                    </a:lnTo>
                    <a:lnTo>
                      <a:pt x="184" y="6"/>
                    </a:lnTo>
                    <a:lnTo>
                      <a:pt x="184" y="9"/>
                    </a:lnTo>
                    <a:lnTo>
                      <a:pt x="184" y="117"/>
                    </a:lnTo>
                    <a:lnTo>
                      <a:pt x="184" y="120"/>
                    </a:lnTo>
                    <a:lnTo>
                      <a:pt x="181" y="122"/>
                    </a:lnTo>
                    <a:lnTo>
                      <a:pt x="178" y="124"/>
                    </a:lnTo>
                    <a:lnTo>
                      <a:pt x="176" y="124"/>
                    </a:lnTo>
                    <a:lnTo>
                      <a:pt x="4" y="124"/>
                    </a:lnTo>
                    <a:lnTo>
                      <a:pt x="0" y="124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  <a:moveTo>
                      <a:pt x="104" y="77"/>
                    </a:moveTo>
                    <a:lnTo>
                      <a:pt x="134" y="63"/>
                    </a:lnTo>
                    <a:lnTo>
                      <a:pt x="104" y="49"/>
                    </a:lnTo>
                    <a:lnTo>
                      <a:pt x="73" y="37"/>
                    </a:lnTo>
                    <a:lnTo>
                      <a:pt x="73" y="63"/>
                    </a:lnTo>
                    <a:lnTo>
                      <a:pt x="73" y="90"/>
                    </a:lnTo>
                    <a:lnTo>
                      <a:pt x="104" y="77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0" name="Freeform 68"/>
              <p:cNvSpPr>
                <a:spLocks/>
              </p:cNvSpPr>
              <p:nvPr/>
            </p:nvSpPr>
            <p:spPr bwMode="auto">
              <a:xfrm>
                <a:off x="275" y="281"/>
                <a:ext cx="184" cy="129"/>
              </a:xfrm>
              <a:custGeom>
                <a:avLst/>
                <a:gdLst>
                  <a:gd name="T0" fmla="*/ 172 w 184"/>
                  <a:gd name="T1" fmla="*/ 129 h 129"/>
                  <a:gd name="T2" fmla="*/ 0 w 184"/>
                  <a:gd name="T3" fmla="*/ 129 h 129"/>
                  <a:gd name="T4" fmla="*/ 0 w 184"/>
                  <a:gd name="T5" fmla="*/ 126 h 129"/>
                  <a:gd name="T6" fmla="*/ 172 w 184"/>
                  <a:gd name="T7" fmla="*/ 126 h 129"/>
                  <a:gd name="T8" fmla="*/ 172 w 184"/>
                  <a:gd name="T9" fmla="*/ 126 h 129"/>
                  <a:gd name="T10" fmla="*/ 174 w 184"/>
                  <a:gd name="T11" fmla="*/ 126 h 129"/>
                  <a:gd name="T12" fmla="*/ 177 w 184"/>
                  <a:gd name="T13" fmla="*/ 124 h 129"/>
                  <a:gd name="T14" fmla="*/ 180 w 184"/>
                  <a:gd name="T15" fmla="*/ 122 h 129"/>
                  <a:gd name="T16" fmla="*/ 180 w 184"/>
                  <a:gd name="T17" fmla="*/ 119 h 129"/>
                  <a:gd name="T18" fmla="*/ 180 w 184"/>
                  <a:gd name="T19" fmla="*/ 11 h 129"/>
                  <a:gd name="T20" fmla="*/ 180 w 184"/>
                  <a:gd name="T21" fmla="*/ 11 h 129"/>
                  <a:gd name="T22" fmla="*/ 180 w 184"/>
                  <a:gd name="T23" fmla="*/ 8 h 129"/>
                  <a:gd name="T24" fmla="*/ 177 w 184"/>
                  <a:gd name="T25" fmla="*/ 5 h 129"/>
                  <a:gd name="T26" fmla="*/ 174 w 184"/>
                  <a:gd name="T27" fmla="*/ 4 h 129"/>
                  <a:gd name="T28" fmla="*/ 172 w 184"/>
                  <a:gd name="T29" fmla="*/ 2 h 129"/>
                  <a:gd name="T30" fmla="*/ 0 w 184"/>
                  <a:gd name="T31" fmla="*/ 2 h 129"/>
                  <a:gd name="T32" fmla="*/ 0 w 184"/>
                  <a:gd name="T33" fmla="*/ 0 h 129"/>
                  <a:gd name="T34" fmla="*/ 172 w 184"/>
                  <a:gd name="T35" fmla="*/ 0 h 129"/>
                  <a:gd name="T36" fmla="*/ 172 w 184"/>
                  <a:gd name="T37" fmla="*/ 0 h 129"/>
                  <a:gd name="T38" fmla="*/ 176 w 184"/>
                  <a:gd name="T39" fmla="*/ 1 h 129"/>
                  <a:gd name="T40" fmla="*/ 180 w 184"/>
                  <a:gd name="T41" fmla="*/ 2 h 129"/>
                  <a:gd name="T42" fmla="*/ 183 w 184"/>
                  <a:gd name="T43" fmla="*/ 7 h 129"/>
                  <a:gd name="T44" fmla="*/ 184 w 184"/>
                  <a:gd name="T45" fmla="*/ 11 h 129"/>
                  <a:gd name="T46" fmla="*/ 184 w 184"/>
                  <a:gd name="T47" fmla="*/ 119 h 129"/>
                  <a:gd name="T48" fmla="*/ 184 w 184"/>
                  <a:gd name="T49" fmla="*/ 119 h 129"/>
                  <a:gd name="T50" fmla="*/ 183 w 184"/>
                  <a:gd name="T51" fmla="*/ 123 h 129"/>
                  <a:gd name="T52" fmla="*/ 180 w 184"/>
                  <a:gd name="T53" fmla="*/ 126 h 129"/>
                  <a:gd name="T54" fmla="*/ 176 w 184"/>
                  <a:gd name="T55" fmla="*/ 129 h 129"/>
                  <a:gd name="T56" fmla="*/ 172 w 184"/>
                  <a:gd name="T57" fmla="*/ 129 h 129"/>
                  <a:gd name="T58" fmla="*/ 172 w 184"/>
                  <a:gd name="T59" fmla="*/ 129 h 12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84" h="129">
                    <a:moveTo>
                      <a:pt x="172" y="129"/>
                    </a:moveTo>
                    <a:lnTo>
                      <a:pt x="0" y="129"/>
                    </a:lnTo>
                    <a:lnTo>
                      <a:pt x="0" y="126"/>
                    </a:lnTo>
                    <a:lnTo>
                      <a:pt x="172" y="126"/>
                    </a:lnTo>
                    <a:lnTo>
                      <a:pt x="174" y="126"/>
                    </a:lnTo>
                    <a:lnTo>
                      <a:pt x="177" y="124"/>
                    </a:lnTo>
                    <a:lnTo>
                      <a:pt x="180" y="122"/>
                    </a:lnTo>
                    <a:lnTo>
                      <a:pt x="180" y="119"/>
                    </a:lnTo>
                    <a:lnTo>
                      <a:pt x="180" y="11"/>
                    </a:lnTo>
                    <a:lnTo>
                      <a:pt x="180" y="8"/>
                    </a:lnTo>
                    <a:lnTo>
                      <a:pt x="177" y="5"/>
                    </a:lnTo>
                    <a:lnTo>
                      <a:pt x="174" y="4"/>
                    </a:lnTo>
                    <a:lnTo>
                      <a:pt x="172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72" y="0"/>
                    </a:lnTo>
                    <a:lnTo>
                      <a:pt x="176" y="1"/>
                    </a:lnTo>
                    <a:lnTo>
                      <a:pt x="180" y="2"/>
                    </a:lnTo>
                    <a:lnTo>
                      <a:pt x="183" y="7"/>
                    </a:lnTo>
                    <a:lnTo>
                      <a:pt x="184" y="11"/>
                    </a:lnTo>
                    <a:lnTo>
                      <a:pt x="184" y="119"/>
                    </a:lnTo>
                    <a:lnTo>
                      <a:pt x="183" y="123"/>
                    </a:lnTo>
                    <a:lnTo>
                      <a:pt x="180" y="126"/>
                    </a:lnTo>
                    <a:lnTo>
                      <a:pt x="176" y="129"/>
                    </a:lnTo>
                    <a:lnTo>
                      <a:pt x="172" y="12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1" name="Freeform 69"/>
              <p:cNvSpPr>
                <a:spLocks/>
              </p:cNvSpPr>
              <p:nvPr/>
            </p:nvSpPr>
            <p:spPr bwMode="auto">
              <a:xfrm>
                <a:off x="275" y="278"/>
                <a:ext cx="188" cy="134"/>
              </a:xfrm>
              <a:custGeom>
                <a:avLst/>
                <a:gdLst>
                  <a:gd name="T0" fmla="*/ 172 w 188"/>
                  <a:gd name="T1" fmla="*/ 0 h 134"/>
                  <a:gd name="T2" fmla="*/ 172 w 188"/>
                  <a:gd name="T3" fmla="*/ 0 h 134"/>
                  <a:gd name="T4" fmla="*/ 177 w 188"/>
                  <a:gd name="T5" fmla="*/ 1 h 134"/>
                  <a:gd name="T6" fmla="*/ 183 w 188"/>
                  <a:gd name="T7" fmla="*/ 4 h 134"/>
                  <a:gd name="T8" fmla="*/ 187 w 188"/>
                  <a:gd name="T9" fmla="*/ 8 h 134"/>
                  <a:gd name="T10" fmla="*/ 188 w 188"/>
                  <a:gd name="T11" fmla="*/ 14 h 134"/>
                  <a:gd name="T12" fmla="*/ 188 w 188"/>
                  <a:gd name="T13" fmla="*/ 122 h 134"/>
                  <a:gd name="T14" fmla="*/ 188 w 188"/>
                  <a:gd name="T15" fmla="*/ 122 h 134"/>
                  <a:gd name="T16" fmla="*/ 187 w 188"/>
                  <a:gd name="T17" fmla="*/ 127 h 134"/>
                  <a:gd name="T18" fmla="*/ 183 w 188"/>
                  <a:gd name="T19" fmla="*/ 132 h 134"/>
                  <a:gd name="T20" fmla="*/ 177 w 188"/>
                  <a:gd name="T21" fmla="*/ 134 h 134"/>
                  <a:gd name="T22" fmla="*/ 172 w 188"/>
                  <a:gd name="T23" fmla="*/ 134 h 134"/>
                  <a:gd name="T24" fmla="*/ 0 w 188"/>
                  <a:gd name="T25" fmla="*/ 134 h 134"/>
                  <a:gd name="T26" fmla="*/ 0 w 188"/>
                  <a:gd name="T27" fmla="*/ 132 h 134"/>
                  <a:gd name="T28" fmla="*/ 172 w 188"/>
                  <a:gd name="T29" fmla="*/ 132 h 134"/>
                  <a:gd name="T30" fmla="*/ 172 w 188"/>
                  <a:gd name="T31" fmla="*/ 132 h 134"/>
                  <a:gd name="T32" fmla="*/ 176 w 188"/>
                  <a:gd name="T33" fmla="*/ 132 h 134"/>
                  <a:gd name="T34" fmla="*/ 180 w 188"/>
                  <a:gd name="T35" fmla="*/ 129 h 134"/>
                  <a:gd name="T36" fmla="*/ 183 w 188"/>
                  <a:gd name="T37" fmla="*/ 126 h 134"/>
                  <a:gd name="T38" fmla="*/ 184 w 188"/>
                  <a:gd name="T39" fmla="*/ 122 h 134"/>
                  <a:gd name="T40" fmla="*/ 184 w 188"/>
                  <a:gd name="T41" fmla="*/ 14 h 134"/>
                  <a:gd name="T42" fmla="*/ 184 w 188"/>
                  <a:gd name="T43" fmla="*/ 14 h 134"/>
                  <a:gd name="T44" fmla="*/ 183 w 188"/>
                  <a:gd name="T45" fmla="*/ 10 h 134"/>
                  <a:gd name="T46" fmla="*/ 180 w 188"/>
                  <a:gd name="T47" fmla="*/ 5 h 134"/>
                  <a:gd name="T48" fmla="*/ 176 w 188"/>
                  <a:gd name="T49" fmla="*/ 4 h 134"/>
                  <a:gd name="T50" fmla="*/ 172 w 188"/>
                  <a:gd name="T51" fmla="*/ 3 h 134"/>
                  <a:gd name="T52" fmla="*/ 0 w 188"/>
                  <a:gd name="T53" fmla="*/ 3 h 134"/>
                  <a:gd name="T54" fmla="*/ 0 w 188"/>
                  <a:gd name="T55" fmla="*/ 0 h 134"/>
                  <a:gd name="T56" fmla="*/ 172 w 188"/>
                  <a:gd name="T57" fmla="*/ 0 h 1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188" h="134">
                    <a:moveTo>
                      <a:pt x="172" y="0"/>
                    </a:moveTo>
                    <a:lnTo>
                      <a:pt x="172" y="0"/>
                    </a:lnTo>
                    <a:lnTo>
                      <a:pt x="177" y="1"/>
                    </a:lnTo>
                    <a:lnTo>
                      <a:pt x="183" y="4"/>
                    </a:lnTo>
                    <a:lnTo>
                      <a:pt x="187" y="8"/>
                    </a:lnTo>
                    <a:lnTo>
                      <a:pt x="188" y="14"/>
                    </a:lnTo>
                    <a:lnTo>
                      <a:pt x="188" y="122"/>
                    </a:lnTo>
                    <a:lnTo>
                      <a:pt x="187" y="127"/>
                    </a:lnTo>
                    <a:lnTo>
                      <a:pt x="183" y="132"/>
                    </a:lnTo>
                    <a:lnTo>
                      <a:pt x="177" y="134"/>
                    </a:lnTo>
                    <a:lnTo>
                      <a:pt x="172" y="134"/>
                    </a:lnTo>
                    <a:lnTo>
                      <a:pt x="0" y="134"/>
                    </a:lnTo>
                    <a:lnTo>
                      <a:pt x="0" y="132"/>
                    </a:lnTo>
                    <a:lnTo>
                      <a:pt x="172" y="132"/>
                    </a:lnTo>
                    <a:lnTo>
                      <a:pt x="176" y="132"/>
                    </a:lnTo>
                    <a:lnTo>
                      <a:pt x="180" y="129"/>
                    </a:lnTo>
                    <a:lnTo>
                      <a:pt x="183" y="126"/>
                    </a:lnTo>
                    <a:lnTo>
                      <a:pt x="184" y="122"/>
                    </a:lnTo>
                    <a:lnTo>
                      <a:pt x="184" y="14"/>
                    </a:lnTo>
                    <a:lnTo>
                      <a:pt x="183" y="10"/>
                    </a:lnTo>
                    <a:lnTo>
                      <a:pt x="180" y="5"/>
                    </a:lnTo>
                    <a:lnTo>
                      <a:pt x="176" y="4"/>
                    </a:lnTo>
                    <a:lnTo>
                      <a:pt x="172" y="3"/>
                    </a:lnTo>
                    <a:lnTo>
                      <a:pt x="0" y="3"/>
                    </a:lnTo>
                    <a:lnTo>
                      <a:pt x="0" y="0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2" name="Rectangle 70"/>
              <p:cNvSpPr>
                <a:spLocks noChangeArrowheads="1"/>
              </p:cNvSpPr>
              <p:nvPr/>
            </p:nvSpPr>
            <p:spPr bwMode="auto">
              <a:xfrm>
                <a:off x="389" y="518"/>
                <a:ext cx="18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63" name="Rectangle 71"/>
              <p:cNvSpPr>
                <a:spLocks noChangeArrowheads="1"/>
              </p:cNvSpPr>
              <p:nvPr/>
            </p:nvSpPr>
            <p:spPr bwMode="auto">
              <a:xfrm>
                <a:off x="389" y="495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64" name="Rectangle 72"/>
              <p:cNvSpPr>
                <a:spLocks noChangeArrowheads="1"/>
              </p:cNvSpPr>
              <p:nvPr/>
            </p:nvSpPr>
            <p:spPr bwMode="auto">
              <a:xfrm>
                <a:off x="389" y="471"/>
                <a:ext cx="18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65" name="Rectangle 73"/>
              <p:cNvSpPr>
                <a:spLocks noChangeArrowheads="1"/>
              </p:cNvSpPr>
              <p:nvPr/>
            </p:nvSpPr>
            <p:spPr bwMode="auto">
              <a:xfrm>
                <a:off x="389" y="449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66" name="Freeform 74"/>
              <p:cNvSpPr>
                <a:spLocks/>
              </p:cNvSpPr>
              <p:nvPr/>
            </p:nvSpPr>
            <p:spPr bwMode="auto">
              <a:xfrm>
                <a:off x="344" y="320"/>
                <a:ext cx="61" cy="53"/>
              </a:xfrm>
              <a:custGeom>
                <a:avLst/>
                <a:gdLst>
                  <a:gd name="T0" fmla="*/ 61 w 61"/>
                  <a:gd name="T1" fmla="*/ 26 h 53"/>
                  <a:gd name="T2" fmla="*/ 31 w 61"/>
                  <a:gd name="T3" fmla="*/ 40 h 53"/>
                  <a:gd name="T4" fmla="*/ 0 w 61"/>
                  <a:gd name="T5" fmla="*/ 53 h 53"/>
                  <a:gd name="T6" fmla="*/ 0 w 61"/>
                  <a:gd name="T7" fmla="*/ 26 h 53"/>
                  <a:gd name="T8" fmla="*/ 0 w 61"/>
                  <a:gd name="T9" fmla="*/ 0 h 53"/>
                  <a:gd name="T10" fmla="*/ 31 w 61"/>
                  <a:gd name="T11" fmla="*/ 12 h 53"/>
                  <a:gd name="T12" fmla="*/ 61 w 61"/>
                  <a:gd name="T13" fmla="*/ 26 h 5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1" h="53">
                    <a:moveTo>
                      <a:pt x="61" y="26"/>
                    </a:moveTo>
                    <a:lnTo>
                      <a:pt x="31" y="40"/>
                    </a:lnTo>
                    <a:lnTo>
                      <a:pt x="0" y="53"/>
                    </a:lnTo>
                    <a:lnTo>
                      <a:pt x="0" y="26"/>
                    </a:lnTo>
                    <a:lnTo>
                      <a:pt x="0" y="0"/>
                    </a:lnTo>
                    <a:lnTo>
                      <a:pt x="31" y="12"/>
                    </a:lnTo>
                    <a:lnTo>
                      <a:pt x="61" y="26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67" name="Rectangle 75"/>
              <p:cNvSpPr>
                <a:spLocks noChangeArrowheads="1"/>
              </p:cNvSpPr>
              <p:nvPr/>
            </p:nvSpPr>
            <p:spPr bwMode="auto">
              <a:xfrm>
                <a:off x="367" y="518"/>
                <a:ext cx="16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68" name="Rectangle 76"/>
              <p:cNvSpPr>
                <a:spLocks noChangeArrowheads="1"/>
              </p:cNvSpPr>
              <p:nvPr/>
            </p:nvSpPr>
            <p:spPr bwMode="auto">
              <a:xfrm>
                <a:off x="367" y="495"/>
                <a:ext cx="16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69" name="Rectangle 77"/>
              <p:cNvSpPr>
                <a:spLocks noChangeArrowheads="1"/>
              </p:cNvSpPr>
              <p:nvPr/>
            </p:nvSpPr>
            <p:spPr bwMode="auto">
              <a:xfrm>
                <a:off x="367" y="471"/>
                <a:ext cx="16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70" name="Rectangle 78"/>
              <p:cNvSpPr>
                <a:spLocks noChangeArrowheads="1"/>
              </p:cNvSpPr>
              <p:nvPr/>
            </p:nvSpPr>
            <p:spPr bwMode="auto">
              <a:xfrm>
                <a:off x="367" y="449"/>
                <a:ext cx="16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71" name="Rectangle 79"/>
              <p:cNvSpPr>
                <a:spLocks noChangeArrowheads="1"/>
              </p:cNvSpPr>
              <p:nvPr/>
            </p:nvSpPr>
            <p:spPr bwMode="auto">
              <a:xfrm>
                <a:off x="343" y="518"/>
                <a:ext cx="18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72" name="Rectangle 80"/>
              <p:cNvSpPr>
                <a:spLocks noChangeArrowheads="1"/>
              </p:cNvSpPr>
              <p:nvPr/>
            </p:nvSpPr>
            <p:spPr bwMode="auto">
              <a:xfrm>
                <a:off x="343" y="495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73" name="Rectangle 81"/>
              <p:cNvSpPr>
                <a:spLocks noChangeArrowheads="1"/>
              </p:cNvSpPr>
              <p:nvPr/>
            </p:nvSpPr>
            <p:spPr bwMode="auto">
              <a:xfrm>
                <a:off x="343" y="471"/>
                <a:ext cx="18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74" name="Rectangle 82"/>
              <p:cNvSpPr>
                <a:spLocks noChangeArrowheads="1"/>
              </p:cNvSpPr>
              <p:nvPr/>
            </p:nvSpPr>
            <p:spPr bwMode="auto">
              <a:xfrm>
                <a:off x="343" y="449"/>
                <a:ext cx="18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75" name="Freeform 83"/>
              <p:cNvSpPr>
                <a:spLocks noEditPoints="1"/>
              </p:cNvSpPr>
              <p:nvPr/>
            </p:nvSpPr>
            <p:spPr bwMode="auto">
              <a:xfrm>
                <a:off x="13" y="11"/>
                <a:ext cx="5703" cy="567"/>
              </a:xfrm>
              <a:custGeom>
                <a:avLst/>
                <a:gdLst>
                  <a:gd name="T0" fmla="*/ 100 w 5703"/>
                  <a:gd name="T1" fmla="*/ 119 h 567"/>
                  <a:gd name="T2" fmla="*/ 146 w 5703"/>
                  <a:gd name="T3" fmla="*/ 119 h 567"/>
                  <a:gd name="T4" fmla="*/ 164 w 5703"/>
                  <a:gd name="T5" fmla="*/ 76 h 567"/>
                  <a:gd name="T6" fmla="*/ 122 w 5703"/>
                  <a:gd name="T7" fmla="*/ 44 h 567"/>
                  <a:gd name="T8" fmla="*/ 84 w 5703"/>
                  <a:gd name="T9" fmla="*/ 69 h 567"/>
                  <a:gd name="T10" fmla="*/ 307 w 5703"/>
                  <a:gd name="T11" fmla="*/ 455 h 567"/>
                  <a:gd name="T12" fmla="*/ 324 w 5703"/>
                  <a:gd name="T13" fmla="*/ 501 h 567"/>
                  <a:gd name="T14" fmla="*/ 307 w 5703"/>
                  <a:gd name="T15" fmla="*/ 507 h 567"/>
                  <a:gd name="T16" fmla="*/ 348 w 5703"/>
                  <a:gd name="T17" fmla="*/ 455 h 567"/>
                  <a:gd name="T18" fmla="*/ 348 w 5703"/>
                  <a:gd name="T19" fmla="*/ 484 h 567"/>
                  <a:gd name="T20" fmla="*/ 330 w 5703"/>
                  <a:gd name="T21" fmla="*/ 525 h 567"/>
                  <a:gd name="T22" fmla="*/ 370 w 5703"/>
                  <a:gd name="T23" fmla="*/ 479 h 567"/>
                  <a:gd name="T24" fmla="*/ 354 w 5703"/>
                  <a:gd name="T25" fmla="*/ 484 h 567"/>
                  <a:gd name="T26" fmla="*/ 370 w 5703"/>
                  <a:gd name="T27" fmla="*/ 525 h 567"/>
                  <a:gd name="T28" fmla="*/ 394 w 5703"/>
                  <a:gd name="T29" fmla="*/ 484 h 567"/>
                  <a:gd name="T30" fmla="*/ 376 w 5703"/>
                  <a:gd name="T31" fmla="*/ 479 h 567"/>
                  <a:gd name="T32" fmla="*/ 404 w 5703"/>
                  <a:gd name="T33" fmla="*/ 82 h 567"/>
                  <a:gd name="T34" fmla="*/ 429 w 5703"/>
                  <a:gd name="T35" fmla="*/ 121 h 567"/>
                  <a:gd name="T36" fmla="*/ 476 w 5703"/>
                  <a:gd name="T37" fmla="*/ 111 h 567"/>
                  <a:gd name="T38" fmla="*/ 484 w 5703"/>
                  <a:gd name="T39" fmla="*/ 66 h 567"/>
                  <a:gd name="T40" fmla="*/ 446 w 5703"/>
                  <a:gd name="T41" fmla="*/ 41 h 567"/>
                  <a:gd name="T42" fmla="*/ 406 w 5703"/>
                  <a:gd name="T43" fmla="*/ 73 h 567"/>
                  <a:gd name="T44" fmla="*/ 305 w 5703"/>
                  <a:gd name="T45" fmla="*/ 117 h 567"/>
                  <a:gd name="T46" fmla="*/ 321 w 5703"/>
                  <a:gd name="T47" fmla="*/ 75 h 567"/>
                  <a:gd name="T48" fmla="*/ 281 w 5703"/>
                  <a:gd name="T49" fmla="*/ 41 h 567"/>
                  <a:gd name="T50" fmla="*/ 241 w 5703"/>
                  <a:gd name="T51" fmla="*/ 66 h 567"/>
                  <a:gd name="T52" fmla="*/ 251 w 5703"/>
                  <a:gd name="T53" fmla="*/ 112 h 567"/>
                  <a:gd name="T54" fmla="*/ 5647 w 5703"/>
                  <a:gd name="T55" fmla="*/ 0 h 567"/>
                  <a:gd name="T56" fmla="*/ 5633 w 5703"/>
                  <a:gd name="T57" fmla="*/ 267 h 567"/>
                  <a:gd name="T58" fmla="*/ 4063 w 5703"/>
                  <a:gd name="T59" fmla="*/ 285 h 567"/>
                  <a:gd name="T60" fmla="*/ 4042 w 5703"/>
                  <a:gd name="T61" fmla="*/ 347 h 567"/>
                  <a:gd name="T62" fmla="*/ 4103 w 5703"/>
                  <a:gd name="T63" fmla="*/ 399 h 567"/>
                  <a:gd name="T64" fmla="*/ 5606 w 5703"/>
                  <a:gd name="T65" fmla="*/ 567 h 567"/>
                  <a:gd name="T66" fmla="*/ 18 w 5703"/>
                  <a:gd name="T67" fmla="*/ 558 h 567"/>
                  <a:gd name="T68" fmla="*/ 7 w 5703"/>
                  <a:gd name="T69" fmla="*/ 48 h 567"/>
                  <a:gd name="T70" fmla="*/ 5647 w 5703"/>
                  <a:gd name="T71" fmla="*/ 0 h 567"/>
                  <a:gd name="T72" fmla="*/ 247 w 5703"/>
                  <a:gd name="T73" fmla="*/ 401 h 567"/>
                  <a:gd name="T74" fmla="*/ 445 w 5703"/>
                  <a:gd name="T75" fmla="*/ 399 h 567"/>
                  <a:gd name="T76" fmla="*/ 439 w 5703"/>
                  <a:gd name="T77" fmla="*/ 268 h 567"/>
                  <a:gd name="T78" fmla="*/ 72 w 5703"/>
                  <a:gd name="T79" fmla="*/ 267 h 567"/>
                  <a:gd name="T80" fmla="*/ 146 w 5703"/>
                  <a:gd name="T81" fmla="*/ 523 h 567"/>
                  <a:gd name="T82" fmla="*/ 156 w 5703"/>
                  <a:gd name="T83" fmla="*/ 521 h 567"/>
                  <a:gd name="T84" fmla="*/ 177 w 5703"/>
                  <a:gd name="T85" fmla="*/ 512 h 567"/>
                  <a:gd name="T86" fmla="*/ 213 w 5703"/>
                  <a:gd name="T87" fmla="*/ 519 h 567"/>
                  <a:gd name="T88" fmla="*/ 223 w 5703"/>
                  <a:gd name="T89" fmla="*/ 446 h 567"/>
                  <a:gd name="T90" fmla="*/ 197 w 5703"/>
                  <a:gd name="T91" fmla="*/ 432 h 567"/>
                  <a:gd name="T92" fmla="*/ 153 w 5703"/>
                  <a:gd name="T93" fmla="*/ 439 h 567"/>
                  <a:gd name="T94" fmla="*/ 135 w 5703"/>
                  <a:gd name="T95" fmla="*/ 434 h 567"/>
                  <a:gd name="T96" fmla="*/ 86 w 5703"/>
                  <a:gd name="T97" fmla="*/ 439 h 567"/>
                  <a:gd name="T98" fmla="*/ 82 w 5703"/>
                  <a:gd name="T99" fmla="*/ 528 h 567"/>
                  <a:gd name="T100" fmla="*/ 98 w 5703"/>
                  <a:gd name="T101" fmla="*/ 514 h 567"/>
                  <a:gd name="T102" fmla="*/ 138 w 5703"/>
                  <a:gd name="T103" fmla="*/ 515 h 567"/>
                  <a:gd name="T104" fmla="*/ 3985 w 5703"/>
                  <a:gd name="T105" fmla="*/ 282 h 567"/>
                  <a:gd name="T106" fmla="*/ 3961 w 5703"/>
                  <a:gd name="T107" fmla="*/ 274 h 567"/>
                  <a:gd name="T108" fmla="*/ 787 w 5703"/>
                  <a:gd name="T109" fmla="*/ 268 h 567"/>
                  <a:gd name="T110" fmla="*/ 498 w 5703"/>
                  <a:gd name="T111" fmla="*/ 390 h 567"/>
                  <a:gd name="T112" fmla="*/ 654 w 5703"/>
                  <a:gd name="T113" fmla="*/ 404 h 567"/>
                  <a:gd name="T114" fmla="*/ 3972 w 5703"/>
                  <a:gd name="T115" fmla="*/ 397 h 567"/>
                  <a:gd name="T116" fmla="*/ 3985 w 5703"/>
                  <a:gd name="T117" fmla="*/ 390 h 567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5703" h="567">
                    <a:moveTo>
                      <a:pt x="82" y="84"/>
                    </a:moveTo>
                    <a:lnTo>
                      <a:pt x="82" y="84"/>
                    </a:lnTo>
                    <a:lnTo>
                      <a:pt x="82" y="93"/>
                    </a:lnTo>
                    <a:lnTo>
                      <a:pt x="84" y="101"/>
                    </a:lnTo>
                    <a:lnTo>
                      <a:pt x="89" y="108"/>
                    </a:lnTo>
                    <a:lnTo>
                      <a:pt x="93" y="114"/>
                    </a:lnTo>
                    <a:lnTo>
                      <a:pt x="100" y="119"/>
                    </a:lnTo>
                    <a:lnTo>
                      <a:pt x="107" y="124"/>
                    </a:lnTo>
                    <a:lnTo>
                      <a:pt x="114" y="126"/>
                    </a:lnTo>
                    <a:lnTo>
                      <a:pt x="122" y="126"/>
                    </a:lnTo>
                    <a:lnTo>
                      <a:pt x="131" y="126"/>
                    </a:lnTo>
                    <a:lnTo>
                      <a:pt x="139" y="124"/>
                    </a:lnTo>
                    <a:lnTo>
                      <a:pt x="146" y="119"/>
                    </a:lnTo>
                    <a:lnTo>
                      <a:pt x="153" y="114"/>
                    </a:lnTo>
                    <a:lnTo>
                      <a:pt x="157" y="108"/>
                    </a:lnTo>
                    <a:lnTo>
                      <a:pt x="162" y="101"/>
                    </a:lnTo>
                    <a:lnTo>
                      <a:pt x="164" y="93"/>
                    </a:lnTo>
                    <a:lnTo>
                      <a:pt x="164" y="84"/>
                    </a:lnTo>
                    <a:lnTo>
                      <a:pt x="164" y="76"/>
                    </a:lnTo>
                    <a:lnTo>
                      <a:pt x="162" y="69"/>
                    </a:lnTo>
                    <a:lnTo>
                      <a:pt x="157" y="62"/>
                    </a:lnTo>
                    <a:lnTo>
                      <a:pt x="153" y="55"/>
                    </a:lnTo>
                    <a:lnTo>
                      <a:pt x="146" y="51"/>
                    </a:lnTo>
                    <a:lnTo>
                      <a:pt x="139" y="47"/>
                    </a:lnTo>
                    <a:lnTo>
                      <a:pt x="131" y="44"/>
                    </a:lnTo>
                    <a:lnTo>
                      <a:pt x="122" y="44"/>
                    </a:lnTo>
                    <a:lnTo>
                      <a:pt x="114" y="44"/>
                    </a:lnTo>
                    <a:lnTo>
                      <a:pt x="107" y="47"/>
                    </a:lnTo>
                    <a:lnTo>
                      <a:pt x="100" y="51"/>
                    </a:lnTo>
                    <a:lnTo>
                      <a:pt x="93" y="55"/>
                    </a:lnTo>
                    <a:lnTo>
                      <a:pt x="89" y="62"/>
                    </a:lnTo>
                    <a:lnTo>
                      <a:pt x="84" y="69"/>
                    </a:lnTo>
                    <a:lnTo>
                      <a:pt x="82" y="76"/>
                    </a:lnTo>
                    <a:lnTo>
                      <a:pt x="82" y="84"/>
                    </a:lnTo>
                    <a:close/>
                    <a:moveTo>
                      <a:pt x="324" y="455"/>
                    </a:moveTo>
                    <a:lnTo>
                      <a:pt x="324" y="438"/>
                    </a:lnTo>
                    <a:lnTo>
                      <a:pt x="307" y="438"/>
                    </a:lnTo>
                    <a:lnTo>
                      <a:pt x="307" y="455"/>
                    </a:lnTo>
                    <a:lnTo>
                      <a:pt x="324" y="455"/>
                    </a:lnTo>
                    <a:close/>
                    <a:moveTo>
                      <a:pt x="324" y="479"/>
                    </a:moveTo>
                    <a:lnTo>
                      <a:pt x="324" y="460"/>
                    </a:lnTo>
                    <a:lnTo>
                      <a:pt x="307" y="460"/>
                    </a:lnTo>
                    <a:lnTo>
                      <a:pt x="307" y="479"/>
                    </a:lnTo>
                    <a:lnTo>
                      <a:pt x="324" y="479"/>
                    </a:lnTo>
                    <a:close/>
                    <a:moveTo>
                      <a:pt x="324" y="501"/>
                    </a:moveTo>
                    <a:lnTo>
                      <a:pt x="324" y="484"/>
                    </a:lnTo>
                    <a:lnTo>
                      <a:pt x="307" y="484"/>
                    </a:lnTo>
                    <a:lnTo>
                      <a:pt x="307" y="501"/>
                    </a:lnTo>
                    <a:lnTo>
                      <a:pt x="324" y="501"/>
                    </a:lnTo>
                    <a:close/>
                    <a:moveTo>
                      <a:pt x="324" y="525"/>
                    </a:moveTo>
                    <a:lnTo>
                      <a:pt x="324" y="507"/>
                    </a:lnTo>
                    <a:lnTo>
                      <a:pt x="307" y="507"/>
                    </a:lnTo>
                    <a:lnTo>
                      <a:pt x="307" y="525"/>
                    </a:lnTo>
                    <a:lnTo>
                      <a:pt x="324" y="525"/>
                    </a:lnTo>
                    <a:close/>
                    <a:moveTo>
                      <a:pt x="348" y="455"/>
                    </a:moveTo>
                    <a:lnTo>
                      <a:pt x="348" y="438"/>
                    </a:lnTo>
                    <a:lnTo>
                      <a:pt x="330" y="438"/>
                    </a:lnTo>
                    <a:lnTo>
                      <a:pt x="330" y="455"/>
                    </a:lnTo>
                    <a:lnTo>
                      <a:pt x="348" y="455"/>
                    </a:lnTo>
                    <a:close/>
                    <a:moveTo>
                      <a:pt x="348" y="479"/>
                    </a:moveTo>
                    <a:lnTo>
                      <a:pt x="348" y="460"/>
                    </a:lnTo>
                    <a:lnTo>
                      <a:pt x="330" y="460"/>
                    </a:lnTo>
                    <a:lnTo>
                      <a:pt x="330" y="479"/>
                    </a:lnTo>
                    <a:lnTo>
                      <a:pt x="348" y="479"/>
                    </a:lnTo>
                    <a:close/>
                    <a:moveTo>
                      <a:pt x="348" y="501"/>
                    </a:moveTo>
                    <a:lnTo>
                      <a:pt x="348" y="484"/>
                    </a:lnTo>
                    <a:lnTo>
                      <a:pt x="330" y="484"/>
                    </a:lnTo>
                    <a:lnTo>
                      <a:pt x="330" y="501"/>
                    </a:lnTo>
                    <a:lnTo>
                      <a:pt x="348" y="501"/>
                    </a:lnTo>
                    <a:close/>
                    <a:moveTo>
                      <a:pt x="348" y="525"/>
                    </a:moveTo>
                    <a:lnTo>
                      <a:pt x="348" y="507"/>
                    </a:lnTo>
                    <a:lnTo>
                      <a:pt x="330" y="507"/>
                    </a:lnTo>
                    <a:lnTo>
                      <a:pt x="330" y="525"/>
                    </a:lnTo>
                    <a:lnTo>
                      <a:pt x="348" y="525"/>
                    </a:lnTo>
                    <a:close/>
                    <a:moveTo>
                      <a:pt x="370" y="455"/>
                    </a:moveTo>
                    <a:lnTo>
                      <a:pt x="370" y="438"/>
                    </a:lnTo>
                    <a:lnTo>
                      <a:pt x="354" y="438"/>
                    </a:lnTo>
                    <a:lnTo>
                      <a:pt x="354" y="455"/>
                    </a:lnTo>
                    <a:lnTo>
                      <a:pt x="370" y="455"/>
                    </a:lnTo>
                    <a:close/>
                    <a:moveTo>
                      <a:pt x="370" y="479"/>
                    </a:moveTo>
                    <a:lnTo>
                      <a:pt x="370" y="460"/>
                    </a:lnTo>
                    <a:lnTo>
                      <a:pt x="354" y="460"/>
                    </a:lnTo>
                    <a:lnTo>
                      <a:pt x="354" y="479"/>
                    </a:lnTo>
                    <a:lnTo>
                      <a:pt x="370" y="479"/>
                    </a:lnTo>
                    <a:close/>
                    <a:moveTo>
                      <a:pt x="370" y="501"/>
                    </a:moveTo>
                    <a:lnTo>
                      <a:pt x="370" y="484"/>
                    </a:lnTo>
                    <a:lnTo>
                      <a:pt x="354" y="484"/>
                    </a:lnTo>
                    <a:lnTo>
                      <a:pt x="354" y="501"/>
                    </a:lnTo>
                    <a:lnTo>
                      <a:pt x="370" y="501"/>
                    </a:lnTo>
                    <a:close/>
                    <a:moveTo>
                      <a:pt x="370" y="525"/>
                    </a:moveTo>
                    <a:lnTo>
                      <a:pt x="370" y="507"/>
                    </a:lnTo>
                    <a:lnTo>
                      <a:pt x="354" y="507"/>
                    </a:lnTo>
                    <a:lnTo>
                      <a:pt x="354" y="525"/>
                    </a:lnTo>
                    <a:lnTo>
                      <a:pt x="370" y="525"/>
                    </a:lnTo>
                    <a:close/>
                    <a:moveTo>
                      <a:pt x="394" y="507"/>
                    </a:moveTo>
                    <a:lnTo>
                      <a:pt x="376" y="507"/>
                    </a:lnTo>
                    <a:lnTo>
                      <a:pt x="376" y="525"/>
                    </a:lnTo>
                    <a:lnTo>
                      <a:pt x="394" y="525"/>
                    </a:lnTo>
                    <a:lnTo>
                      <a:pt x="394" y="507"/>
                    </a:lnTo>
                    <a:close/>
                    <a:moveTo>
                      <a:pt x="394" y="501"/>
                    </a:moveTo>
                    <a:lnTo>
                      <a:pt x="394" y="484"/>
                    </a:lnTo>
                    <a:lnTo>
                      <a:pt x="376" y="484"/>
                    </a:lnTo>
                    <a:lnTo>
                      <a:pt x="376" y="501"/>
                    </a:lnTo>
                    <a:lnTo>
                      <a:pt x="394" y="501"/>
                    </a:lnTo>
                    <a:close/>
                    <a:moveTo>
                      <a:pt x="394" y="479"/>
                    </a:moveTo>
                    <a:lnTo>
                      <a:pt x="394" y="460"/>
                    </a:lnTo>
                    <a:lnTo>
                      <a:pt x="376" y="460"/>
                    </a:lnTo>
                    <a:lnTo>
                      <a:pt x="376" y="479"/>
                    </a:lnTo>
                    <a:lnTo>
                      <a:pt x="394" y="479"/>
                    </a:lnTo>
                    <a:close/>
                    <a:moveTo>
                      <a:pt x="394" y="455"/>
                    </a:moveTo>
                    <a:lnTo>
                      <a:pt x="394" y="438"/>
                    </a:lnTo>
                    <a:lnTo>
                      <a:pt x="376" y="438"/>
                    </a:lnTo>
                    <a:lnTo>
                      <a:pt x="376" y="455"/>
                    </a:lnTo>
                    <a:lnTo>
                      <a:pt x="394" y="455"/>
                    </a:lnTo>
                    <a:close/>
                    <a:moveTo>
                      <a:pt x="404" y="82"/>
                    </a:moveTo>
                    <a:lnTo>
                      <a:pt x="404" y="82"/>
                    </a:lnTo>
                    <a:lnTo>
                      <a:pt x="406" y="90"/>
                    </a:lnTo>
                    <a:lnTo>
                      <a:pt x="407" y="98"/>
                    </a:lnTo>
                    <a:lnTo>
                      <a:pt x="411" y="105"/>
                    </a:lnTo>
                    <a:lnTo>
                      <a:pt x="417" y="111"/>
                    </a:lnTo>
                    <a:lnTo>
                      <a:pt x="422" y="117"/>
                    </a:lnTo>
                    <a:lnTo>
                      <a:pt x="429" y="121"/>
                    </a:lnTo>
                    <a:lnTo>
                      <a:pt x="438" y="124"/>
                    </a:lnTo>
                    <a:lnTo>
                      <a:pt x="446" y="124"/>
                    </a:lnTo>
                    <a:lnTo>
                      <a:pt x="455" y="124"/>
                    </a:lnTo>
                    <a:lnTo>
                      <a:pt x="463" y="121"/>
                    </a:lnTo>
                    <a:lnTo>
                      <a:pt x="470" y="117"/>
                    </a:lnTo>
                    <a:lnTo>
                      <a:pt x="476" y="111"/>
                    </a:lnTo>
                    <a:lnTo>
                      <a:pt x="481" y="105"/>
                    </a:lnTo>
                    <a:lnTo>
                      <a:pt x="484" y="98"/>
                    </a:lnTo>
                    <a:lnTo>
                      <a:pt x="487" y="90"/>
                    </a:lnTo>
                    <a:lnTo>
                      <a:pt x="488" y="82"/>
                    </a:lnTo>
                    <a:lnTo>
                      <a:pt x="487" y="73"/>
                    </a:lnTo>
                    <a:lnTo>
                      <a:pt x="484" y="66"/>
                    </a:lnTo>
                    <a:lnTo>
                      <a:pt x="481" y="59"/>
                    </a:lnTo>
                    <a:lnTo>
                      <a:pt x="476" y="52"/>
                    </a:lnTo>
                    <a:lnTo>
                      <a:pt x="470" y="48"/>
                    </a:lnTo>
                    <a:lnTo>
                      <a:pt x="463" y="44"/>
                    </a:lnTo>
                    <a:lnTo>
                      <a:pt x="455" y="41"/>
                    </a:lnTo>
                    <a:lnTo>
                      <a:pt x="446" y="41"/>
                    </a:lnTo>
                    <a:lnTo>
                      <a:pt x="438" y="41"/>
                    </a:lnTo>
                    <a:lnTo>
                      <a:pt x="429" y="44"/>
                    </a:lnTo>
                    <a:lnTo>
                      <a:pt x="422" y="48"/>
                    </a:lnTo>
                    <a:lnTo>
                      <a:pt x="417" y="52"/>
                    </a:lnTo>
                    <a:lnTo>
                      <a:pt x="411" y="59"/>
                    </a:lnTo>
                    <a:lnTo>
                      <a:pt x="407" y="66"/>
                    </a:lnTo>
                    <a:lnTo>
                      <a:pt x="406" y="73"/>
                    </a:lnTo>
                    <a:lnTo>
                      <a:pt x="404" y="82"/>
                    </a:lnTo>
                    <a:close/>
                    <a:moveTo>
                      <a:pt x="281" y="124"/>
                    </a:moveTo>
                    <a:lnTo>
                      <a:pt x="281" y="124"/>
                    </a:lnTo>
                    <a:lnTo>
                      <a:pt x="289" y="124"/>
                    </a:lnTo>
                    <a:lnTo>
                      <a:pt x="298" y="121"/>
                    </a:lnTo>
                    <a:lnTo>
                      <a:pt x="305" y="117"/>
                    </a:lnTo>
                    <a:lnTo>
                      <a:pt x="310" y="112"/>
                    </a:lnTo>
                    <a:lnTo>
                      <a:pt x="316" y="105"/>
                    </a:lnTo>
                    <a:lnTo>
                      <a:pt x="319" y="98"/>
                    </a:lnTo>
                    <a:lnTo>
                      <a:pt x="321" y="91"/>
                    </a:lnTo>
                    <a:lnTo>
                      <a:pt x="323" y="83"/>
                    </a:lnTo>
                    <a:lnTo>
                      <a:pt x="321" y="75"/>
                    </a:lnTo>
                    <a:lnTo>
                      <a:pt x="319" y="66"/>
                    </a:lnTo>
                    <a:lnTo>
                      <a:pt x="316" y="59"/>
                    </a:lnTo>
                    <a:lnTo>
                      <a:pt x="310" y="54"/>
                    </a:lnTo>
                    <a:lnTo>
                      <a:pt x="305" y="48"/>
                    </a:lnTo>
                    <a:lnTo>
                      <a:pt x="298" y="44"/>
                    </a:lnTo>
                    <a:lnTo>
                      <a:pt x="289" y="41"/>
                    </a:lnTo>
                    <a:lnTo>
                      <a:pt x="281" y="41"/>
                    </a:lnTo>
                    <a:lnTo>
                      <a:pt x="272" y="41"/>
                    </a:lnTo>
                    <a:lnTo>
                      <a:pt x="264" y="44"/>
                    </a:lnTo>
                    <a:lnTo>
                      <a:pt x="257" y="48"/>
                    </a:lnTo>
                    <a:lnTo>
                      <a:pt x="251" y="54"/>
                    </a:lnTo>
                    <a:lnTo>
                      <a:pt x="246" y="59"/>
                    </a:lnTo>
                    <a:lnTo>
                      <a:pt x="241" y="66"/>
                    </a:lnTo>
                    <a:lnTo>
                      <a:pt x="240" y="75"/>
                    </a:lnTo>
                    <a:lnTo>
                      <a:pt x="239" y="83"/>
                    </a:lnTo>
                    <a:lnTo>
                      <a:pt x="240" y="91"/>
                    </a:lnTo>
                    <a:lnTo>
                      <a:pt x="241" y="98"/>
                    </a:lnTo>
                    <a:lnTo>
                      <a:pt x="246" y="105"/>
                    </a:lnTo>
                    <a:lnTo>
                      <a:pt x="251" y="112"/>
                    </a:lnTo>
                    <a:lnTo>
                      <a:pt x="257" y="117"/>
                    </a:lnTo>
                    <a:lnTo>
                      <a:pt x="264" y="121"/>
                    </a:lnTo>
                    <a:lnTo>
                      <a:pt x="272" y="124"/>
                    </a:lnTo>
                    <a:lnTo>
                      <a:pt x="281" y="124"/>
                    </a:lnTo>
                    <a:close/>
                    <a:moveTo>
                      <a:pt x="5647" y="0"/>
                    </a:moveTo>
                    <a:lnTo>
                      <a:pt x="5647" y="0"/>
                    </a:lnTo>
                    <a:lnTo>
                      <a:pt x="5662" y="2"/>
                    </a:lnTo>
                    <a:lnTo>
                      <a:pt x="5676" y="6"/>
                    </a:lnTo>
                    <a:lnTo>
                      <a:pt x="5690" y="11"/>
                    </a:lnTo>
                    <a:lnTo>
                      <a:pt x="5703" y="18"/>
                    </a:lnTo>
                    <a:lnTo>
                      <a:pt x="5633" y="18"/>
                    </a:lnTo>
                    <a:lnTo>
                      <a:pt x="5633" y="267"/>
                    </a:lnTo>
                    <a:lnTo>
                      <a:pt x="5617" y="265"/>
                    </a:lnTo>
                    <a:lnTo>
                      <a:pt x="4118" y="265"/>
                    </a:lnTo>
                    <a:lnTo>
                      <a:pt x="4103" y="267"/>
                    </a:lnTo>
                    <a:lnTo>
                      <a:pt x="4087" y="271"/>
                    </a:lnTo>
                    <a:lnTo>
                      <a:pt x="4075" y="277"/>
                    </a:lnTo>
                    <a:lnTo>
                      <a:pt x="4063" y="285"/>
                    </a:lnTo>
                    <a:lnTo>
                      <a:pt x="4054" y="295"/>
                    </a:lnTo>
                    <a:lnTo>
                      <a:pt x="4047" y="306"/>
                    </a:lnTo>
                    <a:lnTo>
                      <a:pt x="4042" y="320"/>
                    </a:lnTo>
                    <a:lnTo>
                      <a:pt x="4041" y="333"/>
                    </a:lnTo>
                    <a:lnTo>
                      <a:pt x="4042" y="347"/>
                    </a:lnTo>
                    <a:lnTo>
                      <a:pt x="4047" y="359"/>
                    </a:lnTo>
                    <a:lnTo>
                      <a:pt x="4054" y="371"/>
                    </a:lnTo>
                    <a:lnTo>
                      <a:pt x="4063" y="380"/>
                    </a:lnTo>
                    <a:lnTo>
                      <a:pt x="4075" y="389"/>
                    </a:lnTo>
                    <a:lnTo>
                      <a:pt x="4087" y="396"/>
                    </a:lnTo>
                    <a:lnTo>
                      <a:pt x="4103" y="399"/>
                    </a:lnTo>
                    <a:lnTo>
                      <a:pt x="4118" y="400"/>
                    </a:lnTo>
                    <a:lnTo>
                      <a:pt x="5617" y="400"/>
                    </a:lnTo>
                    <a:lnTo>
                      <a:pt x="5633" y="399"/>
                    </a:lnTo>
                    <a:lnTo>
                      <a:pt x="5633" y="565"/>
                    </a:lnTo>
                    <a:lnTo>
                      <a:pt x="5606" y="567"/>
                    </a:lnTo>
                    <a:lnTo>
                      <a:pt x="5585" y="567"/>
                    </a:lnTo>
                    <a:lnTo>
                      <a:pt x="173" y="567"/>
                    </a:lnTo>
                    <a:lnTo>
                      <a:pt x="125" y="567"/>
                    </a:lnTo>
                    <a:lnTo>
                      <a:pt x="84" y="565"/>
                    </a:lnTo>
                    <a:lnTo>
                      <a:pt x="48" y="563"/>
                    </a:lnTo>
                    <a:lnTo>
                      <a:pt x="18" y="558"/>
                    </a:lnTo>
                    <a:lnTo>
                      <a:pt x="9" y="556"/>
                    </a:lnTo>
                    <a:lnTo>
                      <a:pt x="0" y="553"/>
                    </a:lnTo>
                    <a:lnTo>
                      <a:pt x="0" y="77"/>
                    </a:lnTo>
                    <a:lnTo>
                      <a:pt x="0" y="69"/>
                    </a:lnTo>
                    <a:lnTo>
                      <a:pt x="2" y="62"/>
                    </a:lnTo>
                    <a:lnTo>
                      <a:pt x="7" y="48"/>
                    </a:lnTo>
                    <a:lnTo>
                      <a:pt x="16" y="35"/>
                    </a:lnTo>
                    <a:lnTo>
                      <a:pt x="25" y="23"/>
                    </a:lnTo>
                    <a:lnTo>
                      <a:pt x="38" y="14"/>
                    </a:lnTo>
                    <a:lnTo>
                      <a:pt x="54" y="7"/>
                    </a:lnTo>
                    <a:lnTo>
                      <a:pt x="69" y="2"/>
                    </a:lnTo>
                    <a:lnTo>
                      <a:pt x="87" y="0"/>
                    </a:lnTo>
                    <a:lnTo>
                      <a:pt x="5647" y="0"/>
                    </a:lnTo>
                    <a:close/>
                    <a:moveTo>
                      <a:pt x="55" y="389"/>
                    </a:moveTo>
                    <a:lnTo>
                      <a:pt x="55" y="389"/>
                    </a:lnTo>
                    <a:lnTo>
                      <a:pt x="56" y="394"/>
                    </a:lnTo>
                    <a:lnTo>
                      <a:pt x="61" y="399"/>
                    </a:lnTo>
                    <a:lnTo>
                      <a:pt x="65" y="401"/>
                    </a:lnTo>
                    <a:lnTo>
                      <a:pt x="72" y="401"/>
                    </a:lnTo>
                    <a:lnTo>
                      <a:pt x="247" y="401"/>
                    </a:lnTo>
                    <a:lnTo>
                      <a:pt x="250" y="401"/>
                    </a:lnTo>
                    <a:lnTo>
                      <a:pt x="258" y="401"/>
                    </a:lnTo>
                    <a:lnTo>
                      <a:pt x="262" y="401"/>
                    </a:lnTo>
                    <a:lnTo>
                      <a:pt x="434" y="401"/>
                    </a:lnTo>
                    <a:lnTo>
                      <a:pt x="439" y="401"/>
                    </a:lnTo>
                    <a:lnTo>
                      <a:pt x="445" y="399"/>
                    </a:lnTo>
                    <a:lnTo>
                      <a:pt x="449" y="394"/>
                    </a:lnTo>
                    <a:lnTo>
                      <a:pt x="450" y="389"/>
                    </a:lnTo>
                    <a:lnTo>
                      <a:pt x="450" y="281"/>
                    </a:lnTo>
                    <a:lnTo>
                      <a:pt x="449" y="275"/>
                    </a:lnTo>
                    <a:lnTo>
                      <a:pt x="445" y="271"/>
                    </a:lnTo>
                    <a:lnTo>
                      <a:pt x="439" y="268"/>
                    </a:lnTo>
                    <a:lnTo>
                      <a:pt x="434" y="267"/>
                    </a:lnTo>
                    <a:lnTo>
                      <a:pt x="262" y="267"/>
                    </a:lnTo>
                    <a:lnTo>
                      <a:pt x="258" y="267"/>
                    </a:lnTo>
                    <a:lnTo>
                      <a:pt x="250" y="267"/>
                    </a:lnTo>
                    <a:lnTo>
                      <a:pt x="247" y="267"/>
                    </a:lnTo>
                    <a:lnTo>
                      <a:pt x="72" y="267"/>
                    </a:lnTo>
                    <a:lnTo>
                      <a:pt x="65" y="268"/>
                    </a:lnTo>
                    <a:lnTo>
                      <a:pt x="61" y="271"/>
                    </a:lnTo>
                    <a:lnTo>
                      <a:pt x="56" y="275"/>
                    </a:lnTo>
                    <a:lnTo>
                      <a:pt x="55" y="281"/>
                    </a:lnTo>
                    <a:lnTo>
                      <a:pt x="55" y="389"/>
                    </a:lnTo>
                    <a:close/>
                    <a:moveTo>
                      <a:pt x="146" y="522"/>
                    </a:moveTo>
                    <a:lnTo>
                      <a:pt x="146" y="523"/>
                    </a:lnTo>
                    <a:lnTo>
                      <a:pt x="154" y="523"/>
                    </a:lnTo>
                    <a:lnTo>
                      <a:pt x="154" y="522"/>
                    </a:lnTo>
                    <a:lnTo>
                      <a:pt x="156" y="522"/>
                    </a:lnTo>
                    <a:lnTo>
                      <a:pt x="156" y="521"/>
                    </a:lnTo>
                    <a:lnTo>
                      <a:pt x="157" y="518"/>
                    </a:lnTo>
                    <a:lnTo>
                      <a:pt x="163" y="516"/>
                    </a:lnTo>
                    <a:lnTo>
                      <a:pt x="169" y="514"/>
                    </a:lnTo>
                    <a:lnTo>
                      <a:pt x="177" y="512"/>
                    </a:lnTo>
                    <a:lnTo>
                      <a:pt x="185" y="512"/>
                    </a:lnTo>
                    <a:lnTo>
                      <a:pt x="198" y="512"/>
                    </a:lnTo>
                    <a:lnTo>
                      <a:pt x="208" y="516"/>
                    </a:lnTo>
                    <a:lnTo>
                      <a:pt x="213" y="519"/>
                    </a:lnTo>
                    <a:lnTo>
                      <a:pt x="215" y="523"/>
                    </a:lnTo>
                    <a:lnTo>
                      <a:pt x="215" y="528"/>
                    </a:lnTo>
                    <a:lnTo>
                      <a:pt x="220" y="528"/>
                    </a:lnTo>
                    <a:lnTo>
                      <a:pt x="225" y="528"/>
                    </a:lnTo>
                    <a:lnTo>
                      <a:pt x="225" y="523"/>
                    </a:lnTo>
                    <a:lnTo>
                      <a:pt x="225" y="446"/>
                    </a:lnTo>
                    <a:lnTo>
                      <a:pt x="223" y="446"/>
                    </a:lnTo>
                    <a:lnTo>
                      <a:pt x="220" y="442"/>
                    </a:lnTo>
                    <a:lnTo>
                      <a:pt x="213" y="438"/>
                    </a:lnTo>
                    <a:lnTo>
                      <a:pt x="205" y="434"/>
                    </a:lnTo>
                    <a:lnTo>
                      <a:pt x="197" y="432"/>
                    </a:lnTo>
                    <a:lnTo>
                      <a:pt x="185" y="431"/>
                    </a:lnTo>
                    <a:lnTo>
                      <a:pt x="173" y="432"/>
                    </a:lnTo>
                    <a:lnTo>
                      <a:pt x="162" y="435"/>
                    </a:lnTo>
                    <a:lnTo>
                      <a:pt x="153" y="439"/>
                    </a:lnTo>
                    <a:lnTo>
                      <a:pt x="150" y="442"/>
                    </a:lnTo>
                    <a:lnTo>
                      <a:pt x="149" y="439"/>
                    </a:lnTo>
                    <a:lnTo>
                      <a:pt x="143" y="436"/>
                    </a:lnTo>
                    <a:lnTo>
                      <a:pt x="135" y="434"/>
                    </a:lnTo>
                    <a:lnTo>
                      <a:pt x="126" y="432"/>
                    </a:lnTo>
                    <a:lnTo>
                      <a:pt x="117" y="431"/>
                    </a:lnTo>
                    <a:lnTo>
                      <a:pt x="103" y="432"/>
                    </a:lnTo>
                    <a:lnTo>
                      <a:pt x="90" y="436"/>
                    </a:lnTo>
                    <a:lnTo>
                      <a:pt x="86" y="439"/>
                    </a:lnTo>
                    <a:lnTo>
                      <a:pt x="82" y="442"/>
                    </a:lnTo>
                    <a:lnTo>
                      <a:pt x="79" y="446"/>
                    </a:lnTo>
                    <a:lnTo>
                      <a:pt x="77" y="446"/>
                    </a:lnTo>
                    <a:lnTo>
                      <a:pt x="77" y="523"/>
                    </a:lnTo>
                    <a:lnTo>
                      <a:pt x="77" y="528"/>
                    </a:lnTo>
                    <a:lnTo>
                      <a:pt x="82" y="528"/>
                    </a:lnTo>
                    <a:lnTo>
                      <a:pt x="86" y="528"/>
                    </a:lnTo>
                    <a:lnTo>
                      <a:pt x="86" y="523"/>
                    </a:lnTo>
                    <a:lnTo>
                      <a:pt x="89" y="519"/>
                    </a:lnTo>
                    <a:lnTo>
                      <a:pt x="91" y="516"/>
                    </a:lnTo>
                    <a:lnTo>
                      <a:pt x="98" y="514"/>
                    </a:lnTo>
                    <a:lnTo>
                      <a:pt x="107" y="512"/>
                    </a:lnTo>
                    <a:lnTo>
                      <a:pt x="117" y="512"/>
                    </a:lnTo>
                    <a:lnTo>
                      <a:pt x="128" y="512"/>
                    </a:lnTo>
                    <a:lnTo>
                      <a:pt x="138" y="515"/>
                    </a:lnTo>
                    <a:lnTo>
                      <a:pt x="143" y="519"/>
                    </a:lnTo>
                    <a:lnTo>
                      <a:pt x="146" y="522"/>
                    </a:lnTo>
                    <a:close/>
                    <a:moveTo>
                      <a:pt x="3985" y="390"/>
                    </a:moveTo>
                    <a:lnTo>
                      <a:pt x="3985" y="282"/>
                    </a:lnTo>
                    <a:lnTo>
                      <a:pt x="3983" y="279"/>
                    </a:lnTo>
                    <a:lnTo>
                      <a:pt x="3982" y="279"/>
                    </a:lnTo>
                    <a:lnTo>
                      <a:pt x="3978" y="277"/>
                    </a:lnTo>
                    <a:lnTo>
                      <a:pt x="3961" y="274"/>
                    </a:lnTo>
                    <a:lnTo>
                      <a:pt x="3936" y="271"/>
                    </a:lnTo>
                    <a:lnTo>
                      <a:pt x="3902" y="270"/>
                    </a:lnTo>
                    <a:lnTo>
                      <a:pt x="3864" y="270"/>
                    </a:lnTo>
                    <a:lnTo>
                      <a:pt x="788" y="270"/>
                    </a:lnTo>
                    <a:lnTo>
                      <a:pt x="787" y="268"/>
                    </a:lnTo>
                    <a:lnTo>
                      <a:pt x="511" y="268"/>
                    </a:lnTo>
                    <a:lnTo>
                      <a:pt x="505" y="270"/>
                    </a:lnTo>
                    <a:lnTo>
                      <a:pt x="501" y="272"/>
                    </a:lnTo>
                    <a:lnTo>
                      <a:pt x="498" y="277"/>
                    </a:lnTo>
                    <a:lnTo>
                      <a:pt x="498" y="282"/>
                    </a:lnTo>
                    <a:lnTo>
                      <a:pt x="498" y="390"/>
                    </a:lnTo>
                    <a:lnTo>
                      <a:pt x="498" y="396"/>
                    </a:lnTo>
                    <a:lnTo>
                      <a:pt x="501" y="400"/>
                    </a:lnTo>
                    <a:lnTo>
                      <a:pt x="505" y="403"/>
                    </a:lnTo>
                    <a:lnTo>
                      <a:pt x="511" y="403"/>
                    </a:lnTo>
                    <a:lnTo>
                      <a:pt x="654" y="403"/>
                    </a:lnTo>
                    <a:lnTo>
                      <a:pt x="654" y="404"/>
                    </a:lnTo>
                    <a:lnTo>
                      <a:pt x="3864" y="404"/>
                    </a:lnTo>
                    <a:lnTo>
                      <a:pt x="3910" y="403"/>
                    </a:lnTo>
                    <a:lnTo>
                      <a:pt x="3947" y="400"/>
                    </a:lnTo>
                    <a:lnTo>
                      <a:pt x="3972" y="397"/>
                    </a:lnTo>
                    <a:lnTo>
                      <a:pt x="3981" y="396"/>
                    </a:lnTo>
                    <a:lnTo>
                      <a:pt x="3982" y="394"/>
                    </a:lnTo>
                    <a:lnTo>
                      <a:pt x="3983" y="393"/>
                    </a:lnTo>
                    <a:lnTo>
                      <a:pt x="3985" y="390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76" name="Rectangle 84"/>
              <p:cNvSpPr>
                <a:spLocks noChangeArrowheads="1"/>
              </p:cNvSpPr>
              <p:nvPr/>
            </p:nvSpPr>
            <p:spPr bwMode="auto">
              <a:xfrm>
                <a:off x="320" y="518"/>
                <a:ext cx="17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77" name="Rectangle 85"/>
              <p:cNvSpPr>
                <a:spLocks noChangeArrowheads="1"/>
              </p:cNvSpPr>
              <p:nvPr/>
            </p:nvSpPr>
            <p:spPr bwMode="auto">
              <a:xfrm>
                <a:off x="320" y="495"/>
                <a:ext cx="17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78" name="Rectangle 86"/>
              <p:cNvSpPr>
                <a:spLocks noChangeArrowheads="1"/>
              </p:cNvSpPr>
              <p:nvPr/>
            </p:nvSpPr>
            <p:spPr bwMode="auto">
              <a:xfrm>
                <a:off x="320" y="471"/>
                <a:ext cx="17" cy="1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79" name="Rectangle 87"/>
              <p:cNvSpPr>
                <a:spLocks noChangeArrowheads="1"/>
              </p:cNvSpPr>
              <p:nvPr/>
            </p:nvSpPr>
            <p:spPr bwMode="auto">
              <a:xfrm>
                <a:off x="320" y="449"/>
                <a:ext cx="17" cy="17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6280" name="Picture 88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" y="45"/>
                <a:ext cx="97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81" name="Rectangle 89"/>
              <p:cNvSpPr>
                <a:spLocks noChangeArrowheads="1"/>
              </p:cNvSpPr>
              <p:nvPr/>
            </p:nvSpPr>
            <p:spPr bwMode="auto">
              <a:xfrm>
                <a:off x="271" y="278"/>
                <a:ext cx="4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82" name="Rectangle 90"/>
              <p:cNvSpPr>
                <a:spLocks noChangeArrowheads="1"/>
              </p:cNvSpPr>
              <p:nvPr/>
            </p:nvSpPr>
            <p:spPr bwMode="auto">
              <a:xfrm>
                <a:off x="271" y="281"/>
                <a:ext cx="4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83" name="Rectangle 91"/>
              <p:cNvSpPr>
                <a:spLocks noChangeArrowheads="1"/>
              </p:cNvSpPr>
              <p:nvPr/>
            </p:nvSpPr>
            <p:spPr bwMode="auto">
              <a:xfrm>
                <a:off x="271" y="407"/>
                <a:ext cx="4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84" name="Rectangle 92"/>
              <p:cNvSpPr>
                <a:spLocks noChangeArrowheads="1"/>
              </p:cNvSpPr>
              <p:nvPr/>
            </p:nvSpPr>
            <p:spPr bwMode="auto">
              <a:xfrm>
                <a:off x="271" y="410"/>
                <a:ext cx="4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85" name="Rectangle 93"/>
              <p:cNvSpPr>
                <a:spLocks noChangeArrowheads="1"/>
              </p:cNvSpPr>
              <p:nvPr/>
            </p:nvSpPr>
            <p:spPr bwMode="auto">
              <a:xfrm>
                <a:off x="263" y="278"/>
                <a:ext cx="8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86" name="Rectangle 94"/>
              <p:cNvSpPr>
                <a:spLocks noChangeArrowheads="1"/>
              </p:cNvSpPr>
              <p:nvPr/>
            </p:nvSpPr>
            <p:spPr bwMode="auto">
              <a:xfrm>
                <a:off x="263" y="410"/>
                <a:ext cx="8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87" name="Freeform 95"/>
              <p:cNvSpPr>
                <a:spLocks/>
              </p:cNvSpPr>
              <p:nvPr/>
            </p:nvSpPr>
            <p:spPr bwMode="auto">
              <a:xfrm>
                <a:off x="263" y="283"/>
                <a:ext cx="5" cy="124"/>
              </a:xfrm>
              <a:custGeom>
                <a:avLst/>
                <a:gdLst>
                  <a:gd name="T0" fmla="*/ 5 w 5"/>
                  <a:gd name="T1" fmla="*/ 0 h 124"/>
                  <a:gd name="T2" fmla="*/ 5 w 5"/>
                  <a:gd name="T3" fmla="*/ 124 h 124"/>
                  <a:gd name="T4" fmla="*/ 3 w 5"/>
                  <a:gd name="T5" fmla="*/ 124 h 124"/>
                  <a:gd name="T6" fmla="*/ 1 w 5"/>
                  <a:gd name="T7" fmla="*/ 124 h 124"/>
                  <a:gd name="T8" fmla="*/ 0 w 5"/>
                  <a:gd name="T9" fmla="*/ 124 h 124"/>
                  <a:gd name="T10" fmla="*/ 0 w 5"/>
                  <a:gd name="T11" fmla="*/ 0 h 124"/>
                  <a:gd name="T12" fmla="*/ 1 w 5"/>
                  <a:gd name="T13" fmla="*/ 0 h 124"/>
                  <a:gd name="T14" fmla="*/ 5 w 5"/>
                  <a:gd name="T15" fmla="*/ 0 h 1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" h="124">
                    <a:moveTo>
                      <a:pt x="5" y="0"/>
                    </a:moveTo>
                    <a:lnTo>
                      <a:pt x="5" y="124"/>
                    </a:lnTo>
                    <a:lnTo>
                      <a:pt x="3" y="124"/>
                    </a:lnTo>
                    <a:lnTo>
                      <a:pt x="1" y="124"/>
                    </a:lnTo>
                    <a:lnTo>
                      <a:pt x="0" y="124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88" name="Freeform 96"/>
              <p:cNvSpPr>
                <a:spLocks/>
              </p:cNvSpPr>
              <p:nvPr/>
            </p:nvSpPr>
            <p:spPr bwMode="auto">
              <a:xfrm>
                <a:off x="263" y="281"/>
                <a:ext cx="8" cy="129"/>
              </a:xfrm>
              <a:custGeom>
                <a:avLst/>
                <a:gdLst>
                  <a:gd name="T0" fmla="*/ 8 w 8"/>
                  <a:gd name="T1" fmla="*/ 0 h 129"/>
                  <a:gd name="T2" fmla="*/ 8 w 8"/>
                  <a:gd name="T3" fmla="*/ 2 h 129"/>
                  <a:gd name="T4" fmla="*/ 8 w 8"/>
                  <a:gd name="T5" fmla="*/ 126 h 129"/>
                  <a:gd name="T6" fmla="*/ 8 w 8"/>
                  <a:gd name="T7" fmla="*/ 129 h 129"/>
                  <a:gd name="T8" fmla="*/ 0 w 8"/>
                  <a:gd name="T9" fmla="*/ 129 h 129"/>
                  <a:gd name="T10" fmla="*/ 0 w 8"/>
                  <a:gd name="T11" fmla="*/ 126 h 129"/>
                  <a:gd name="T12" fmla="*/ 1 w 8"/>
                  <a:gd name="T13" fmla="*/ 126 h 129"/>
                  <a:gd name="T14" fmla="*/ 3 w 8"/>
                  <a:gd name="T15" fmla="*/ 126 h 129"/>
                  <a:gd name="T16" fmla="*/ 5 w 8"/>
                  <a:gd name="T17" fmla="*/ 126 h 129"/>
                  <a:gd name="T18" fmla="*/ 5 w 8"/>
                  <a:gd name="T19" fmla="*/ 2 h 129"/>
                  <a:gd name="T20" fmla="*/ 1 w 8"/>
                  <a:gd name="T21" fmla="*/ 2 h 129"/>
                  <a:gd name="T22" fmla="*/ 0 w 8"/>
                  <a:gd name="T23" fmla="*/ 2 h 129"/>
                  <a:gd name="T24" fmla="*/ 0 w 8"/>
                  <a:gd name="T25" fmla="*/ 0 h 129"/>
                  <a:gd name="T26" fmla="*/ 8 w 8"/>
                  <a:gd name="T27" fmla="*/ 0 h 12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8" h="129">
                    <a:moveTo>
                      <a:pt x="8" y="0"/>
                    </a:moveTo>
                    <a:lnTo>
                      <a:pt x="8" y="2"/>
                    </a:lnTo>
                    <a:lnTo>
                      <a:pt x="8" y="126"/>
                    </a:lnTo>
                    <a:lnTo>
                      <a:pt x="8" y="129"/>
                    </a:lnTo>
                    <a:lnTo>
                      <a:pt x="0" y="129"/>
                    </a:lnTo>
                    <a:lnTo>
                      <a:pt x="0" y="126"/>
                    </a:lnTo>
                    <a:lnTo>
                      <a:pt x="1" y="126"/>
                    </a:lnTo>
                    <a:lnTo>
                      <a:pt x="3" y="126"/>
                    </a:lnTo>
                    <a:lnTo>
                      <a:pt x="5" y="126"/>
                    </a:lnTo>
                    <a:lnTo>
                      <a:pt x="5" y="2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89" name="Rectangle 97"/>
              <p:cNvSpPr>
                <a:spLocks noChangeArrowheads="1"/>
              </p:cNvSpPr>
              <p:nvPr/>
            </p:nvSpPr>
            <p:spPr bwMode="auto">
              <a:xfrm>
                <a:off x="260" y="278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90" name="Rectangle 98"/>
              <p:cNvSpPr>
                <a:spLocks noChangeArrowheads="1"/>
              </p:cNvSpPr>
              <p:nvPr/>
            </p:nvSpPr>
            <p:spPr bwMode="auto">
              <a:xfrm>
                <a:off x="260" y="281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91" name="Freeform 99"/>
              <p:cNvSpPr>
                <a:spLocks/>
              </p:cNvSpPr>
              <p:nvPr/>
            </p:nvSpPr>
            <p:spPr bwMode="auto">
              <a:xfrm>
                <a:off x="260" y="283"/>
                <a:ext cx="3" cy="124"/>
              </a:xfrm>
              <a:custGeom>
                <a:avLst/>
                <a:gdLst>
                  <a:gd name="T0" fmla="*/ 0 w 3"/>
                  <a:gd name="T1" fmla="*/ 124 h 124"/>
                  <a:gd name="T2" fmla="*/ 0 w 3"/>
                  <a:gd name="T3" fmla="*/ 0 h 124"/>
                  <a:gd name="T4" fmla="*/ 3 w 3"/>
                  <a:gd name="T5" fmla="*/ 0 h 124"/>
                  <a:gd name="T6" fmla="*/ 3 w 3"/>
                  <a:gd name="T7" fmla="*/ 124 h 124"/>
                  <a:gd name="T8" fmla="*/ 0 w 3"/>
                  <a:gd name="T9" fmla="*/ 124 h 124"/>
                  <a:gd name="T10" fmla="*/ 0 w 3"/>
                  <a:gd name="T11" fmla="*/ 124 h 12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124">
                    <a:moveTo>
                      <a:pt x="0" y="124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3" y="124"/>
                    </a:lnTo>
                    <a:lnTo>
                      <a:pt x="0" y="124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2" name="Rectangle 100"/>
              <p:cNvSpPr>
                <a:spLocks noChangeArrowheads="1"/>
              </p:cNvSpPr>
              <p:nvPr/>
            </p:nvSpPr>
            <p:spPr bwMode="auto">
              <a:xfrm>
                <a:off x="260" y="407"/>
                <a:ext cx="3" cy="3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93" name="Rectangle 101"/>
              <p:cNvSpPr>
                <a:spLocks noChangeArrowheads="1"/>
              </p:cNvSpPr>
              <p:nvPr/>
            </p:nvSpPr>
            <p:spPr bwMode="auto">
              <a:xfrm>
                <a:off x="260" y="410"/>
                <a:ext cx="3" cy="2"/>
              </a:xfrm>
              <a:prstGeom prst="rect">
                <a:avLst/>
              </a:pr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94" name="Freeform 102"/>
              <p:cNvSpPr>
                <a:spLocks noEditPoints="1"/>
              </p:cNvSpPr>
              <p:nvPr/>
            </p:nvSpPr>
            <p:spPr bwMode="auto">
              <a:xfrm>
                <a:off x="75" y="283"/>
                <a:ext cx="185" cy="124"/>
              </a:xfrm>
              <a:custGeom>
                <a:avLst/>
                <a:gdLst>
                  <a:gd name="T0" fmla="*/ 181 w 185"/>
                  <a:gd name="T1" fmla="*/ 0 h 124"/>
                  <a:gd name="T2" fmla="*/ 185 w 185"/>
                  <a:gd name="T3" fmla="*/ 0 h 124"/>
                  <a:gd name="T4" fmla="*/ 185 w 185"/>
                  <a:gd name="T5" fmla="*/ 124 h 124"/>
                  <a:gd name="T6" fmla="*/ 185 w 185"/>
                  <a:gd name="T7" fmla="*/ 124 h 124"/>
                  <a:gd name="T8" fmla="*/ 181 w 185"/>
                  <a:gd name="T9" fmla="*/ 124 h 124"/>
                  <a:gd name="T10" fmla="*/ 178 w 185"/>
                  <a:gd name="T11" fmla="*/ 124 h 124"/>
                  <a:gd name="T12" fmla="*/ 10 w 185"/>
                  <a:gd name="T13" fmla="*/ 124 h 124"/>
                  <a:gd name="T14" fmla="*/ 10 w 185"/>
                  <a:gd name="T15" fmla="*/ 124 h 124"/>
                  <a:gd name="T16" fmla="*/ 6 w 185"/>
                  <a:gd name="T17" fmla="*/ 124 h 124"/>
                  <a:gd name="T18" fmla="*/ 3 w 185"/>
                  <a:gd name="T19" fmla="*/ 122 h 124"/>
                  <a:gd name="T20" fmla="*/ 1 w 185"/>
                  <a:gd name="T21" fmla="*/ 120 h 124"/>
                  <a:gd name="T22" fmla="*/ 0 w 185"/>
                  <a:gd name="T23" fmla="*/ 117 h 124"/>
                  <a:gd name="T24" fmla="*/ 0 w 185"/>
                  <a:gd name="T25" fmla="*/ 9 h 124"/>
                  <a:gd name="T26" fmla="*/ 0 w 185"/>
                  <a:gd name="T27" fmla="*/ 9 h 124"/>
                  <a:gd name="T28" fmla="*/ 1 w 185"/>
                  <a:gd name="T29" fmla="*/ 6 h 124"/>
                  <a:gd name="T30" fmla="*/ 3 w 185"/>
                  <a:gd name="T31" fmla="*/ 3 h 124"/>
                  <a:gd name="T32" fmla="*/ 6 w 185"/>
                  <a:gd name="T33" fmla="*/ 2 h 124"/>
                  <a:gd name="T34" fmla="*/ 10 w 185"/>
                  <a:gd name="T35" fmla="*/ 0 h 124"/>
                  <a:gd name="T36" fmla="*/ 179 w 185"/>
                  <a:gd name="T37" fmla="*/ 0 h 124"/>
                  <a:gd name="T38" fmla="*/ 181 w 185"/>
                  <a:gd name="T39" fmla="*/ 0 h 124"/>
                  <a:gd name="T40" fmla="*/ 119 w 185"/>
                  <a:gd name="T41" fmla="*/ 93 h 124"/>
                  <a:gd name="T42" fmla="*/ 119 w 185"/>
                  <a:gd name="T43" fmla="*/ 65 h 124"/>
                  <a:gd name="T44" fmla="*/ 119 w 185"/>
                  <a:gd name="T45" fmla="*/ 38 h 124"/>
                  <a:gd name="T46" fmla="*/ 90 w 185"/>
                  <a:gd name="T47" fmla="*/ 52 h 124"/>
                  <a:gd name="T48" fmla="*/ 59 w 185"/>
                  <a:gd name="T49" fmla="*/ 65 h 124"/>
                  <a:gd name="T50" fmla="*/ 90 w 185"/>
                  <a:gd name="T51" fmla="*/ 79 h 124"/>
                  <a:gd name="T52" fmla="*/ 119 w 185"/>
                  <a:gd name="T53" fmla="*/ 93 h 12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85" h="124">
                    <a:moveTo>
                      <a:pt x="181" y="0"/>
                    </a:moveTo>
                    <a:lnTo>
                      <a:pt x="185" y="0"/>
                    </a:lnTo>
                    <a:lnTo>
                      <a:pt x="185" y="124"/>
                    </a:lnTo>
                    <a:lnTo>
                      <a:pt x="181" y="124"/>
                    </a:lnTo>
                    <a:lnTo>
                      <a:pt x="178" y="124"/>
                    </a:lnTo>
                    <a:lnTo>
                      <a:pt x="10" y="124"/>
                    </a:lnTo>
                    <a:lnTo>
                      <a:pt x="6" y="124"/>
                    </a:lnTo>
                    <a:lnTo>
                      <a:pt x="3" y="122"/>
                    </a:lnTo>
                    <a:lnTo>
                      <a:pt x="1" y="120"/>
                    </a:lnTo>
                    <a:lnTo>
                      <a:pt x="0" y="117"/>
                    </a:lnTo>
                    <a:lnTo>
                      <a:pt x="0" y="9"/>
                    </a:lnTo>
                    <a:lnTo>
                      <a:pt x="1" y="6"/>
                    </a:lnTo>
                    <a:lnTo>
                      <a:pt x="3" y="3"/>
                    </a:lnTo>
                    <a:lnTo>
                      <a:pt x="6" y="2"/>
                    </a:lnTo>
                    <a:lnTo>
                      <a:pt x="10" y="0"/>
                    </a:lnTo>
                    <a:lnTo>
                      <a:pt x="179" y="0"/>
                    </a:lnTo>
                    <a:lnTo>
                      <a:pt x="181" y="0"/>
                    </a:lnTo>
                    <a:close/>
                    <a:moveTo>
                      <a:pt x="119" y="93"/>
                    </a:moveTo>
                    <a:lnTo>
                      <a:pt x="119" y="65"/>
                    </a:lnTo>
                    <a:lnTo>
                      <a:pt x="119" y="38"/>
                    </a:lnTo>
                    <a:lnTo>
                      <a:pt x="90" y="52"/>
                    </a:lnTo>
                    <a:lnTo>
                      <a:pt x="59" y="65"/>
                    </a:lnTo>
                    <a:lnTo>
                      <a:pt x="90" y="79"/>
                    </a:lnTo>
                    <a:lnTo>
                      <a:pt x="119" y="93"/>
                    </a:lnTo>
                    <a:close/>
                  </a:path>
                </a:pathLst>
              </a:custGeom>
              <a:solidFill>
                <a:srgbClr val="E6E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5" name="Freeform 103"/>
              <p:cNvSpPr>
                <a:spLocks/>
              </p:cNvSpPr>
              <p:nvPr/>
            </p:nvSpPr>
            <p:spPr bwMode="auto">
              <a:xfrm>
                <a:off x="233" y="457"/>
                <a:ext cx="5" cy="77"/>
              </a:xfrm>
              <a:custGeom>
                <a:avLst/>
                <a:gdLst>
                  <a:gd name="T0" fmla="*/ 5 w 5"/>
                  <a:gd name="T1" fmla="*/ 0 h 77"/>
                  <a:gd name="T2" fmla="*/ 5 w 5"/>
                  <a:gd name="T3" fmla="*/ 77 h 77"/>
                  <a:gd name="T4" fmla="*/ 3 w 5"/>
                  <a:gd name="T5" fmla="*/ 77 h 77"/>
                  <a:gd name="T6" fmla="*/ 3 w 5"/>
                  <a:gd name="T7" fmla="*/ 77 h 77"/>
                  <a:gd name="T8" fmla="*/ 3 w 5"/>
                  <a:gd name="T9" fmla="*/ 72 h 77"/>
                  <a:gd name="T10" fmla="*/ 0 w 5"/>
                  <a:gd name="T11" fmla="*/ 68 h 77"/>
                  <a:gd name="T12" fmla="*/ 0 w 5"/>
                  <a:gd name="T13" fmla="*/ 68 h 77"/>
                  <a:gd name="T14" fmla="*/ 0 w 5"/>
                  <a:gd name="T15" fmla="*/ 68 h 77"/>
                  <a:gd name="T16" fmla="*/ 0 w 5"/>
                  <a:gd name="T17" fmla="*/ 4 h 77"/>
                  <a:gd name="T18" fmla="*/ 3 w 5"/>
                  <a:gd name="T19" fmla="*/ 4 h 77"/>
                  <a:gd name="T20" fmla="*/ 3 w 5"/>
                  <a:gd name="T21" fmla="*/ 4 h 77"/>
                  <a:gd name="T22" fmla="*/ 3 w 5"/>
                  <a:gd name="T23" fmla="*/ 0 h 77"/>
                  <a:gd name="T24" fmla="*/ 5 w 5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" h="77">
                    <a:moveTo>
                      <a:pt x="5" y="0"/>
                    </a:moveTo>
                    <a:lnTo>
                      <a:pt x="5" y="77"/>
                    </a:lnTo>
                    <a:lnTo>
                      <a:pt x="3" y="77"/>
                    </a:lnTo>
                    <a:lnTo>
                      <a:pt x="3" y="72"/>
                    </a:lnTo>
                    <a:lnTo>
                      <a:pt x="0" y="68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3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6" name="Freeform 104"/>
              <p:cNvSpPr>
                <a:spLocks/>
              </p:cNvSpPr>
              <p:nvPr/>
            </p:nvSpPr>
            <p:spPr bwMode="auto">
              <a:xfrm>
                <a:off x="232" y="457"/>
                <a:ext cx="4" cy="4"/>
              </a:xfrm>
              <a:custGeom>
                <a:avLst/>
                <a:gdLst>
                  <a:gd name="T0" fmla="*/ 4 w 4"/>
                  <a:gd name="T1" fmla="*/ 0 h 4"/>
                  <a:gd name="T2" fmla="*/ 4 w 4"/>
                  <a:gd name="T3" fmla="*/ 0 h 4"/>
                  <a:gd name="T4" fmla="*/ 4 w 4"/>
                  <a:gd name="T5" fmla="*/ 4 h 4"/>
                  <a:gd name="T6" fmla="*/ 1 w 4"/>
                  <a:gd name="T7" fmla="*/ 4 h 4"/>
                  <a:gd name="T8" fmla="*/ 0 w 4"/>
                  <a:gd name="T9" fmla="*/ 4 h 4"/>
                  <a:gd name="T10" fmla="*/ 0 w 4"/>
                  <a:gd name="T11" fmla="*/ 0 h 4"/>
                  <a:gd name="T12" fmla="*/ 4 w 4"/>
                  <a:gd name="T13" fmla="*/ 0 h 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lnTo>
                      <a:pt x="4" y="0"/>
                    </a:lnTo>
                    <a:lnTo>
                      <a:pt x="4" y="4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7" name="Freeform 105"/>
              <p:cNvSpPr>
                <a:spLocks/>
              </p:cNvSpPr>
              <p:nvPr/>
            </p:nvSpPr>
            <p:spPr bwMode="auto">
              <a:xfrm>
                <a:off x="233" y="525"/>
                <a:ext cx="3" cy="9"/>
              </a:xfrm>
              <a:custGeom>
                <a:avLst/>
                <a:gdLst>
                  <a:gd name="T0" fmla="*/ 0 w 3"/>
                  <a:gd name="T1" fmla="*/ 0 h 9"/>
                  <a:gd name="T2" fmla="*/ 0 w 3"/>
                  <a:gd name="T3" fmla="*/ 0 h 9"/>
                  <a:gd name="T4" fmla="*/ 3 w 3"/>
                  <a:gd name="T5" fmla="*/ 4 h 9"/>
                  <a:gd name="T6" fmla="*/ 3 w 3"/>
                  <a:gd name="T7" fmla="*/ 9 h 9"/>
                  <a:gd name="T8" fmla="*/ 0 w 3"/>
                  <a:gd name="T9" fmla="*/ 9 h 9"/>
                  <a:gd name="T10" fmla="*/ 0 w 3"/>
                  <a:gd name="T11" fmla="*/ 5 h 9"/>
                  <a:gd name="T12" fmla="*/ 0 w 3"/>
                  <a:gd name="T13" fmla="*/ 0 h 9"/>
                  <a:gd name="T14" fmla="*/ 0 w 3"/>
                  <a:gd name="T15" fmla="*/ 0 h 9"/>
                  <a:gd name="T16" fmla="*/ 0 w 3"/>
                  <a:gd name="T17" fmla="*/ 0 h 9"/>
                  <a:gd name="T18" fmla="*/ 0 w 3"/>
                  <a:gd name="T19" fmla="*/ 0 h 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" h="9">
                    <a:moveTo>
                      <a:pt x="0" y="0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3" y="9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98" name="Rectangle 106"/>
              <p:cNvSpPr>
                <a:spLocks noChangeArrowheads="1"/>
              </p:cNvSpPr>
              <p:nvPr/>
            </p:nvSpPr>
            <p:spPr bwMode="auto">
              <a:xfrm>
                <a:off x="232" y="530"/>
                <a:ext cx="1" cy="4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299" name="Freeform 107"/>
              <p:cNvSpPr>
                <a:spLocks/>
              </p:cNvSpPr>
              <p:nvPr/>
            </p:nvSpPr>
            <p:spPr bwMode="auto">
              <a:xfrm>
                <a:off x="229" y="522"/>
                <a:ext cx="4" cy="12"/>
              </a:xfrm>
              <a:custGeom>
                <a:avLst/>
                <a:gdLst>
                  <a:gd name="T0" fmla="*/ 4 w 4"/>
                  <a:gd name="T1" fmla="*/ 3 h 12"/>
                  <a:gd name="T2" fmla="*/ 4 w 4"/>
                  <a:gd name="T3" fmla="*/ 8 h 12"/>
                  <a:gd name="T4" fmla="*/ 3 w 4"/>
                  <a:gd name="T5" fmla="*/ 8 h 12"/>
                  <a:gd name="T6" fmla="*/ 3 w 4"/>
                  <a:gd name="T7" fmla="*/ 12 h 12"/>
                  <a:gd name="T8" fmla="*/ 3 w 4"/>
                  <a:gd name="T9" fmla="*/ 12 h 12"/>
                  <a:gd name="T10" fmla="*/ 3 w 4"/>
                  <a:gd name="T11" fmla="*/ 8 h 12"/>
                  <a:gd name="T12" fmla="*/ 0 w 4"/>
                  <a:gd name="T13" fmla="*/ 4 h 12"/>
                  <a:gd name="T14" fmla="*/ 0 w 4"/>
                  <a:gd name="T15" fmla="*/ 0 h 12"/>
                  <a:gd name="T16" fmla="*/ 0 w 4"/>
                  <a:gd name="T17" fmla="*/ 0 h 12"/>
                  <a:gd name="T18" fmla="*/ 4 w 4"/>
                  <a:gd name="T19" fmla="*/ 3 h 12"/>
                  <a:gd name="T20" fmla="*/ 4 w 4"/>
                  <a:gd name="T21" fmla="*/ 3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" h="12">
                    <a:moveTo>
                      <a:pt x="4" y="3"/>
                    </a:moveTo>
                    <a:lnTo>
                      <a:pt x="4" y="8"/>
                    </a:lnTo>
                    <a:lnTo>
                      <a:pt x="3" y="8"/>
                    </a:lnTo>
                    <a:lnTo>
                      <a:pt x="3" y="12"/>
                    </a:lnTo>
                    <a:lnTo>
                      <a:pt x="3" y="8"/>
                    </a:lnTo>
                    <a:lnTo>
                      <a:pt x="0" y="4"/>
                    </a:lnTo>
                    <a:lnTo>
                      <a:pt x="0" y="0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0" name="Freeform 108"/>
              <p:cNvSpPr>
                <a:spLocks/>
              </p:cNvSpPr>
              <p:nvPr/>
            </p:nvSpPr>
            <p:spPr bwMode="auto">
              <a:xfrm>
                <a:off x="229" y="526"/>
                <a:ext cx="3" cy="8"/>
              </a:xfrm>
              <a:custGeom>
                <a:avLst/>
                <a:gdLst>
                  <a:gd name="T0" fmla="*/ 0 w 3"/>
                  <a:gd name="T1" fmla="*/ 0 h 8"/>
                  <a:gd name="T2" fmla="*/ 0 w 3"/>
                  <a:gd name="T3" fmla="*/ 0 h 8"/>
                  <a:gd name="T4" fmla="*/ 3 w 3"/>
                  <a:gd name="T5" fmla="*/ 4 h 8"/>
                  <a:gd name="T6" fmla="*/ 3 w 3"/>
                  <a:gd name="T7" fmla="*/ 8 h 8"/>
                  <a:gd name="T8" fmla="*/ 0 w 3"/>
                  <a:gd name="T9" fmla="*/ 8 h 8"/>
                  <a:gd name="T10" fmla="*/ 0 w 3"/>
                  <a:gd name="T11" fmla="*/ 0 h 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" h="8">
                    <a:moveTo>
                      <a:pt x="0" y="0"/>
                    </a:moveTo>
                    <a:lnTo>
                      <a:pt x="0" y="0"/>
                    </a:lnTo>
                    <a:lnTo>
                      <a:pt x="3" y="4"/>
                    </a:lnTo>
                    <a:lnTo>
                      <a:pt x="3" y="8"/>
                    </a:lnTo>
                    <a:lnTo>
                      <a:pt x="0" y="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1" name="Freeform 109"/>
              <p:cNvSpPr>
                <a:spLocks/>
              </p:cNvSpPr>
              <p:nvPr/>
            </p:nvSpPr>
            <p:spPr bwMode="auto">
              <a:xfrm>
                <a:off x="169" y="450"/>
                <a:ext cx="60" cy="72"/>
              </a:xfrm>
              <a:custGeom>
                <a:avLst/>
                <a:gdLst>
                  <a:gd name="T0" fmla="*/ 60 w 60"/>
                  <a:gd name="T1" fmla="*/ 16 h 72"/>
                  <a:gd name="T2" fmla="*/ 60 w 60"/>
                  <a:gd name="T3" fmla="*/ 72 h 72"/>
                  <a:gd name="T4" fmla="*/ 60 w 60"/>
                  <a:gd name="T5" fmla="*/ 72 h 72"/>
                  <a:gd name="T6" fmla="*/ 49 w 60"/>
                  <a:gd name="T7" fmla="*/ 68 h 72"/>
                  <a:gd name="T8" fmla="*/ 49 w 60"/>
                  <a:gd name="T9" fmla="*/ 68 h 72"/>
                  <a:gd name="T10" fmla="*/ 41 w 60"/>
                  <a:gd name="T11" fmla="*/ 65 h 72"/>
                  <a:gd name="T12" fmla="*/ 29 w 60"/>
                  <a:gd name="T13" fmla="*/ 65 h 72"/>
                  <a:gd name="T14" fmla="*/ 29 w 60"/>
                  <a:gd name="T15" fmla="*/ 65 h 72"/>
                  <a:gd name="T16" fmla="*/ 17 w 60"/>
                  <a:gd name="T17" fmla="*/ 65 h 72"/>
                  <a:gd name="T18" fmla="*/ 6 w 60"/>
                  <a:gd name="T19" fmla="*/ 68 h 72"/>
                  <a:gd name="T20" fmla="*/ 6 w 60"/>
                  <a:gd name="T21" fmla="*/ 68 h 72"/>
                  <a:gd name="T22" fmla="*/ 0 w 60"/>
                  <a:gd name="T23" fmla="*/ 70 h 72"/>
                  <a:gd name="T24" fmla="*/ 0 w 60"/>
                  <a:gd name="T25" fmla="*/ 10 h 72"/>
                  <a:gd name="T26" fmla="*/ 0 w 60"/>
                  <a:gd name="T27" fmla="*/ 10 h 72"/>
                  <a:gd name="T28" fmla="*/ 1 w 60"/>
                  <a:gd name="T29" fmla="*/ 7 h 72"/>
                  <a:gd name="T30" fmla="*/ 1 w 60"/>
                  <a:gd name="T31" fmla="*/ 7 h 72"/>
                  <a:gd name="T32" fmla="*/ 7 w 60"/>
                  <a:gd name="T33" fmla="*/ 4 h 72"/>
                  <a:gd name="T34" fmla="*/ 13 w 60"/>
                  <a:gd name="T35" fmla="*/ 3 h 72"/>
                  <a:gd name="T36" fmla="*/ 13 w 60"/>
                  <a:gd name="T37" fmla="*/ 3 h 72"/>
                  <a:gd name="T38" fmla="*/ 21 w 60"/>
                  <a:gd name="T39" fmla="*/ 2 h 72"/>
                  <a:gd name="T40" fmla="*/ 29 w 60"/>
                  <a:gd name="T41" fmla="*/ 0 h 72"/>
                  <a:gd name="T42" fmla="*/ 29 w 60"/>
                  <a:gd name="T43" fmla="*/ 0 h 72"/>
                  <a:gd name="T44" fmla="*/ 42 w 60"/>
                  <a:gd name="T45" fmla="*/ 2 h 72"/>
                  <a:gd name="T46" fmla="*/ 52 w 60"/>
                  <a:gd name="T47" fmla="*/ 4 h 72"/>
                  <a:gd name="T48" fmla="*/ 52 w 60"/>
                  <a:gd name="T49" fmla="*/ 4 h 72"/>
                  <a:gd name="T50" fmla="*/ 57 w 60"/>
                  <a:gd name="T51" fmla="*/ 9 h 72"/>
                  <a:gd name="T52" fmla="*/ 57 w 60"/>
                  <a:gd name="T53" fmla="*/ 9 h 72"/>
                  <a:gd name="T54" fmla="*/ 59 w 60"/>
                  <a:gd name="T55" fmla="*/ 11 h 72"/>
                  <a:gd name="T56" fmla="*/ 59 w 60"/>
                  <a:gd name="T57" fmla="*/ 16 h 72"/>
                  <a:gd name="T58" fmla="*/ 60 w 60"/>
                  <a:gd name="T59" fmla="*/ 16 h 72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60" h="72">
                    <a:moveTo>
                      <a:pt x="60" y="16"/>
                    </a:moveTo>
                    <a:lnTo>
                      <a:pt x="60" y="72"/>
                    </a:lnTo>
                    <a:lnTo>
                      <a:pt x="49" y="68"/>
                    </a:lnTo>
                    <a:lnTo>
                      <a:pt x="41" y="65"/>
                    </a:lnTo>
                    <a:lnTo>
                      <a:pt x="29" y="65"/>
                    </a:lnTo>
                    <a:lnTo>
                      <a:pt x="17" y="65"/>
                    </a:lnTo>
                    <a:lnTo>
                      <a:pt x="6" y="68"/>
                    </a:lnTo>
                    <a:lnTo>
                      <a:pt x="0" y="70"/>
                    </a:lnTo>
                    <a:lnTo>
                      <a:pt x="0" y="10"/>
                    </a:lnTo>
                    <a:lnTo>
                      <a:pt x="1" y="7"/>
                    </a:lnTo>
                    <a:lnTo>
                      <a:pt x="7" y="4"/>
                    </a:lnTo>
                    <a:lnTo>
                      <a:pt x="13" y="3"/>
                    </a:lnTo>
                    <a:lnTo>
                      <a:pt x="21" y="2"/>
                    </a:lnTo>
                    <a:lnTo>
                      <a:pt x="29" y="0"/>
                    </a:lnTo>
                    <a:lnTo>
                      <a:pt x="42" y="2"/>
                    </a:lnTo>
                    <a:lnTo>
                      <a:pt x="52" y="4"/>
                    </a:lnTo>
                    <a:lnTo>
                      <a:pt x="57" y="9"/>
                    </a:lnTo>
                    <a:lnTo>
                      <a:pt x="59" y="11"/>
                    </a:lnTo>
                    <a:lnTo>
                      <a:pt x="59" y="16"/>
                    </a:lnTo>
                    <a:lnTo>
                      <a:pt x="60" y="16"/>
                    </a:lnTo>
                    <a:close/>
                  </a:path>
                </a:pathLst>
              </a:custGeom>
              <a:solidFill>
                <a:srgbClr val="CBCB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2" name="Freeform 110"/>
              <p:cNvSpPr>
                <a:spLocks/>
              </p:cNvSpPr>
              <p:nvPr/>
            </p:nvSpPr>
            <p:spPr bwMode="auto">
              <a:xfrm>
                <a:off x="134" y="321"/>
                <a:ext cx="60" cy="55"/>
              </a:xfrm>
              <a:custGeom>
                <a:avLst/>
                <a:gdLst>
                  <a:gd name="T0" fmla="*/ 60 w 60"/>
                  <a:gd name="T1" fmla="*/ 27 h 55"/>
                  <a:gd name="T2" fmla="*/ 60 w 60"/>
                  <a:gd name="T3" fmla="*/ 55 h 55"/>
                  <a:gd name="T4" fmla="*/ 31 w 60"/>
                  <a:gd name="T5" fmla="*/ 41 h 55"/>
                  <a:gd name="T6" fmla="*/ 0 w 60"/>
                  <a:gd name="T7" fmla="*/ 27 h 55"/>
                  <a:gd name="T8" fmla="*/ 31 w 60"/>
                  <a:gd name="T9" fmla="*/ 14 h 55"/>
                  <a:gd name="T10" fmla="*/ 60 w 60"/>
                  <a:gd name="T11" fmla="*/ 0 h 55"/>
                  <a:gd name="T12" fmla="*/ 60 w 60"/>
                  <a:gd name="T13" fmla="*/ 27 h 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55">
                    <a:moveTo>
                      <a:pt x="60" y="27"/>
                    </a:moveTo>
                    <a:lnTo>
                      <a:pt x="60" y="55"/>
                    </a:lnTo>
                    <a:lnTo>
                      <a:pt x="31" y="41"/>
                    </a:lnTo>
                    <a:lnTo>
                      <a:pt x="0" y="27"/>
                    </a:lnTo>
                    <a:lnTo>
                      <a:pt x="31" y="14"/>
                    </a:lnTo>
                    <a:lnTo>
                      <a:pt x="60" y="0"/>
                    </a:lnTo>
                    <a:lnTo>
                      <a:pt x="60" y="27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3" name="Freeform 111"/>
              <p:cNvSpPr>
                <a:spLocks/>
              </p:cNvSpPr>
              <p:nvPr/>
            </p:nvSpPr>
            <p:spPr bwMode="auto">
              <a:xfrm>
                <a:off x="169" y="519"/>
                <a:ext cx="69" cy="20"/>
              </a:xfrm>
              <a:custGeom>
                <a:avLst/>
                <a:gdLst>
                  <a:gd name="T0" fmla="*/ 64 w 69"/>
                  <a:gd name="T1" fmla="*/ 15 h 20"/>
                  <a:gd name="T2" fmla="*/ 67 w 69"/>
                  <a:gd name="T3" fmla="*/ 15 h 20"/>
                  <a:gd name="T4" fmla="*/ 69 w 69"/>
                  <a:gd name="T5" fmla="*/ 15 h 20"/>
                  <a:gd name="T6" fmla="*/ 69 w 69"/>
                  <a:gd name="T7" fmla="*/ 20 h 20"/>
                  <a:gd name="T8" fmla="*/ 64 w 69"/>
                  <a:gd name="T9" fmla="*/ 20 h 20"/>
                  <a:gd name="T10" fmla="*/ 59 w 69"/>
                  <a:gd name="T11" fmla="*/ 20 h 20"/>
                  <a:gd name="T12" fmla="*/ 59 w 69"/>
                  <a:gd name="T13" fmla="*/ 15 h 20"/>
                  <a:gd name="T14" fmla="*/ 59 w 69"/>
                  <a:gd name="T15" fmla="*/ 15 h 20"/>
                  <a:gd name="T16" fmla="*/ 57 w 69"/>
                  <a:gd name="T17" fmla="*/ 11 h 20"/>
                  <a:gd name="T18" fmla="*/ 57 w 69"/>
                  <a:gd name="T19" fmla="*/ 11 h 20"/>
                  <a:gd name="T20" fmla="*/ 52 w 69"/>
                  <a:gd name="T21" fmla="*/ 8 h 20"/>
                  <a:gd name="T22" fmla="*/ 52 w 69"/>
                  <a:gd name="T23" fmla="*/ 8 h 20"/>
                  <a:gd name="T24" fmla="*/ 42 w 69"/>
                  <a:gd name="T25" fmla="*/ 4 h 20"/>
                  <a:gd name="T26" fmla="*/ 29 w 69"/>
                  <a:gd name="T27" fmla="*/ 4 h 20"/>
                  <a:gd name="T28" fmla="*/ 29 w 69"/>
                  <a:gd name="T29" fmla="*/ 4 h 20"/>
                  <a:gd name="T30" fmla="*/ 21 w 69"/>
                  <a:gd name="T31" fmla="*/ 4 h 20"/>
                  <a:gd name="T32" fmla="*/ 13 w 69"/>
                  <a:gd name="T33" fmla="*/ 6 h 20"/>
                  <a:gd name="T34" fmla="*/ 13 w 69"/>
                  <a:gd name="T35" fmla="*/ 6 h 20"/>
                  <a:gd name="T36" fmla="*/ 7 w 69"/>
                  <a:gd name="T37" fmla="*/ 8 h 20"/>
                  <a:gd name="T38" fmla="*/ 1 w 69"/>
                  <a:gd name="T39" fmla="*/ 10 h 20"/>
                  <a:gd name="T40" fmla="*/ 1 w 69"/>
                  <a:gd name="T41" fmla="*/ 10 h 20"/>
                  <a:gd name="T42" fmla="*/ 0 w 69"/>
                  <a:gd name="T43" fmla="*/ 13 h 20"/>
                  <a:gd name="T44" fmla="*/ 0 w 69"/>
                  <a:gd name="T45" fmla="*/ 7 h 20"/>
                  <a:gd name="T46" fmla="*/ 0 w 69"/>
                  <a:gd name="T47" fmla="*/ 7 h 20"/>
                  <a:gd name="T48" fmla="*/ 6 w 69"/>
                  <a:gd name="T49" fmla="*/ 4 h 20"/>
                  <a:gd name="T50" fmla="*/ 13 w 69"/>
                  <a:gd name="T51" fmla="*/ 1 h 20"/>
                  <a:gd name="T52" fmla="*/ 20 w 69"/>
                  <a:gd name="T53" fmla="*/ 0 h 20"/>
                  <a:gd name="T54" fmla="*/ 29 w 69"/>
                  <a:gd name="T55" fmla="*/ 0 h 20"/>
                  <a:gd name="T56" fmla="*/ 29 w 69"/>
                  <a:gd name="T57" fmla="*/ 0 h 20"/>
                  <a:gd name="T58" fmla="*/ 39 w 69"/>
                  <a:gd name="T59" fmla="*/ 0 h 20"/>
                  <a:gd name="T60" fmla="*/ 48 w 69"/>
                  <a:gd name="T61" fmla="*/ 1 h 20"/>
                  <a:gd name="T62" fmla="*/ 55 w 69"/>
                  <a:gd name="T63" fmla="*/ 4 h 20"/>
                  <a:gd name="T64" fmla="*/ 60 w 69"/>
                  <a:gd name="T65" fmla="*/ 7 h 20"/>
                  <a:gd name="T66" fmla="*/ 60 w 69"/>
                  <a:gd name="T67" fmla="*/ 15 h 20"/>
                  <a:gd name="T68" fmla="*/ 63 w 69"/>
                  <a:gd name="T69" fmla="*/ 15 h 20"/>
                  <a:gd name="T70" fmla="*/ 64 w 69"/>
                  <a:gd name="T71" fmla="*/ 15 h 2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69" h="20">
                    <a:moveTo>
                      <a:pt x="64" y="15"/>
                    </a:moveTo>
                    <a:lnTo>
                      <a:pt x="67" y="15"/>
                    </a:lnTo>
                    <a:lnTo>
                      <a:pt x="69" y="15"/>
                    </a:lnTo>
                    <a:lnTo>
                      <a:pt x="69" y="20"/>
                    </a:lnTo>
                    <a:lnTo>
                      <a:pt x="64" y="20"/>
                    </a:lnTo>
                    <a:lnTo>
                      <a:pt x="59" y="20"/>
                    </a:lnTo>
                    <a:lnTo>
                      <a:pt x="59" y="15"/>
                    </a:lnTo>
                    <a:lnTo>
                      <a:pt x="57" y="11"/>
                    </a:lnTo>
                    <a:lnTo>
                      <a:pt x="52" y="8"/>
                    </a:lnTo>
                    <a:lnTo>
                      <a:pt x="42" y="4"/>
                    </a:lnTo>
                    <a:lnTo>
                      <a:pt x="29" y="4"/>
                    </a:lnTo>
                    <a:lnTo>
                      <a:pt x="21" y="4"/>
                    </a:lnTo>
                    <a:lnTo>
                      <a:pt x="13" y="6"/>
                    </a:lnTo>
                    <a:lnTo>
                      <a:pt x="7" y="8"/>
                    </a:lnTo>
                    <a:lnTo>
                      <a:pt x="1" y="10"/>
                    </a:lnTo>
                    <a:lnTo>
                      <a:pt x="0" y="13"/>
                    </a:lnTo>
                    <a:lnTo>
                      <a:pt x="0" y="7"/>
                    </a:lnTo>
                    <a:lnTo>
                      <a:pt x="6" y="4"/>
                    </a:lnTo>
                    <a:lnTo>
                      <a:pt x="13" y="1"/>
                    </a:lnTo>
                    <a:lnTo>
                      <a:pt x="20" y="0"/>
                    </a:lnTo>
                    <a:lnTo>
                      <a:pt x="29" y="0"/>
                    </a:lnTo>
                    <a:lnTo>
                      <a:pt x="39" y="0"/>
                    </a:lnTo>
                    <a:lnTo>
                      <a:pt x="48" y="1"/>
                    </a:lnTo>
                    <a:lnTo>
                      <a:pt x="55" y="4"/>
                    </a:lnTo>
                    <a:lnTo>
                      <a:pt x="60" y="7"/>
                    </a:lnTo>
                    <a:lnTo>
                      <a:pt x="60" y="15"/>
                    </a:lnTo>
                    <a:lnTo>
                      <a:pt x="63" y="15"/>
                    </a:lnTo>
                    <a:lnTo>
                      <a:pt x="64" y="1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4" name="Freeform 112"/>
              <p:cNvSpPr>
                <a:spLocks/>
              </p:cNvSpPr>
              <p:nvPr/>
            </p:nvSpPr>
            <p:spPr bwMode="auto">
              <a:xfrm>
                <a:off x="169" y="515"/>
                <a:ext cx="60" cy="11"/>
              </a:xfrm>
              <a:custGeom>
                <a:avLst/>
                <a:gdLst>
                  <a:gd name="T0" fmla="*/ 60 w 60"/>
                  <a:gd name="T1" fmla="*/ 7 h 11"/>
                  <a:gd name="T2" fmla="*/ 60 w 60"/>
                  <a:gd name="T3" fmla="*/ 11 h 11"/>
                  <a:gd name="T4" fmla="*/ 60 w 60"/>
                  <a:gd name="T5" fmla="*/ 11 h 11"/>
                  <a:gd name="T6" fmla="*/ 55 w 60"/>
                  <a:gd name="T7" fmla="*/ 8 h 11"/>
                  <a:gd name="T8" fmla="*/ 48 w 60"/>
                  <a:gd name="T9" fmla="*/ 5 h 11"/>
                  <a:gd name="T10" fmla="*/ 39 w 60"/>
                  <a:gd name="T11" fmla="*/ 4 h 11"/>
                  <a:gd name="T12" fmla="*/ 29 w 60"/>
                  <a:gd name="T13" fmla="*/ 4 h 11"/>
                  <a:gd name="T14" fmla="*/ 29 w 60"/>
                  <a:gd name="T15" fmla="*/ 4 h 11"/>
                  <a:gd name="T16" fmla="*/ 20 w 60"/>
                  <a:gd name="T17" fmla="*/ 4 h 11"/>
                  <a:gd name="T18" fmla="*/ 13 w 60"/>
                  <a:gd name="T19" fmla="*/ 5 h 11"/>
                  <a:gd name="T20" fmla="*/ 6 w 60"/>
                  <a:gd name="T21" fmla="*/ 8 h 11"/>
                  <a:gd name="T22" fmla="*/ 0 w 60"/>
                  <a:gd name="T23" fmla="*/ 11 h 11"/>
                  <a:gd name="T24" fmla="*/ 0 w 60"/>
                  <a:gd name="T25" fmla="*/ 5 h 11"/>
                  <a:gd name="T26" fmla="*/ 0 w 60"/>
                  <a:gd name="T27" fmla="*/ 5 h 11"/>
                  <a:gd name="T28" fmla="*/ 6 w 60"/>
                  <a:gd name="T29" fmla="*/ 3 h 11"/>
                  <a:gd name="T30" fmla="*/ 6 w 60"/>
                  <a:gd name="T31" fmla="*/ 3 h 11"/>
                  <a:gd name="T32" fmla="*/ 17 w 60"/>
                  <a:gd name="T33" fmla="*/ 0 h 11"/>
                  <a:gd name="T34" fmla="*/ 29 w 60"/>
                  <a:gd name="T35" fmla="*/ 0 h 11"/>
                  <a:gd name="T36" fmla="*/ 29 w 60"/>
                  <a:gd name="T37" fmla="*/ 0 h 11"/>
                  <a:gd name="T38" fmla="*/ 41 w 60"/>
                  <a:gd name="T39" fmla="*/ 0 h 11"/>
                  <a:gd name="T40" fmla="*/ 49 w 60"/>
                  <a:gd name="T41" fmla="*/ 3 h 11"/>
                  <a:gd name="T42" fmla="*/ 49 w 60"/>
                  <a:gd name="T43" fmla="*/ 3 h 11"/>
                  <a:gd name="T44" fmla="*/ 60 w 60"/>
                  <a:gd name="T45" fmla="*/ 7 h 11"/>
                  <a:gd name="T46" fmla="*/ 60 w 60"/>
                  <a:gd name="T47" fmla="*/ 7 h 1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60" h="11">
                    <a:moveTo>
                      <a:pt x="60" y="7"/>
                    </a:moveTo>
                    <a:lnTo>
                      <a:pt x="60" y="11"/>
                    </a:lnTo>
                    <a:lnTo>
                      <a:pt x="55" y="8"/>
                    </a:lnTo>
                    <a:lnTo>
                      <a:pt x="48" y="5"/>
                    </a:lnTo>
                    <a:lnTo>
                      <a:pt x="39" y="4"/>
                    </a:lnTo>
                    <a:lnTo>
                      <a:pt x="29" y="4"/>
                    </a:lnTo>
                    <a:lnTo>
                      <a:pt x="20" y="4"/>
                    </a:lnTo>
                    <a:lnTo>
                      <a:pt x="13" y="5"/>
                    </a:lnTo>
                    <a:lnTo>
                      <a:pt x="6" y="8"/>
                    </a:lnTo>
                    <a:lnTo>
                      <a:pt x="0" y="11"/>
                    </a:lnTo>
                    <a:lnTo>
                      <a:pt x="0" y="5"/>
                    </a:lnTo>
                    <a:lnTo>
                      <a:pt x="6" y="3"/>
                    </a:lnTo>
                    <a:lnTo>
                      <a:pt x="17" y="0"/>
                    </a:lnTo>
                    <a:lnTo>
                      <a:pt x="29" y="0"/>
                    </a:lnTo>
                    <a:lnTo>
                      <a:pt x="41" y="0"/>
                    </a:lnTo>
                    <a:lnTo>
                      <a:pt x="49" y="3"/>
                    </a:lnTo>
                    <a:lnTo>
                      <a:pt x="6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5" name="Freeform 113"/>
              <p:cNvSpPr>
                <a:spLocks/>
              </p:cNvSpPr>
              <p:nvPr/>
            </p:nvSpPr>
            <p:spPr bwMode="auto">
              <a:xfrm>
                <a:off x="166" y="446"/>
                <a:ext cx="67" cy="79"/>
              </a:xfrm>
              <a:custGeom>
                <a:avLst/>
                <a:gdLst>
                  <a:gd name="T0" fmla="*/ 1 w 67"/>
                  <a:gd name="T1" fmla="*/ 13 h 79"/>
                  <a:gd name="T2" fmla="*/ 1 w 67"/>
                  <a:gd name="T3" fmla="*/ 13 h 79"/>
                  <a:gd name="T4" fmla="*/ 1 w 67"/>
                  <a:gd name="T5" fmla="*/ 11 h 79"/>
                  <a:gd name="T6" fmla="*/ 1 w 67"/>
                  <a:gd name="T7" fmla="*/ 11 h 79"/>
                  <a:gd name="T8" fmla="*/ 1 w 67"/>
                  <a:gd name="T9" fmla="*/ 11 h 79"/>
                  <a:gd name="T10" fmla="*/ 1 w 67"/>
                  <a:gd name="T11" fmla="*/ 11 h 79"/>
                  <a:gd name="T12" fmla="*/ 0 w 67"/>
                  <a:gd name="T13" fmla="*/ 10 h 79"/>
                  <a:gd name="T14" fmla="*/ 0 w 67"/>
                  <a:gd name="T15" fmla="*/ 10 h 79"/>
                  <a:gd name="T16" fmla="*/ 6 w 67"/>
                  <a:gd name="T17" fmla="*/ 6 h 79"/>
                  <a:gd name="T18" fmla="*/ 13 w 67"/>
                  <a:gd name="T19" fmla="*/ 3 h 79"/>
                  <a:gd name="T20" fmla="*/ 23 w 67"/>
                  <a:gd name="T21" fmla="*/ 1 h 79"/>
                  <a:gd name="T22" fmla="*/ 32 w 67"/>
                  <a:gd name="T23" fmla="*/ 0 h 79"/>
                  <a:gd name="T24" fmla="*/ 32 w 67"/>
                  <a:gd name="T25" fmla="*/ 0 h 79"/>
                  <a:gd name="T26" fmla="*/ 45 w 67"/>
                  <a:gd name="T27" fmla="*/ 1 h 79"/>
                  <a:gd name="T28" fmla="*/ 56 w 67"/>
                  <a:gd name="T29" fmla="*/ 4 h 79"/>
                  <a:gd name="T30" fmla="*/ 60 w 67"/>
                  <a:gd name="T31" fmla="*/ 7 h 79"/>
                  <a:gd name="T32" fmla="*/ 63 w 67"/>
                  <a:gd name="T33" fmla="*/ 10 h 79"/>
                  <a:gd name="T34" fmla="*/ 66 w 67"/>
                  <a:gd name="T35" fmla="*/ 13 h 79"/>
                  <a:gd name="T36" fmla="*/ 66 w 67"/>
                  <a:gd name="T37" fmla="*/ 15 h 79"/>
                  <a:gd name="T38" fmla="*/ 67 w 67"/>
                  <a:gd name="T39" fmla="*/ 15 h 79"/>
                  <a:gd name="T40" fmla="*/ 67 w 67"/>
                  <a:gd name="T41" fmla="*/ 79 h 79"/>
                  <a:gd name="T42" fmla="*/ 67 w 67"/>
                  <a:gd name="T43" fmla="*/ 79 h 79"/>
                  <a:gd name="T44" fmla="*/ 63 w 67"/>
                  <a:gd name="T45" fmla="*/ 76 h 79"/>
                  <a:gd name="T46" fmla="*/ 63 w 67"/>
                  <a:gd name="T47" fmla="*/ 20 h 79"/>
                  <a:gd name="T48" fmla="*/ 62 w 67"/>
                  <a:gd name="T49" fmla="*/ 20 h 79"/>
                  <a:gd name="T50" fmla="*/ 62 w 67"/>
                  <a:gd name="T51" fmla="*/ 15 h 79"/>
                  <a:gd name="T52" fmla="*/ 62 w 67"/>
                  <a:gd name="T53" fmla="*/ 15 h 79"/>
                  <a:gd name="T54" fmla="*/ 60 w 67"/>
                  <a:gd name="T55" fmla="*/ 13 h 79"/>
                  <a:gd name="T56" fmla="*/ 60 w 67"/>
                  <a:gd name="T57" fmla="*/ 13 h 79"/>
                  <a:gd name="T58" fmla="*/ 55 w 67"/>
                  <a:gd name="T59" fmla="*/ 8 h 79"/>
                  <a:gd name="T60" fmla="*/ 55 w 67"/>
                  <a:gd name="T61" fmla="*/ 8 h 79"/>
                  <a:gd name="T62" fmla="*/ 45 w 67"/>
                  <a:gd name="T63" fmla="*/ 6 h 79"/>
                  <a:gd name="T64" fmla="*/ 32 w 67"/>
                  <a:gd name="T65" fmla="*/ 4 h 79"/>
                  <a:gd name="T66" fmla="*/ 32 w 67"/>
                  <a:gd name="T67" fmla="*/ 4 h 79"/>
                  <a:gd name="T68" fmla="*/ 24 w 67"/>
                  <a:gd name="T69" fmla="*/ 6 h 79"/>
                  <a:gd name="T70" fmla="*/ 16 w 67"/>
                  <a:gd name="T71" fmla="*/ 7 h 79"/>
                  <a:gd name="T72" fmla="*/ 16 w 67"/>
                  <a:gd name="T73" fmla="*/ 7 h 79"/>
                  <a:gd name="T74" fmla="*/ 10 w 67"/>
                  <a:gd name="T75" fmla="*/ 8 h 79"/>
                  <a:gd name="T76" fmla="*/ 4 w 67"/>
                  <a:gd name="T77" fmla="*/ 11 h 79"/>
                  <a:gd name="T78" fmla="*/ 4 w 67"/>
                  <a:gd name="T79" fmla="*/ 11 h 79"/>
                  <a:gd name="T80" fmla="*/ 3 w 67"/>
                  <a:gd name="T81" fmla="*/ 14 h 79"/>
                  <a:gd name="T82" fmla="*/ 3 w 67"/>
                  <a:gd name="T83" fmla="*/ 13 h 79"/>
                  <a:gd name="T84" fmla="*/ 1 w 67"/>
                  <a:gd name="T85" fmla="*/ 13 h 79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67" h="79">
                    <a:moveTo>
                      <a:pt x="1" y="13"/>
                    </a:moveTo>
                    <a:lnTo>
                      <a:pt x="1" y="13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6" y="6"/>
                    </a:lnTo>
                    <a:lnTo>
                      <a:pt x="13" y="3"/>
                    </a:lnTo>
                    <a:lnTo>
                      <a:pt x="23" y="1"/>
                    </a:lnTo>
                    <a:lnTo>
                      <a:pt x="32" y="0"/>
                    </a:lnTo>
                    <a:lnTo>
                      <a:pt x="45" y="1"/>
                    </a:lnTo>
                    <a:lnTo>
                      <a:pt x="56" y="4"/>
                    </a:lnTo>
                    <a:lnTo>
                      <a:pt x="60" y="7"/>
                    </a:lnTo>
                    <a:lnTo>
                      <a:pt x="63" y="10"/>
                    </a:lnTo>
                    <a:lnTo>
                      <a:pt x="66" y="13"/>
                    </a:lnTo>
                    <a:lnTo>
                      <a:pt x="66" y="15"/>
                    </a:lnTo>
                    <a:lnTo>
                      <a:pt x="67" y="15"/>
                    </a:lnTo>
                    <a:lnTo>
                      <a:pt x="67" y="79"/>
                    </a:lnTo>
                    <a:lnTo>
                      <a:pt x="63" y="76"/>
                    </a:lnTo>
                    <a:lnTo>
                      <a:pt x="63" y="20"/>
                    </a:lnTo>
                    <a:lnTo>
                      <a:pt x="62" y="20"/>
                    </a:lnTo>
                    <a:lnTo>
                      <a:pt x="62" y="15"/>
                    </a:lnTo>
                    <a:lnTo>
                      <a:pt x="60" y="13"/>
                    </a:lnTo>
                    <a:lnTo>
                      <a:pt x="55" y="8"/>
                    </a:lnTo>
                    <a:lnTo>
                      <a:pt x="45" y="6"/>
                    </a:lnTo>
                    <a:lnTo>
                      <a:pt x="32" y="4"/>
                    </a:lnTo>
                    <a:lnTo>
                      <a:pt x="24" y="6"/>
                    </a:lnTo>
                    <a:lnTo>
                      <a:pt x="16" y="7"/>
                    </a:lnTo>
                    <a:lnTo>
                      <a:pt x="10" y="8"/>
                    </a:lnTo>
                    <a:lnTo>
                      <a:pt x="4" y="11"/>
                    </a:lnTo>
                    <a:lnTo>
                      <a:pt x="3" y="14"/>
                    </a:lnTo>
                    <a:lnTo>
                      <a:pt x="3" y="13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6" name="Freeform 114"/>
              <p:cNvSpPr>
                <a:spLocks/>
              </p:cNvSpPr>
              <p:nvPr/>
            </p:nvSpPr>
            <p:spPr bwMode="auto">
              <a:xfrm>
                <a:off x="167" y="520"/>
                <a:ext cx="2" cy="6"/>
              </a:xfrm>
              <a:custGeom>
                <a:avLst/>
                <a:gdLst>
                  <a:gd name="T0" fmla="*/ 2 w 2"/>
                  <a:gd name="T1" fmla="*/ 0 h 6"/>
                  <a:gd name="T2" fmla="*/ 2 w 2"/>
                  <a:gd name="T3" fmla="*/ 6 h 6"/>
                  <a:gd name="T4" fmla="*/ 2 w 2"/>
                  <a:gd name="T5" fmla="*/ 6 h 6"/>
                  <a:gd name="T6" fmla="*/ 0 w 2"/>
                  <a:gd name="T7" fmla="*/ 6 h 6"/>
                  <a:gd name="T8" fmla="*/ 0 w 2"/>
                  <a:gd name="T9" fmla="*/ 2 h 6"/>
                  <a:gd name="T10" fmla="*/ 0 w 2"/>
                  <a:gd name="T11" fmla="*/ 2 h 6"/>
                  <a:gd name="T12" fmla="*/ 2 w 2"/>
                  <a:gd name="T13" fmla="*/ 0 h 6"/>
                  <a:gd name="T14" fmla="*/ 2 w 2"/>
                  <a:gd name="T15" fmla="*/ 0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lnTo>
                      <a:pt x="2" y="6"/>
                    </a:lnTo>
                    <a:lnTo>
                      <a:pt x="0" y="6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7" name="Freeform 115"/>
              <p:cNvSpPr>
                <a:spLocks/>
              </p:cNvSpPr>
              <p:nvPr/>
            </p:nvSpPr>
            <p:spPr bwMode="auto">
              <a:xfrm>
                <a:off x="167" y="460"/>
                <a:ext cx="2" cy="62"/>
              </a:xfrm>
              <a:custGeom>
                <a:avLst/>
                <a:gdLst>
                  <a:gd name="T0" fmla="*/ 2 w 2"/>
                  <a:gd name="T1" fmla="*/ 0 h 62"/>
                  <a:gd name="T2" fmla="*/ 2 w 2"/>
                  <a:gd name="T3" fmla="*/ 60 h 62"/>
                  <a:gd name="T4" fmla="*/ 2 w 2"/>
                  <a:gd name="T5" fmla="*/ 60 h 62"/>
                  <a:gd name="T6" fmla="*/ 0 w 2"/>
                  <a:gd name="T7" fmla="*/ 62 h 62"/>
                  <a:gd name="T8" fmla="*/ 0 w 2"/>
                  <a:gd name="T9" fmla="*/ 1 h 62"/>
                  <a:gd name="T10" fmla="*/ 0 w 2"/>
                  <a:gd name="T11" fmla="*/ 1 h 62"/>
                  <a:gd name="T12" fmla="*/ 0 w 2"/>
                  <a:gd name="T13" fmla="*/ 1 h 62"/>
                  <a:gd name="T14" fmla="*/ 2 w 2"/>
                  <a:gd name="T15" fmla="*/ 0 h 62"/>
                  <a:gd name="T16" fmla="*/ 2 w 2"/>
                  <a:gd name="T17" fmla="*/ 0 h 62"/>
                  <a:gd name="T18" fmla="*/ 2 w 2"/>
                  <a:gd name="T19" fmla="*/ 0 h 62"/>
                  <a:gd name="T20" fmla="*/ 2 w 2"/>
                  <a:gd name="T21" fmla="*/ 0 h 62"/>
                  <a:gd name="T22" fmla="*/ 2 w 2"/>
                  <a:gd name="T23" fmla="*/ 0 h 6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62">
                    <a:moveTo>
                      <a:pt x="2" y="0"/>
                    </a:moveTo>
                    <a:lnTo>
                      <a:pt x="2" y="60"/>
                    </a:lnTo>
                    <a:lnTo>
                      <a:pt x="0" y="62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8" name="Freeform 116"/>
              <p:cNvSpPr>
                <a:spLocks/>
              </p:cNvSpPr>
              <p:nvPr/>
            </p:nvSpPr>
            <p:spPr bwMode="auto">
              <a:xfrm>
                <a:off x="167" y="459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0 h 1"/>
                  <a:gd name="T6" fmla="*/ 2 w 2"/>
                  <a:gd name="T7" fmla="*/ 0 h 1"/>
                  <a:gd name="T8" fmla="*/ 2 w 2"/>
                  <a:gd name="T9" fmla="*/ 1 h 1"/>
                  <a:gd name="T10" fmla="*/ 2 w 2"/>
                  <a:gd name="T11" fmla="*/ 1 h 1"/>
                  <a:gd name="T12" fmla="*/ 2 w 2"/>
                  <a:gd name="T13" fmla="*/ 1 h 1"/>
                  <a:gd name="T14" fmla="*/ 0 w 2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09" name="Freeform 117"/>
              <p:cNvSpPr>
                <a:spLocks/>
              </p:cNvSpPr>
              <p:nvPr/>
            </p:nvSpPr>
            <p:spPr bwMode="auto">
              <a:xfrm>
                <a:off x="167" y="526"/>
                <a:ext cx="2" cy="7"/>
              </a:xfrm>
              <a:custGeom>
                <a:avLst/>
                <a:gdLst>
                  <a:gd name="T0" fmla="*/ 2 w 2"/>
                  <a:gd name="T1" fmla="*/ 0 h 7"/>
                  <a:gd name="T2" fmla="*/ 2 w 2"/>
                  <a:gd name="T3" fmla="*/ 6 h 7"/>
                  <a:gd name="T4" fmla="*/ 2 w 2"/>
                  <a:gd name="T5" fmla="*/ 7 h 7"/>
                  <a:gd name="T6" fmla="*/ 0 w 2"/>
                  <a:gd name="T7" fmla="*/ 7 h 7"/>
                  <a:gd name="T8" fmla="*/ 0 w 2"/>
                  <a:gd name="T9" fmla="*/ 0 h 7"/>
                  <a:gd name="T10" fmla="*/ 0 w 2"/>
                  <a:gd name="T11" fmla="*/ 0 h 7"/>
                  <a:gd name="T12" fmla="*/ 2 w 2"/>
                  <a:gd name="T13" fmla="*/ 0 h 7"/>
                  <a:gd name="T14" fmla="*/ 2 w 2"/>
                  <a:gd name="T15" fmla="*/ 0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7">
                    <a:moveTo>
                      <a:pt x="2" y="0"/>
                    </a:moveTo>
                    <a:lnTo>
                      <a:pt x="2" y="6"/>
                    </a:lnTo>
                    <a:lnTo>
                      <a:pt x="2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0" name="Freeform 118"/>
              <p:cNvSpPr>
                <a:spLocks/>
              </p:cNvSpPr>
              <p:nvPr/>
            </p:nvSpPr>
            <p:spPr bwMode="auto">
              <a:xfrm>
                <a:off x="167" y="460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0 w 2"/>
                  <a:gd name="T3" fmla="*/ 0 w 2"/>
                  <a:gd name="T4" fmla="*/ 0 w 2"/>
                  <a:gd name="T5" fmla="*/ 2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1" name="Freeform 119"/>
              <p:cNvSpPr>
                <a:spLocks/>
              </p:cNvSpPr>
              <p:nvPr/>
            </p:nvSpPr>
            <p:spPr bwMode="auto">
              <a:xfrm>
                <a:off x="167" y="460"/>
                <a:ext cx="2" cy="1"/>
              </a:xfrm>
              <a:custGeom>
                <a:avLst/>
                <a:gdLst>
                  <a:gd name="T0" fmla="*/ 0 w 2"/>
                  <a:gd name="T1" fmla="*/ 1 h 1"/>
                  <a:gd name="T2" fmla="*/ 0 w 2"/>
                  <a:gd name="T3" fmla="*/ 1 h 1"/>
                  <a:gd name="T4" fmla="*/ 0 w 2"/>
                  <a:gd name="T5" fmla="*/ 1 h 1"/>
                  <a:gd name="T6" fmla="*/ 0 w 2"/>
                  <a:gd name="T7" fmla="*/ 0 h 1"/>
                  <a:gd name="T8" fmla="*/ 2 w 2"/>
                  <a:gd name="T9" fmla="*/ 0 h 1"/>
                  <a:gd name="T10" fmla="*/ 0 w 2"/>
                  <a:gd name="T11" fmla="*/ 1 h 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2" name="Rectangle 120"/>
              <p:cNvSpPr>
                <a:spLocks noChangeArrowheads="1"/>
              </p:cNvSpPr>
              <p:nvPr/>
            </p:nvSpPr>
            <p:spPr bwMode="auto">
              <a:xfrm>
                <a:off x="167" y="533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pic>
            <p:nvPicPr>
              <p:cNvPr id="6313" name="Picture 121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" y="4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314" name="Rectangle 122"/>
              <p:cNvSpPr>
                <a:spLocks noChangeArrowheads="1"/>
              </p:cNvSpPr>
              <p:nvPr/>
            </p:nvSpPr>
            <p:spPr bwMode="auto">
              <a:xfrm>
                <a:off x="167" y="533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15" name="Freeform 123"/>
              <p:cNvSpPr>
                <a:spLocks/>
              </p:cNvSpPr>
              <p:nvPr/>
            </p:nvSpPr>
            <p:spPr bwMode="auto">
              <a:xfrm>
                <a:off x="167" y="526"/>
                <a:ext cx="0" cy="7"/>
              </a:xfrm>
              <a:custGeom>
                <a:avLst/>
                <a:gdLst>
                  <a:gd name="T0" fmla="*/ 0 h 7"/>
                  <a:gd name="T1" fmla="*/ 7 h 7"/>
                  <a:gd name="T2" fmla="*/ 7 h 7"/>
                  <a:gd name="T3" fmla="*/ 7 h 7"/>
                  <a:gd name="T4" fmla="*/ 7 h 7"/>
                  <a:gd name="T5" fmla="*/ 7 h 7"/>
                  <a:gd name="T6" fmla="*/ 4 h 7"/>
                  <a:gd name="T7" fmla="*/ 1 h 7"/>
                  <a:gd name="T8" fmla="*/ 1 h 7"/>
                  <a:gd name="T9" fmla="*/ 0 h 7"/>
                  <a:gd name="T10" fmla="*/ 0 h 7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</a:gdLst>
                <a:ahLst/>
                <a:cxnLst>
                  <a:cxn ang="T11">
                    <a:pos x="0" y="T0"/>
                  </a:cxn>
                  <a:cxn ang="T12">
                    <a:pos x="0" y="T1"/>
                  </a:cxn>
                  <a:cxn ang="T13">
                    <a:pos x="0" y="T2"/>
                  </a:cxn>
                  <a:cxn ang="T14">
                    <a:pos x="0" y="T3"/>
                  </a:cxn>
                  <a:cxn ang="T15">
                    <a:pos x="0" y="T4"/>
                  </a:cxn>
                  <a:cxn ang="T16">
                    <a:pos x="0" y="T5"/>
                  </a:cxn>
                  <a:cxn ang="T17">
                    <a:pos x="0" y="T6"/>
                  </a:cxn>
                  <a:cxn ang="T18">
                    <a:pos x="0" y="T7"/>
                  </a:cxn>
                  <a:cxn ang="T19">
                    <a:pos x="0" y="T8"/>
                  </a:cxn>
                  <a:cxn ang="T20">
                    <a:pos x="0" y="T9"/>
                  </a:cxn>
                  <a:cxn ang="T21">
                    <a:pos x="0" y="T10"/>
                  </a:cxn>
                </a:cxnLst>
                <a:rect l="0" t="0" r="r" b="b"/>
                <a:pathLst>
                  <a:path h="7">
                    <a:moveTo>
                      <a:pt x="0" y="0"/>
                    </a:moveTo>
                    <a:lnTo>
                      <a:pt x="0" y="7"/>
                    </a:lnTo>
                    <a:lnTo>
                      <a:pt x="0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6" name="Freeform 124"/>
              <p:cNvSpPr>
                <a:spLocks/>
              </p:cNvSpPr>
              <p:nvPr/>
            </p:nvSpPr>
            <p:spPr bwMode="auto">
              <a:xfrm>
                <a:off x="167" y="522"/>
                <a:ext cx="0" cy="5"/>
              </a:xfrm>
              <a:custGeom>
                <a:avLst/>
                <a:gdLst>
                  <a:gd name="T0" fmla="*/ 0 h 5"/>
                  <a:gd name="T1" fmla="*/ 4 h 5"/>
                  <a:gd name="T2" fmla="*/ 4 h 5"/>
                  <a:gd name="T3" fmla="*/ 5 h 5"/>
                  <a:gd name="T4" fmla="*/ 0 h 5"/>
                  <a:gd name="T5" fmla="*/ 0 h 5"/>
                  <a:gd name="T6" fmla="*/ 0 h 5"/>
                  <a:gd name="T7" fmla="*/ 0 h 5"/>
                  <a:gd name="T8" fmla="*/ 0 h 5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0" y="T0"/>
                  </a:cxn>
                  <a:cxn ang="T10">
                    <a:pos x="0" y="T1"/>
                  </a:cxn>
                  <a:cxn ang="T11">
                    <a:pos x="0" y="T2"/>
                  </a:cxn>
                  <a:cxn ang="T12">
                    <a:pos x="0" y="T3"/>
                  </a:cxn>
                  <a:cxn ang="T13">
                    <a:pos x="0" y="T4"/>
                  </a:cxn>
                  <a:cxn ang="T14">
                    <a:pos x="0" y="T5"/>
                  </a:cxn>
                  <a:cxn ang="T15">
                    <a:pos x="0" y="T6"/>
                  </a:cxn>
                  <a:cxn ang="T16">
                    <a:pos x="0" y="T7"/>
                  </a:cxn>
                  <a:cxn ang="T17">
                    <a:pos x="0" y="T8"/>
                  </a:cxn>
                </a:cxnLst>
                <a:rect l="0" t="0" r="r" b="b"/>
                <a:pathLst>
                  <a:path h="5">
                    <a:moveTo>
                      <a:pt x="0" y="0"/>
                    </a:moveTo>
                    <a:lnTo>
                      <a:pt x="0" y="4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7" name="Freeform 125"/>
              <p:cNvSpPr>
                <a:spLocks/>
              </p:cNvSpPr>
              <p:nvPr/>
            </p:nvSpPr>
            <p:spPr bwMode="auto">
              <a:xfrm>
                <a:off x="167" y="461"/>
                <a:ext cx="0" cy="61"/>
              </a:xfrm>
              <a:custGeom>
                <a:avLst/>
                <a:gdLst>
                  <a:gd name="T0" fmla="*/ 0 h 61"/>
                  <a:gd name="T1" fmla="*/ 61 h 61"/>
                  <a:gd name="T2" fmla="*/ 61 h 61"/>
                  <a:gd name="T3" fmla="*/ 61 h 61"/>
                  <a:gd name="T4" fmla="*/ 0 h 61"/>
                  <a:gd name="T5" fmla="*/ 0 h 61"/>
                  <a:gd name="T6" fmla="*/ 0 h 61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</a:gdLst>
                <a:ahLst/>
                <a:cxnLst>
                  <a:cxn ang="T7">
                    <a:pos x="0" y="T0"/>
                  </a:cxn>
                  <a:cxn ang="T8">
                    <a:pos x="0" y="T1"/>
                  </a:cxn>
                  <a:cxn ang="T9">
                    <a:pos x="0" y="T2"/>
                  </a:cxn>
                  <a:cxn ang="T10">
                    <a:pos x="0" y="T3"/>
                  </a:cxn>
                  <a:cxn ang="T11">
                    <a:pos x="0" y="T4"/>
                  </a:cxn>
                  <a:cxn ang="T12">
                    <a:pos x="0" y="T5"/>
                  </a:cxn>
                  <a:cxn ang="T13">
                    <a:pos x="0" y="T6"/>
                  </a:cxn>
                </a:cxnLst>
                <a:rect l="0" t="0" r="r" b="b"/>
                <a:pathLst>
                  <a:path h="61">
                    <a:moveTo>
                      <a:pt x="0" y="0"/>
                    </a:moveTo>
                    <a:lnTo>
                      <a:pt x="0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8" name="Freeform 126"/>
              <p:cNvSpPr>
                <a:spLocks/>
              </p:cNvSpPr>
              <p:nvPr/>
            </p:nvSpPr>
            <p:spPr bwMode="auto">
              <a:xfrm>
                <a:off x="167" y="460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19" name="Freeform 127"/>
              <p:cNvSpPr>
                <a:spLocks/>
              </p:cNvSpPr>
              <p:nvPr/>
            </p:nvSpPr>
            <p:spPr bwMode="auto">
              <a:xfrm>
                <a:off x="167" y="461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0" name="Freeform 128"/>
              <p:cNvSpPr>
                <a:spLocks/>
              </p:cNvSpPr>
              <p:nvPr/>
            </p:nvSpPr>
            <p:spPr bwMode="auto">
              <a:xfrm>
                <a:off x="167" y="460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0 h 1"/>
                  <a:gd name="T3" fmla="*/ 1 h 1"/>
                  <a:gd name="T4" fmla="*/ 1 h 1"/>
                  <a:gd name="T5" fmla="*/ 0 h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1" name="Freeform 129"/>
              <p:cNvSpPr>
                <a:spLocks/>
              </p:cNvSpPr>
              <p:nvPr/>
            </p:nvSpPr>
            <p:spPr bwMode="auto">
              <a:xfrm>
                <a:off x="165" y="530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2 h 2"/>
                  <a:gd name="T12" fmla="*/ 0 w 2"/>
                  <a:gd name="T13" fmla="*/ 2 h 2"/>
                  <a:gd name="T14" fmla="*/ 2 w 2"/>
                  <a:gd name="T15" fmla="*/ 0 h 2"/>
                  <a:gd name="T16" fmla="*/ 2 w 2"/>
                  <a:gd name="T17" fmla="*/ 0 h 2"/>
                  <a:gd name="T18" fmla="*/ 2 w 2"/>
                  <a:gd name="T19" fmla="*/ 0 h 2"/>
                  <a:gd name="T20" fmla="*/ 2 w 2"/>
                  <a:gd name="T21" fmla="*/ 0 h 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2" name="Freeform 130"/>
              <p:cNvSpPr>
                <a:spLocks/>
              </p:cNvSpPr>
              <p:nvPr/>
            </p:nvSpPr>
            <p:spPr bwMode="auto">
              <a:xfrm>
                <a:off x="166" y="527"/>
                <a:ext cx="1" cy="3"/>
              </a:xfrm>
              <a:custGeom>
                <a:avLst/>
                <a:gdLst>
                  <a:gd name="T0" fmla="*/ 1 w 1"/>
                  <a:gd name="T1" fmla="*/ 3 h 3"/>
                  <a:gd name="T2" fmla="*/ 1 w 1"/>
                  <a:gd name="T3" fmla="*/ 3 h 3"/>
                  <a:gd name="T4" fmla="*/ 1 w 1"/>
                  <a:gd name="T5" fmla="*/ 3 h 3"/>
                  <a:gd name="T6" fmla="*/ 1 w 1"/>
                  <a:gd name="T7" fmla="*/ 3 h 3"/>
                  <a:gd name="T8" fmla="*/ 0 w 1"/>
                  <a:gd name="T9" fmla="*/ 0 h 3"/>
                  <a:gd name="T10" fmla="*/ 0 w 1"/>
                  <a:gd name="T11" fmla="*/ 0 h 3"/>
                  <a:gd name="T12" fmla="*/ 1 w 1"/>
                  <a:gd name="T13" fmla="*/ 0 h 3"/>
                  <a:gd name="T14" fmla="*/ 1 w 1"/>
                  <a:gd name="T15" fmla="*/ 3 h 3"/>
                  <a:gd name="T16" fmla="*/ 1 w 1"/>
                  <a:gd name="T17" fmla="*/ 3 h 3"/>
                  <a:gd name="T18" fmla="*/ 1 w 1"/>
                  <a:gd name="T19" fmla="*/ 3 h 3"/>
                  <a:gd name="T20" fmla="*/ 1 w 1"/>
                  <a:gd name="T21" fmla="*/ 3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lnTo>
                      <a:pt x="1" y="3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3" name="Freeform 131"/>
              <p:cNvSpPr>
                <a:spLocks/>
              </p:cNvSpPr>
              <p:nvPr/>
            </p:nvSpPr>
            <p:spPr bwMode="auto">
              <a:xfrm>
                <a:off x="165" y="461"/>
                <a:ext cx="2" cy="64"/>
              </a:xfrm>
              <a:custGeom>
                <a:avLst/>
                <a:gdLst>
                  <a:gd name="T0" fmla="*/ 2 w 2"/>
                  <a:gd name="T1" fmla="*/ 0 h 64"/>
                  <a:gd name="T2" fmla="*/ 2 w 2"/>
                  <a:gd name="T3" fmla="*/ 61 h 64"/>
                  <a:gd name="T4" fmla="*/ 2 w 2"/>
                  <a:gd name="T5" fmla="*/ 61 h 64"/>
                  <a:gd name="T6" fmla="*/ 2 w 2"/>
                  <a:gd name="T7" fmla="*/ 61 h 64"/>
                  <a:gd name="T8" fmla="*/ 1 w 2"/>
                  <a:gd name="T9" fmla="*/ 62 h 64"/>
                  <a:gd name="T10" fmla="*/ 1 w 2"/>
                  <a:gd name="T11" fmla="*/ 62 h 64"/>
                  <a:gd name="T12" fmla="*/ 0 w 2"/>
                  <a:gd name="T13" fmla="*/ 64 h 64"/>
                  <a:gd name="T14" fmla="*/ 0 w 2"/>
                  <a:gd name="T15" fmla="*/ 0 h 64"/>
                  <a:gd name="T16" fmla="*/ 2 w 2"/>
                  <a:gd name="T17" fmla="*/ 0 h 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64">
                    <a:moveTo>
                      <a:pt x="2" y="0"/>
                    </a:moveTo>
                    <a:lnTo>
                      <a:pt x="2" y="61"/>
                    </a:lnTo>
                    <a:lnTo>
                      <a:pt x="1" y="62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4" name="Freeform 132"/>
              <p:cNvSpPr>
                <a:spLocks/>
              </p:cNvSpPr>
              <p:nvPr/>
            </p:nvSpPr>
            <p:spPr bwMode="auto">
              <a:xfrm>
                <a:off x="165" y="459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2 w 2"/>
                  <a:gd name="T5" fmla="*/ 1 h 1"/>
                  <a:gd name="T6" fmla="*/ 2 w 2"/>
                  <a:gd name="T7" fmla="*/ 1 h 1"/>
                  <a:gd name="T8" fmla="*/ 2 w 2"/>
                  <a:gd name="T9" fmla="*/ 0 h 1"/>
                  <a:gd name="T10" fmla="*/ 0 w 2"/>
                  <a:gd name="T11" fmla="*/ 0 h 1"/>
                  <a:gd name="T12" fmla="*/ 0 w 2"/>
                  <a:gd name="T13" fmla="*/ 0 h 1"/>
                  <a:gd name="T14" fmla="*/ 0 w 2"/>
                  <a:gd name="T15" fmla="*/ 0 h 1"/>
                  <a:gd name="T16" fmla="*/ 0 w 2"/>
                  <a:gd name="T17" fmla="*/ 0 h 1"/>
                  <a:gd name="T18" fmla="*/ 0 w 2"/>
                  <a:gd name="T19" fmla="*/ 0 h 1"/>
                  <a:gd name="T20" fmla="*/ 2 w 2"/>
                  <a:gd name="T21" fmla="*/ 0 h 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5" name="Freeform 133"/>
              <p:cNvSpPr>
                <a:spLocks/>
              </p:cNvSpPr>
              <p:nvPr/>
            </p:nvSpPr>
            <p:spPr bwMode="auto">
              <a:xfrm>
                <a:off x="165" y="459"/>
                <a:ext cx="2" cy="1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0 h 1"/>
                  <a:gd name="T4" fmla="*/ 2 w 2"/>
                  <a:gd name="T5" fmla="*/ 0 h 1"/>
                  <a:gd name="T6" fmla="*/ 2 w 2"/>
                  <a:gd name="T7" fmla="*/ 1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6" name="Rectangle 134"/>
              <p:cNvSpPr>
                <a:spLocks noChangeArrowheads="1"/>
              </p:cNvSpPr>
              <p:nvPr/>
            </p:nvSpPr>
            <p:spPr bwMode="auto">
              <a:xfrm>
                <a:off x="165" y="461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27" name="Freeform 135"/>
              <p:cNvSpPr>
                <a:spLocks/>
              </p:cNvSpPr>
              <p:nvPr/>
            </p:nvSpPr>
            <p:spPr bwMode="auto">
              <a:xfrm>
                <a:off x="165" y="522"/>
                <a:ext cx="2" cy="5"/>
              </a:xfrm>
              <a:custGeom>
                <a:avLst/>
                <a:gdLst>
                  <a:gd name="T0" fmla="*/ 1 w 2"/>
                  <a:gd name="T1" fmla="*/ 1 h 5"/>
                  <a:gd name="T2" fmla="*/ 1 w 2"/>
                  <a:gd name="T3" fmla="*/ 1 h 5"/>
                  <a:gd name="T4" fmla="*/ 2 w 2"/>
                  <a:gd name="T5" fmla="*/ 0 h 5"/>
                  <a:gd name="T6" fmla="*/ 2 w 2"/>
                  <a:gd name="T7" fmla="*/ 5 h 5"/>
                  <a:gd name="T8" fmla="*/ 2 w 2"/>
                  <a:gd name="T9" fmla="*/ 5 h 5"/>
                  <a:gd name="T10" fmla="*/ 1 w 2"/>
                  <a:gd name="T11" fmla="*/ 5 h 5"/>
                  <a:gd name="T12" fmla="*/ 1 w 2"/>
                  <a:gd name="T13" fmla="*/ 5 h 5"/>
                  <a:gd name="T14" fmla="*/ 0 w 2"/>
                  <a:gd name="T15" fmla="*/ 3 h 5"/>
                  <a:gd name="T16" fmla="*/ 0 w 2"/>
                  <a:gd name="T17" fmla="*/ 3 h 5"/>
                  <a:gd name="T18" fmla="*/ 0 w 2"/>
                  <a:gd name="T19" fmla="*/ 3 h 5"/>
                  <a:gd name="T20" fmla="*/ 1 w 2"/>
                  <a:gd name="T21" fmla="*/ 1 h 5"/>
                  <a:gd name="T22" fmla="*/ 1 w 2"/>
                  <a:gd name="T23" fmla="*/ 1 h 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" h="5">
                    <a:moveTo>
                      <a:pt x="1" y="1"/>
                    </a:moveTo>
                    <a:lnTo>
                      <a:pt x="1" y="1"/>
                    </a:lnTo>
                    <a:lnTo>
                      <a:pt x="2" y="0"/>
                    </a:lnTo>
                    <a:lnTo>
                      <a:pt x="2" y="5"/>
                    </a:lnTo>
                    <a:lnTo>
                      <a:pt x="1" y="5"/>
                    </a:lnTo>
                    <a:lnTo>
                      <a:pt x="0" y="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8" name="Freeform 136"/>
              <p:cNvSpPr>
                <a:spLocks/>
              </p:cNvSpPr>
              <p:nvPr/>
            </p:nvSpPr>
            <p:spPr bwMode="auto">
              <a:xfrm>
                <a:off x="165" y="530"/>
                <a:ext cx="2" cy="3"/>
              </a:xfrm>
              <a:custGeom>
                <a:avLst/>
                <a:gdLst>
                  <a:gd name="T0" fmla="*/ 2 w 2"/>
                  <a:gd name="T1" fmla="*/ 0 h 3"/>
                  <a:gd name="T2" fmla="*/ 2 w 2"/>
                  <a:gd name="T3" fmla="*/ 0 h 3"/>
                  <a:gd name="T4" fmla="*/ 2 w 2"/>
                  <a:gd name="T5" fmla="*/ 3 h 3"/>
                  <a:gd name="T6" fmla="*/ 0 w 2"/>
                  <a:gd name="T7" fmla="*/ 2 h 3"/>
                  <a:gd name="T8" fmla="*/ 2 w 2"/>
                  <a:gd name="T9" fmla="*/ 2 h 3"/>
                  <a:gd name="T10" fmla="*/ 2 w 2"/>
                  <a:gd name="T11" fmla="*/ 0 h 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lnTo>
                      <a:pt x="2" y="0"/>
                    </a:lnTo>
                    <a:lnTo>
                      <a:pt x="2" y="3"/>
                    </a:lnTo>
                    <a:lnTo>
                      <a:pt x="0" y="2"/>
                    </a:lnTo>
                    <a:lnTo>
                      <a:pt x="2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29" name="Freeform 137"/>
              <p:cNvSpPr>
                <a:spLocks/>
              </p:cNvSpPr>
              <p:nvPr/>
            </p:nvSpPr>
            <p:spPr bwMode="auto">
              <a:xfrm>
                <a:off x="165" y="457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2 h 2"/>
                  <a:gd name="T6" fmla="*/ 0 w 2"/>
                  <a:gd name="T7" fmla="*/ 2 h 2"/>
                  <a:gd name="T8" fmla="*/ 2 w 2"/>
                  <a:gd name="T9" fmla="*/ 0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0" name="Freeform 138"/>
              <p:cNvSpPr>
                <a:spLocks/>
              </p:cNvSpPr>
              <p:nvPr/>
            </p:nvSpPr>
            <p:spPr bwMode="auto">
              <a:xfrm>
                <a:off x="165" y="530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0 h 2"/>
                  <a:gd name="T4" fmla="*/ 2 w 2"/>
                  <a:gd name="T5" fmla="*/ 0 h 2"/>
                  <a:gd name="T6" fmla="*/ 0 w 2"/>
                  <a:gd name="T7" fmla="*/ 2 h 2"/>
                  <a:gd name="T8" fmla="*/ 0 w 2"/>
                  <a:gd name="T9" fmla="*/ 2 h 2"/>
                  <a:gd name="T10" fmla="*/ 2 w 2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0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1" name="Freeform 139"/>
              <p:cNvSpPr>
                <a:spLocks/>
              </p:cNvSpPr>
              <p:nvPr/>
            </p:nvSpPr>
            <p:spPr bwMode="auto">
              <a:xfrm>
                <a:off x="163" y="442"/>
                <a:ext cx="73" cy="19"/>
              </a:xfrm>
              <a:custGeom>
                <a:avLst/>
                <a:gdLst>
                  <a:gd name="T0" fmla="*/ 3 w 73"/>
                  <a:gd name="T1" fmla="*/ 14 h 19"/>
                  <a:gd name="T2" fmla="*/ 3 w 73"/>
                  <a:gd name="T3" fmla="*/ 14 h 19"/>
                  <a:gd name="T4" fmla="*/ 0 w 73"/>
                  <a:gd name="T5" fmla="*/ 11 h 19"/>
                  <a:gd name="T6" fmla="*/ 0 w 73"/>
                  <a:gd name="T7" fmla="*/ 11 h 19"/>
                  <a:gd name="T8" fmla="*/ 3 w 73"/>
                  <a:gd name="T9" fmla="*/ 8 h 19"/>
                  <a:gd name="T10" fmla="*/ 3 w 73"/>
                  <a:gd name="T11" fmla="*/ 8 h 19"/>
                  <a:gd name="T12" fmla="*/ 12 w 73"/>
                  <a:gd name="T13" fmla="*/ 4 h 19"/>
                  <a:gd name="T14" fmla="*/ 12 w 73"/>
                  <a:gd name="T15" fmla="*/ 4 h 19"/>
                  <a:gd name="T16" fmla="*/ 23 w 73"/>
                  <a:gd name="T17" fmla="*/ 1 h 19"/>
                  <a:gd name="T18" fmla="*/ 35 w 73"/>
                  <a:gd name="T19" fmla="*/ 0 h 19"/>
                  <a:gd name="T20" fmla="*/ 35 w 73"/>
                  <a:gd name="T21" fmla="*/ 0 h 19"/>
                  <a:gd name="T22" fmla="*/ 47 w 73"/>
                  <a:gd name="T23" fmla="*/ 1 h 19"/>
                  <a:gd name="T24" fmla="*/ 55 w 73"/>
                  <a:gd name="T25" fmla="*/ 3 h 19"/>
                  <a:gd name="T26" fmla="*/ 55 w 73"/>
                  <a:gd name="T27" fmla="*/ 3 h 19"/>
                  <a:gd name="T28" fmla="*/ 63 w 73"/>
                  <a:gd name="T29" fmla="*/ 7 h 19"/>
                  <a:gd name="T30" fmla="*/ 70 w 73"/>
                  <a:gd name="T31" fmla="*/ 11 h 19"/>
                  <a:gd name="T32" fmla="*/ 70 w 73"/>
                  <a:gd name="T33" fmla="*/ 11 h 19"/>
                  <a:gd name="T34" fmla="*/ 73 w 73"/>
                  <a:gd name="T35" fmla="*/ 15 h 19"/>
                  <a:gd name="T36" fmla="*/ 69 w 73"/>
                  <a:gd name="T37" fmla="*/ 15 h 19"/>
                  <a:gd name="T38" fmla="*/ 69 w 73"/>
                  <a:gd name="T39" fmla="*/ 19 h 19"/>
                  <a:gd name="T40" fmla="*/ 69 w 73"/>
                  <a:gd name="T41" fmla="*/ 19 h 19"/>
                  <a:gd name="T42" fmla="*/ 69 w 73"/>
                  <a:gd name="T43" fmla="*/ 17 h 19"/>
                  <a:gd name="T44" fmla="*/ 66 w 73"/>
                  <a:gd name="T45" fmla="*/ 14 h 19"/>
                  <a:gd name="T46" fmla="*/ 63 w 73"/>
                  <a:gd name="T47" fmla="*/ 11 h 19"/>
                  <a:gd name="T48" fmla="*/ 59 w 73"/>
                  <a:gd name="T49" fmla="*/ 8 h 19"/>
                  <a:gd name="T50" fmla="*/ 48 w 73"/>
                  <a:gd name="T51" fmla="*/ 5 h 19"/>
                  <a:gd name="T52" fmla="*/ 35 w 73"/>
                  <a:gd name="T53" fmla="*/ 4 h 19"/>
                  <a:gd name="T54" fmla="*/ 35 w 73"/>
                  <a:gd name="T55" fmla="*/ 4 h 19"/>
                  <a:gd name="T56" fmla="*/ 26 w 73"/>
                  <a:gd name="T57" fmla="*/ 5 h 19"/>
                  <a:gd name="T58" fmla="*/ 16 w 73"/>
                  <a:gd name="T59" fmla="*/ 7 h 19"/>
                  <a:gd name="T60" fmla="*/ 9 w 73"/>
                  <a:gd name="T61" fmla="*/ 10 h 19"/>
                  <a:gd name="T62" fmla="*/ 3 w 73"/>
                  <a:gd name="T63" fmla="*/ 14 h 19"/>
                  <a:gd name="T64" fmla="*/ 3 w 73"/>
                  <a:gd name="T65" fmla="*/ 14 h 19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73" h="19">
                    <a:moveTo>
                      <a:pt x="3" y="14"/>
                    </a:moveTo>
                    <a:lnTo>
                      <a:pt x="3" y="14"/>
                    </a:lnTo>
                    <a:lnTo>
                      <a:pt x="0" y="11"/>
                    </a:lnTo>
                    <a:lnTo>
                      <a:pt x="3" y="8"/>
                    </a:lnTo>
                    <a:lnTo>
                      <a:pt x="12" y="4"/>
                    </a:lnTo>
                    <a:lnTo>
                      <a:pt x="23" y="1"/>
                    </a:lnTo>
                    <a:lnTo>
                      <a:pt x="35" y="0"/>
                    </a:lnTo>
                    <a:lnTo>
                      <a:pt x="47" y="1"/>
                    </a:lnTo>
                    <a:lnTo>
                      <a:pt x="55" y="3"/>
                    </a:lnTo>
                    <a:lnTo>
                      <a:pt x="63" y="7"/>
                    </a:lnTo>
                    <a:lnTo>
                      <a:pt x="70" y="11"/>
                    </a:lnTo>
                    <a:lnTo>
                      <a:pt x="73" y="15"/>
                    </a:lnTo>
                    <a:lnTo>
                      <a:pt x="69" y="15"/>
                    </a:lnTo>
                    <a:lnTo>
                      <a:pt x="69" y="19"/>
                    </a:lnTo>
                    <a:lnTo>
                      <a:pt x="69" y="17"/>
                    </a:lnTo>
                    <a:lnTo>
                      <a:pt x="66" y="14"/>
                    </a:lnTo>
                    <a:lnTo>
                      <a:pt x="63" y="11"/>
                    </a:lnTo>
                    <a:lnTo>
                      <a:pt x="59" y="8"/>
                    </a:lnTo>
                    <a:lnTo>
                      <a:pt x="48" y="5"/>
                    </a:lnTo>
                    <a:lnTo>
                      <a:pt x="35" y="4"/>
                    </a:lnTo>
                    <a:lnTo>
                      <a:pt x="26" y="5"/>
                    </a:lnTo>
                    <a:lnTo>
                      <a:pt x="16" y="7"/>
                    </a:lnTo>
                    <a:lnTo>
                      <a:pt x="9" y="10"/>
                    </a:lnTo>
                    <a:lnTo>
                      <a:pt x="3" y="14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2" name="Freeform 140"/>
              <p:cNvSpPr>
                <a:spLocks/>
              </p:cNvSpPr>
              <p:nvPr/>
            </p:nvSpPr>
            <p:spPr bwMode="auto">
              <a:xfrm>
                <a:off x="165" y="456"/>
                <a:ext cx="2" cy="3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2 w 2"/>
                  <a:gd name="T5" fmla="*/ 1 h 3"/>
                  <a:gd name="T6" fmla="*/ 0 w 2"/>
                  <a:gd name="T7" fmla="*/ 3 h 3"/>
                  <a:gd name="T8" fmla="*/ 0 w 2"/>
                  <a:gd name="T9" fmla="*/ 3 h 3"/>
                  <a:gd name="T10" fmla="*/ 1 w 2"/>
                  <a:gd name="T11" fmla="*/ 0 h 3"/>
                  <a:gd name="T12" fmla="*/ 1 w 2"/>
                  <a:gd name="T13" fmla="*/ 0 h 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3">
                    <a:moveTo>
                      <a:pt x="1" y="0"/>
                    </a:moveTo>
                    <a:lnTo>
                      <a:pt x="1" y="0"/>
                    </a:lnTo>
                    <a:lnTo>
                      <a:pt x="2" y="1"/>
                    </a:lnTo>
                    <a:lnTo>
                      <a:pt x="0" y="3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3" name="Freeform 141"/>
              <p:cNvSpPr>
                <a:spLocks/>
              </p:cNvSpPr>
              <p:nvPr/>
            </p:nvSpPr>
            <p:spPr bwMode="auto">
              <a:xfrm>
                <a:off x="165" y="459"/>
                <a:ext cx="2" cy="1"/>
              </a:xfrm>
              <a:custGeom>
                <a:avLst/>
                <a:gdLst>
                  <a:gd name="T0" fmla="*/ 0 w 2"/>
                  <a:gd name="T1" fmla="*/ 0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0 h 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4" name="Freeform 142"/>
              <p:cNvSpPr>
                <a:spLocks/>
              </p:cNvSpPr>
              <p:nvPr/>
            </p:nvSpPr>
            <p:spPr bwMode="auto">
              <a:xfrm>
                <a:off x="165" y="457"/>
                <a:ext cx="2" cy="2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0 h 2"/>
                  <a:gd name="T4" fmla="*/ 2 w 2"/>
                  <a:gd name="T5" fmla="*/ 0 h 2"/>
                  <a:gd name="T6" fmla="*/ 2 w 2"/>
                  <a:gd name="T7" fmla="*/ 0 h 2"/>
                  <a:gd name="T8" fmla="*/ 0 w 2"/>
                  <a:gd name="T9" fmla="*/ 2 h 2"/>
                  <a:gd name="T10" fmla="*/ 0 w 2"/>
                  <a:gd name="T11" fmla="*/ 2 h 2"/>
                  <a:gd name="T12" fmla="*/ 0 w 2"/>
                  <a:gd name="T13" fmla="*/ 2 h 2"/>
                  <a:gd name="T14" fmla="*/ 0 w 2"/>
                  <a:gd name="T15" fmla="*/ 2 h 2"/>
                  <a:gd name="T16" fmla="*/ 0 w 2"/>
                  <a:gd name="T17" fmla="*/ 2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lnTo>
                      <a:pt x="2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5" name="Freeform 143"/>
              <p:cNvSpPr>
                <a:spLocks/>
              </p:cNvSpPr>
              <p:nvPr/>
            </p:nvSpPr>
            <p:spPr bwMode="auto">
              <a:xfrm>
                <a:off x="165" y="527"/>
                <a:ext cx="2" cy="5"/>
              </a:xfrm>
              <a:custGeom>
                <a:avLst/>
                <a:gdLst>
                  <a:gd name="T0" fmla="*/ 0 w 2"/>
                  <a:gd name="T1" fmla="*/ 5 h 5"/>
                  <a:gd name="T2" fmla="*/ 0 w 2"/>
                  <a:gd name="T3" fmla="*/ 5 h 5"/>
                  <a:gd name="T4" fmla="*/ 1 w 2"/>
                  <a:gd name="T5" fmla="*/ 0 h 5"/>
                  <a:gd name="T6" fmla="*/ 1 w 2"/>
                  <a:gd name="T7" fmla="*/ 0 h 5"/>
                  <a:gd name="T8" fmla="*/ 2 w 2"/>
                  <a:gd name="T9" fmla="*/ 3 h 5"/>
                  <a:gd name="T10" fmla="*/ 0 w 2"/>
                  <a:gd name="T11" fmla="*/ 5 h 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5">
                    <a:moveTo>
                      <a:pt x="0" y="5"/>
                    </a:moveTo>
                    <a:lnTo>
                      <a:pt x="0" y="5"/>
                    </a:lnTo>
                    <a:lnTo>
                      <a:pt x="1" y="0"/>
                    </a:lnTo>
                    <a:lnTo>
                      <a:pt x="2" y="3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6" name="Rectangle 144"/>
              <p:cNvSpPr>
                <a:spLocks noChangeArrowheads="1"/>
              </p:cNvSpPr>
              <p:nvPr/>
            </p:nvSpPr>
            <p:spPr bwMode="auto">
              <a:xfrm>
                <a:off x="165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37" name="Freeform 145"/>
              <p:cNvSpPr>
                <a:spLocks/>
              </p:cNvSpPr>
              <p:nvPr/>
            </p:nvSpPr>
            <p:spPr bwMode="auto">
              <a:xfrm>
                <a:off x="165" y="525"/>
                <a:ext cx="1" cy="7"/>
              </a:xfrm>
              <a:custGeom>
                <a:avLst/>
                <a:gdLst>
                  <a:gd name="T0" fmla="*/ 1 w 1"/>
                  <a:gd name="T1" fmla="*/ 2 h 7"/>
                  <a:gd name="T2" fmla="*/ 1 w 1"/>
                  <a:gd name="T3" fmla="*/ 2 h 7"/>
                  <a:gd name="T4" fmla="*/ 0 w 1"/>
                  <a:gd name="T5" fmla="*/ 7 h 7"/>
                  <a:gd name="T6" fmla="*/ 0 w 1"/>
                  <a:gd name="T7" fmla="*/ 7 h 7"/>
                  <a:gd name="T8" fmla="*/ 0 w 1"/>
                  <a:gd name="T9" fmla="*/ 7 h 7"/>
                  <a:gd name="T10" fmla="*/ 0 w 1"/>
                  <a:gd name="T11" fmla="*/ 0 h 7"/>
                  <a:gd name="T12" fmla="*/ 0 w 1"/>
                  <a:gd name="T13" fmla="*/ 0 h 7"/>
                  <a:gd name="T14" fmla="*/ 1 w 1"/>
                  <a:gd name="T15" fmla="*/ 2 h 7"/>
                  <a:gd name="T16" fmla="*/ 1 w 1"/>
                  <a:gd name="T17" fmla="*/ 2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" h="7">
                    <a:moveTo>
                      <a:pt x="1" y="2"/>
                    </a:moveTo>
                    <a:lnTo>
                      <a:pt x="1" y="2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1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8" name="Freeform 146"/>
              <p:cNvSpPr>
                <a:spLocks/>
              </p:cNvSpPr>
              <p:nvPr/>
            </p:nvSpPr>
            <p:spPr bwMode="auto">
              <a:xfrm>
                <a:off x="163" y="532"/>
                <a:ext cx="4" cy="1"/>
              </a:xfrm>
              <a:custGeom>
                <a:avLst/>
                <a:gdLst>
                  <a:gd name="T0" fmla="*/ 0 w 4"/>
                  <a:gd name="T1" fmla="*/ 1 h 1"/>
                  <a:gd name="T2" fmla="*/ 0 w 4"/>
                  <a:gd name="T3" fmla="*/ 1 h 1"/>
                  <a:gd name="T4" fmla="*/ 2 w 4"/>
                  <a:gd name="T5" fmla="*/ 0 h 1"/>
                  <a:gd name="T6" fmla="*/ 2 w 4"/>
                  <a:gd name="T7" fmla="*/ 0 h 1"/>
                  <a:gd name="T8" fmla="*/ 4 w 4"/>
                  <a:gd name="T9" fmla="*/ 1 h 1"/>
                  <a:gd name="T10" fmla="*/ 4 w 4"/>
                  <a:gd name="T11" fmla="*/ 1 h 1"/>
                  <a:gd name="T12" fmla="*/ 4 w 4"/>
                  <a:gd name="T13" fmla="*/ 1 h 1"/>
                  <a:gd name="T14" fmla="*/ 4 w 4"/>
                  <a:gd name="T15" fmla="*/ 1 h 1"/>
                  <a:gd name="T16" fmla="*/ 4 w 4"/>
                  <a:gd name="T17" fmla="*/ 1 h 1"/>
                  <a:gd name="T18" fmla="*/ 0 w 4"/>
                  <a:gd name="T19" fmla="*/ 1 h 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" h="1">
                    <a:moveTo>
                      <a:pt x="0" y="1"/>
                    </a:moveTo>
                    <a:lnTo>
                      <a:pt x="0" y="1"/>
                    </a:lnTo>
                    <a:lnTo>
                      <a:pt x="2" y="0"/>
                    </a:lnTo>
                    <a:lnTo>
                      <a:pt x="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39" name="Freeform 147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2 w 2"/>
                  <a:gd name="T3" fmla="*/ 2 w 2"/>
                  <a:gd name="T4" fmla="*/ 0 w 2"/>
                  <a:gd name="T5" fmla="*/ 0 w 2"/>
                  <a:gd name="T6" fmla="*/ 0 w 2"/>
                  <a:gd name="T7" fmla="*/ 0 w 2"/>
                  <a:gd name="T8" fmla="*/ 0 w 2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T0" y="0"/>
                  </a:cxn>
                  <a:cxn ang="T10">
                    <a:pos x="T1" y="0"/>
                  </a:cxn>
                  <a:cxn ang="T11">
                    <a:pos x="T2" y="0"/>
                  </a:cxn>
                  <a:cxn ang="T12">
                    <a:pos x="T3" y="0"/>
                  </a:cxn>
                  <a:cxn ang="T13">
                    <a:pos x="T4" y="0"/>
                  </a:cxn>
                  <a:cxn ang="T14">
                    <a:pos x="T5" y="0"/>
                  </a:cxn>
                  <a:cxn ang="T15">
                    <a:pos x="T6" y="0"/>
                  </a:cxn>
                  <a:cxn ang="T16">
                    <a:pos x="T7" y="0"/>
                  </a:cxn>
                  <a:cxn ang="T17">
                    <a:pos x="T8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0" name="Freeform 148"/>
              <p:cNvSpPr>
                <a:spLocks/>
              </p:cNvSpPr>
              <p:nvPr/>
            </p:nvSpPr>
            <p:spPr bwMode="auto">
              <a:xfrm>
                <a:off x="165" y="459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1 h 2"/>
                  <a:gd name="T4" fmla="*/ 2 w 2"/>
                  <a:gd name="T5" fmla="*/ 2 h 2"/>
                  <a:gd name="T6" fmla="*/ 0 w 2"/>
                  <a:gd name="T7" fmla="*/ 2 h 2"/>
                  <a:gd name="T8" fmla="*/ 0 w 2"/>
                  <a:gd name="T9" fmla="*/ 0 h 2"/>
                  <a:gd name="T10" fmla="*/ 0 w 2"/>
                  <a:gd name="T11" fmla="*/ 0 h 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1"/>
                    </a:lnTo>
                    <a:lnTo>
                      <a:pt x="2" y="2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1" name="Rectangle 149"/>
              <p:cNvSpPr>
                <a:spLocks noChangeArrowheads="1"/>
              </p:cNvSpPr>
              <p:nvPr/>
            </p:nvSpPr>
            <p:spPr bwMode="auto">
              <a:xfrm>
                <a:off x="165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42" name="Rectangle 150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43" name="Freeform 151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2 w 2"/>
                  <a:gd name="T3" fmla="*/ 2 w 2"/>
                  <a:gd name="T4" fmla="*/ 0 w 2"/>
                  <a:gd name="T5" fmla="*/ 2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4" name="Rectangle 152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45" name="Rectangle 153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46" name="Freeform 154"/>
              <p:cNvSpPr>
                <a:spLocks/>
              </p:cNvSpPr>
              <p:nvPr/>
            </p:nvSpPr>
            <p:spPr bwMode="auto">
              <a:xfrm>
                <a:off x="163" y="532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2 w 2"/>
                  <a:gd name="T3" fmla="*/ 0 w 2"/>
                  <a:gd name="T4" fmla="*/ 2 w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T0" y="0"/>
                  </a:cxn>
                  <a:cxn ang="T6">
                    <a:pos x="T1" y="0"/>
                  </a:cxn>
                  <a:cxn ang="T7">
                    <a:pos x="T2" y="0"/>
                  </a:cxn>
                  <a:cxn ang="T8">
                    <a:pos x="T3" y="0"/>
                  </a:cxn>
                  <a:cxn ang="T9">
                    <a:pos x="T4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7" name="Freeform 155"/>
              <p:cNvSpPr>
                <a:spLocks/>
              </p:cNvSpPr>
              <p:nvPr/>
            </p:nvSpPr>
            <p:spPr bwMode="auto">
              <a:xfrm>
                <a:off x="163" y="525"/>
                <a:ext cx="2" cy="0"/>
              </a:xfrm>
              <a:custGeom>
                <a:avLst/>
                <a:gdLst>
                  <a:gd name="T0" fmla="*/ 2 w 2"/>
                  <a:gd name="T1" fmla="*/ 2 w 2"/>
                  <a:gd name="T2" fmla="*/ 2 w 2"/>
                  <a:gd name="T3" fmla="*/ 0 w 2"/>
                  <a:gd name="T4" fmla="*/ 0 w 2"/>
                  <a:gd name="T5" fmla="*/ 0 w 2"/>
                  <a:gd name="T6" fmla="*/ 0 w 2"/>
                  <a:gd name="T7" fmla="*/ 2 w 2"/>
                  <a:gd name="T8" fmla="*/ 2 w 2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T0" y="0"/>
                  </a:cxn>
                  <a:cxn ang="T10">
                    <a:pos x="T1" y="0"/>
                  </a:cxn>
                  <a:cxn ang="T11">
                    <a:pos x="T2" y="0"/>
                  </a:cxn>
                  <a:cxn ang="T12">
                    <a:pos x="T3" y="0"/>
                  </a:cxn>
                  <a:cxn ang="T13">
                    <a:pos x="T4" y="0"/>
                  </a:cxn>
                  <a:cxn ang="T14">
                    <a:pos x="T5" y="0"/>
                  </a:cxn>
                  <a:cxn ang="T15">
                    <a:pos x="T6" y="0"/>
                  </a:cxn>
                  <a:cxn ang="T16">
                    <a:pos x="T7" y="0"/>
                  </a:cxn>
                  <a:cxn ang="T17">
                    <a:pos x="T8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8" name="Freeform 156"/>
              <p:cNvSpPr>
                <a:spLocks/>
              </p:cNvSpPr>
              <p:nvPr/>
            </p:nvSpPr>
            <p:spPr bwMode="auto">
              <a:xfrm>
                <a:off x="163" y="461"/>
                <a:ext cx="2" cy="64"/>
              </a:xfrm>
              <a:custGeom>
                <a:avLst/>
                <a:gdLst>
                  <a:gd name="T0" fmla="*/ 2 w 2"/>
                  <a:gd name="T1" fmla="*/ 0 h 64"/>
                  <a:gd name="T2" fmla="*/ 2 w 2"/>
                  <a:gd name="T3" fmla="*/ 64 h 64"/>
                  <a:gd name="T4" fmla="*/ 2 w 2"/>
                  <a:gd name="T5" fmla="*/ 64 h 64"/>
                  <a:gd name="T6" fmla="*/ 0 w 2"/>
                  <a:gd name="T7" fmla="*/ 64 h 64"/>
                  <a:gd name="T8" fmla="*/ 0 w 2"/>
                  <a:gd name="T9" fmla="*/ 0 h 64"/>
                  <a:gd name="T10" fmla="*/ 2 w 2"/>
                  <a:gd name="T11" fmla="*/ 0 h 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" h="64">
                    <a:moveTo>
                      <a:pt x="2" y="0"/>
                    </a:moveTo>
                    <a:lnTo>
                      <a:pt x="2" y="6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49" name="Freeform 157"/>
              <p:cNvSpPr>
                <a:spLocks/>
              </p:cNvSpPr>
              <p:nvPr/>
            </p:nvSpPr>
            <p:spPr bwMode="auto">
              <a:xfrm>
                <a:off x="163" y="459"/>
                <a:ext cx="2" cy="2"/>
              </a:xfrm>
              <a:custGeom>
                <a:avLst/>
                <a:gdLst>
                  <a:gd name="T0" fmla="*/ 2 w 2"/>
                  <a:gd name="T1" fmla="*/ 0 h 2"/>
                  <a:gd name="T2" fmla="*/ 2 w 2"/>
                  <a:gd name="T3" fmla="*/ 2 h 2"/>
                  <a:gd name="T4" fmla="*/ 0 w 2"/>
                  <a:gd name="T5" fmla="*/ 2 h 2"/>
                  <a:gd name="T6" fmla="*/ 0 w 2"/>
                  <a:gd name="T7" fmla="*/ 2 h 2"/>
                  <a:gd name="T8" fmla="*/ 0 w 2"/>
                  <a:gd name="T9" fmla="*/ 2 h 2"/>
                  <a:gd name="T10" fmla="*/ 2 w 2"/>
                  <a:gd name="T11" fmla="*/ 1 h 2"/>
                  <a:gd name="T12" fmla="*/ 2 w 2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" h="2">
                    <a:moveTo>
                      <a:pt x="2" y="0"/>
                    </a:moveTo>
                    <a:lnTo>
                      <a:pt x="2" y="2"/>
                    </a:lnTo>
                    <a:lnTo>
                      <a:pt x="0" y="2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0" name="Freeform 158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2 w 2"/>
                  <a:gd name="T3" fmla="*/ 2 w 2"/>
                  <a:gd name="T4" fmla="*/ 0 w 2"/>
                  <a:gd name="T5" fmla="*/ 0 60000 65536"/>
                  <a:gd name="T6" fmla="*/ 0 60000 65536"/>
                  <a:gd name="T7" fmla="*/ 0 60000 65536"/>
                  <a:gd name="T8" fmla="*/ 0 60000 65536"/>
                  <a:gd name="T9" fmla="*/ 0 60000 65536"/>
                </a:gdLst>
                <a:ahLst/>
                <a:cxnLst>
                  <a:cxn ang="T5">
                    <a:pos x="T0" y="0"/>
                  </a:cxn>
                  <a:cxn ang="T6">
                    <a:pos x="T1" y="0"/>
                  </a:cxn>
                  <a:cxn ang="T7">
                    <a:pos x="T2" y="0"/>
                  </a:cxn>
                  <a:cxn ang="T8">
                    <a:pos x="T3" y="0"/>
                  </a:cxn>
                  <a:cxn ang="T9">
                    <a:pos x="T4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1" name="Rectangle 159"/>
              <p:cNvSpPr>
                <a:spLocks noChangeArrowheads="1"/>
              </p:cNvSpPr>
              <p:nvPr/>
            </p:nvSpPr>
            <p:spPr bwMode="auto">
              <a:xfrm>
                <a:off x="163" y="461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52" name="Freeform 160"/>
              <p:cNvSpPr>
                <a:spLocks/>
              </p:cNvSpPr>
              <p:nvPr/>
            </p:nvSpPr>
            <p:spPr bwMode="auto">
              <a:xfrm>
                <a:off x="163" y="525"/>
                <a:ext cx="2" cy="7"/>
              </a:xfrm>
              <a:custGeom>
                <a:avLst/>
                <a:gdLst>
                  <a:gd name="T0" fmla="*/ 2 w 2"/>
                  <a:gd name="T1" fmla="*/ 0 h 7"/>
                  <a:gd name="T2" fmla="*/ 2 w 2"/>
                  <a:gd name="T3" fmla="*/ 7 h 7"/>
                  <a:gd name="T4" fmla="*/ 0 w 2"/>
                  <a:gd name="T5" fmla="*/ 7 h 7"/>
                  <a:gd name="T6" fmla="*/ 0 w 2"/>
                  <a:gd name="T7" fmla="*/ 7 h 7"/>
                  <a:gd name="T8" fmla="*/ 0 w 2"/>
                  <a:gd name="T9" fmla="*/ 0 h 7"/>
                  <a:gd name="T10" fmla="*/ 0 w 2"/>
                  <a:gd name="T11" fmla="*/ 0 h 7"/>
                  <a:gd name="T12" fmla="*/ 2 w 2"/>
                  <a:gd name="T13" fmla="*/ 0 h 7"/>
                  <a:gd name="T14" fmla="*/ 2 w 2"/>
                  <a:gd name="T15" fmla="*/ 0 h 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7">
                    <a:moveTo>
                      <a:pt x="2" y="0"/>
                    </a:moveTo>
                    <a:lnTo>
                      <a:pt x="2" y="7"/>
                    </a:lnTo>
                    <a:lnTo>
                      <a:pt x="0" y="7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3" name="Rectangle 161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54" name="Rectangle 162"/>
              <p:cNvSpPr>
                <a:spLocks noChangeArrowheads="1"/>
              </p:cNvSpPr>
              <p:nvPr/>
            </p:nvSpPr>
            <p:spPr bwMode="auto">
              <a:xfrm>
                <a:off x="165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55" name="Freeform 163"/>
              <p:cNvSpPr>
                <a:spLocks/>
              </p:cNvSpPr>
              <p:nvPr/>
            </p:nvSpPr>
            <p:spPr bwMode="auto">
              <a:xfrm>
                <a:off x="163" y="459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2 w 2"/>
                  <a:gd name="T3" fmla="*/ 2 w 2"/>
                  <a:gd name="T4" fmla="*/ 0 w 2"/>
                  <a:gd name="T5" fmla="*/ 0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6" name="Rectangle 164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57" name="Rectangle 165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2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58" name="Freeform 166"/>
              <p:cNvSpPr>
                <a:spLocks/>
              </p:cNvSpPr>
              <p:nvPr/>
            </p:nvSpPr>
            <p:spPr bwMode="auto">
              <a:xfrm>
                <a:off x="163" y="532"/>
                <a:ext cx="2" cy="0"/>
              </a:xfrm>
              <a:custGeom>
                <a:avLst/>
                <a:gdLst>
                  <a:gd name="T0" fmla="*/ 2 w 2"/>
                  <a:gd name="T1" fmla="*/ 0 w 2"/>
                  <a:gd name="T2" fmla="*/ 0 w 2"/>
                  <a:gd name="T3" fmla="*/ 0 w 2"/>
                  <a:gd name="T4" fmla="*/ 2 w 2"/>
                  <a:gd name="T5" fmla="*/ 2 w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59" name="Freeform 167"/>
              <p:cNvSpPr>
                <a:spLocks/>
              </p:cNvSpPr>
              <p:nvPr/>
            </p:nvSpPr>
            <p:spPr bwMode="auto">
              <a:xfrm>
                <a:off x="163" y="532"/>
                <a:ext cx="2" cy="1"/>
              </a:xfrm>
              <a:custGeom>
                <a:avLst/>
                <a:gdLst>
                  <a:gd name="T0" fmla="*/ 2 w 2"/>
                  <a:gd name="T1" fmla="*/ 0 h 1"/>
                  <a:gd name="T2" fmla="*/ 2 w 2"/>
                  <a:gd name="T3" fmla="*/ 0 h 1"/>
                  <a:gd name="T4" fmla="*/ 0 w 2"/>
                  <a:gd name="T5" fmla="*/ 1 h 1"/>
                  <a:gd name="T6" fmla="*/ 0 w 2"/>
                  <a:gd name="T7" fmla="*/ 0 h 1"/>
                  <a:gd name="T8" fmla="*/ 2 w 2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lnTo>
                      <a:pt x="2" y="0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0" name="Freeform 168"/>
              <p:cNvSpPr>
                <a:spLocks/>
              </p:cNvSpPr>
              <p:nvPr/>
            </p:nvSpPr>
            <p:spPr bwMode="auto">
              <a:xfrm>
                <a:off x="163" y="532"/>
                <a:ext cx="2" cy="0"/>
              </a:xfrm>
              <a:custGeom>
                <a:avLst/>
                <a:gdLst>
                  <a:gd name="T0" fmla="*/ 0 w 2"/>
                  <a:gd name="T1" fmla="*/ 2 w 2"/>
                  <a:gd name="T2" fmla="*/ 0 w 2"/>
                  <a:gd name="T3" fmla="*/ 0 w 2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T0" y="0"/>
                  </a:cxn>
                  <a:cxn ang="T5">
                    <a:pos x="T1" y="0"/>
                  </a:cxn>
                  <a:cxn ang="T6">
                    <a:pos x="T2" y="0"/>
                  </a:cxn>
                  <a:cxn ang="T7">
                    <a:pos x="T3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1" name="Rectangle 169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62" name="Freeform 170"/>
              <p:cNvSpPr>
                <a:spLocks/>
              </p:cNvSpPr>
              <p:nvPr/>
            </p:nvSpPr>
            <p:spPr bwMode="auto">
              <a:xfrm>
                <a:off x="163" y="459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3" name="Rectangle 171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64" name="Freeform 172"/>
              <p:cNvSpPr>
                <a:spLocks/>
              </p:cNvSpPr>
              <p:nvPr/>
            </p:nvSpPr>
            <p:spPr bwMode="auto">
              <a:xfrm>
                <a:off x="162" y="453"/>
                <a:ext cx="4" cy="6"/>
              </a:xfrm>
              <a:custGeom>
                <a:avLst/>
                <a:gdLst>
                  <a:gd name="T0" fmla="*/ 1 w 4"/>
                  <a:gd name="T1" fmla="*/ 6 h 6"/>
                  <a:gd name="T2" fmla="*/ 1 w 4"/>
                  <a:gd name="T3" fmla="*/ 6 h 6"/>
                  <a:gd name="T4" fmla="*/ 0 w 4"/>
                  <a:gd name="T5" fmla="*/ 3 h 6"/>
                  <a:gd name="T6" fmla="*/ 0 w 4"/>
                  <a:gd name="T7" fmla="*/ 3 h 6"/>
                  <a:gd name="T8" fmla="*/ 1 w 4"/>
                  <a:gd name="T9" fmla="*/ 0 h 6"/>
                  <a:gd name="T10" fmla="*/ 1 w 4"/>
                  <a:gd name="T11" fmla="*/ 0 h 6"/>
                  <a:gd name="T12" fmla="*/ 4 w 4"/>
                  <a:gd name="T13" fmla="*/ 3 h 6"/>
                  <a:gd name="T14" fmla="*/ 4 w 4"/>
                  <a:gd name="T15" fmla="*/ 3 h 6"/>
                  <a:gd name="T16" fmla="*/ 3 w 4"/>
                  <a:gd name="T17" fmla="*/ 6 h 6"/>
                  <a:gd name="T18" fmla="*/ 1 w 4"/>
                  <a:gd name="T19" fmla="*/ 6 h 6"/>
                  <a:gd name="T20" fmla="*/ 1 w 4"/>
                  <a:gd name="T21" fmla="*/ 6 h 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" h="6">
                    <a:moveTo>
                      <a:pt x="1" y="6"/>
                    </a:moveTo>
                    <a:lnTo>
                      <a:pt x="1" y="6"/>
                    </a:lnTo>
                    <a:lnTo>
                      <a:pt x="0" y="3"/>
                    </a:lnTo>
                    <a:lnTo>
                      <a:pt x="1" y="0"/>
                    </a:lnTo>
                    <a:lnTo>
                      <a:pt x="4" y="3"/>
                    </a:lnTo>
                    <a:lnTo>
                      <a:pt x="3" y="6"/>
                    </a:lnTo>
                    <a:lnTo>
                      <a:pt x="1" y="6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5" name="Freeform 173"/>
              <p:cNvSpPr>
                <a:spLocks/>
              </p:cNvSpPr>
              <p:nvPr/>
            </p:nvSpPr>
            <p:spPr bwMode="auto">
              <a:xfrm>
                <a:off x="163" y="532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0 h 1"/>
                  <a:gd name="T4" fmla="*/ 0 h 1"/>
                  <a:gd name="T5" fmla="*/ 1 h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66" name="Rectangle 174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67" name="Rectangle 175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68" name="Rectangle 176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69" name="Freeform 177"/>
              <p:cNvSpPr>
                <a:spLocks/>
              </p:cNvSpPr>
              <p:nvPr/>
            </p:nvSpPr>
            <p:spPr bwMode="auto">
              <a:xfrm>
                <a:off x="163" y="525"/>
                <a:ext cx="0" cy="7"/>
              </a:xfrm>
              <a:custGeom>
                <a:avLst/>
                <a:gdLst>
                  <a:gd name="T0" fmla="*/ 7 h 7"/>
                  <a:gd name="T1" fmla="*/ 0 h 7"/>
                  <a:gd name="T2" fmla="*/ 0 h 7"/>
                  <a:gd name="T3" fmla="*/ 0 h 7"/>
                  <a:gd name="T4" fmla="*/ 7 h 7"/>
                  <a:gd name="T5" fmla="*/ 7 h 7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7">
                    <a:moveTo>
                      <a:pt x="0" y="7"/>
                    </a:moveTo>
                    <a:lnTo>
                      <a:pt x="0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0" name="Freeform 178"/>
              <p:cNvSpPr>
                <a:spLocks/>
              </p:cNvSpPr>
              <p:nvPr/>
            </p:nvSpPr>
            <p:spPr bwMode="auto">
              <a:xfrm>
                <a:off x="163" y="459"/>
                <a:ext cx="2" cy="2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0 h 2"/>
                  <a:gd name="T4" fmla="*/ 2 w 2"/>
                  <a:gd name="T5" fmla="*/ 1 h 2"/>
                  <a:gd name="T6" fmla="*/ 0 w 2"/>
                  <a:gd name="T7" fmla="*/ 2 h 2"/>
                  <a:gd name="T8" fmla="*/ 0 w 2"/>
                  <a:gd name="T9" fmla="*/ 2 h 2"/>
                  <a:gd name="T10" fmla="*/ 0 w 2"/>
                  <a:gd name="T11" fmla="*/ 0 h 2"/>
                  <a:gd name="T12" fmla="*/ 0 w 2"/>
                  <a:gd name="T13" fmla="*/ 0 h 2"/>
                  <a:gd name="T14" fmla="*/ 0 w 2"/>
                  <a:gd name="T15" fmla="*/ 0 h 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lnTo>
                      <a:pt x="2" y="0"/>
                    </a:lnTo>
                    <a:lnTo>
                      <a:pt x="2" y="1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1" name="Rectangle 179"/>
              <p:cNvSpPr>
                <a:spLocks noChangeArrowheads="1"/>
              </p:cNvSpPr>
              <p:nvPr/>
            </p:nvSpPr>
            <p:spPr bwMode="auto">
              <a:xfrm>
                <a:off x="163" y="461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72" name="Freeform 180"/>
              <p:cNvSpPr>
                <a:spLocks/>
              </p:cNvSpPr>
              <p:nvPr/>
            </p:nvSpPr>
            <p:spPr bwMode="auto">
              <a:xfrm>
                <a:off x="163" y="532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3" name="Freeform 181"/>
              <p:cNvSpPr>
                <a:spLocks/>
              </p:cNvSpPr>
              <p:nvPr/>
            </p:nvSpPr>
            <p:spPr bwMode="auto">
              <a:xfrm>
                <a:off x="163" y="532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4" name="Freeform 182"/>
              <p:cNvSpPr>
                <a:spLocks/>
              </p:cNvSpPr>
              <p:nvPr/>
            </p:nvSpPr>
            <p:spPr bwMode="auto">
              <a:xfrm>
                <a:off x="159" y="533"/>
                <a:ext cx="8" cy="1"/>
              </a:xfrm>
              <a:custGeom>
                <a:avLst/>
                <a:gdLst>
                  <a:gd name="T0" fmla="*/ 0 w 8"/>
                  <a:gd name="T1" fmla="*/ 0 h 1"/>
                  <a:gd name="T2" fmla="*/ 4 w 8"/>
                  <a:gd name="T3" fmla="*/ 0 h 1"/>
                  <a:gd name="T4" fmla="*/ 8 w 8"/>
                  <a:gd name="T5" fmla="*/ 0 h 1"/>
                  <a:gd name="T6" fmla="*/ 8 w 8"/>
                  <a:gd name="T7" fmla="*/ 1 h 1"/>
                  <a:gd name="T8" fmla="*/ 8 w 8"/>
                  <a:gd name="T9" fmla="*/ 1 h 1"/>
                  <a:gd name="T10" fmla="*/ 0 w 8"/>
                  <a:gd name="T11" fmla="*/ 1 h 1"/>
                  <a:gd name="T12" fmla="*/ 0 w 8"/>
                  <a:gd name="T13" fmla="*/ 1 h 1"/>
                  <a:gd name="T14" fmla="*/ 0 w 8"/>
                  <a:gd name="T15" fmla="*/ 0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" h="1">
                    <a:moveTo>
                      <a:pt x="0" y="0"/>
                    </a:moveTo>
                    <a:lnTo>
                      <a:pt x="4" y="0"/>
                    </a:lnTo>
                    <a:lnTo>
                      <a:pt x="8" y="0"/>
                    </a:lnTo>
                    <a:lnTo>
                      <a:pt x="8" y="1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5" name="Freeform 183"/>
              <p:cNvSpPr>
                <a:spLocks/>
              </p:cNvSpPr>
              <p:nvPr/>
            </p:nvSpPr>
            <p:spPr bwMode="auto">
              <a:xfrm>
                <a:off x="163" y="461"/>
                <a:ext cx="0" cy="64"/>
              </a:xfrm>
              <a:custGeom>
                <a:avLst/>
                <a:gdLst>
                  <a:gd name="T0" fmla="*/ 0 h 64"/>
                  <a:gd name="T1" fmla="*/ 0 h 64"/>
                  <a:gd name="T2" fmla="*/ 64 h 64"/>
                  <a:gd name="T3" fmla="*/ 64 h 64"/>
                  <a:gd name="T4" fmla="*/ 64 h 64"/>
                  <a:gd name="T5" fmla="*/ 64 h 64"/>
                  <a:gd name="T6" fmla="*/ 64 h 64"/>
                  <a:gd name="T7" fmla="*/ 0 h 64"/>
                  <a:gd name="T8" fmla="*/ 0 h 64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9">
                    <a:pos x="0" y="T0"/>
                  </a:cxn>
                  <a:cxn ang="T10">
                    <a:pos x="0" y="T1"/>
                  </a:cxn>
                  <a:cxn ang="T11">
                    <a:pos x="0" y="T2"/>
                  </a:cxn>
                  <a:cxn ang="T12">
                    <a:pos x="0" y="T3"/>
                  </a:cxn>
                  <a:cxn ang="T13">
                    <a:pos x="0" y="T4"/>
                  </a:cxn>
                  <a:cxn ang="T14">
                    <a:pos x="0" y="T5"/>
                  </a:cxn>
                  <a:cxn ang="T15">
                    <a:pos x="0" y="T6"/>
                  </a:cxn>
                  <a:cxn ang="T16">
                    <a:pos x="0" y="T7"/>
                  </a:cxn>
                  <a:cxn ang="T17">
                    <a:pos x="0" y="T8"/>
                  </a:cxn>
                </a:cxnLst>
                <a:rect l="0" t="0" r="r" b="b"/>
                <a:pathLst>
                  <a:path h="64">
                    <a:moveTo>
                      <a:pt x="0" y="0"/>
                    </a:moveTo>
                    <a:lnTo>
                      <a:pt x="0" y="0"/>
                    </a:lnTo>
                    <a:lnTo>
                      <a:pt x="0" y="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6" name="Freeform 184"/>
              <p:cNvSpPr>
                <a:spLocks/>
              </p:cNvSpPr>
              <p:nvPr/>
            </p:nvSpPr>
            <p:spPr bwMode="auto">
              <a:xfrm>
                <a:off x="163" y="525"/>
                <a:ext cx="0" cy="0"/>
              </a:xfrm>
              <a:custGeom>
                <a:avLst/>
                <a:gdLst>
                  <a:gd name="T0" fmla="*/ 0 60000 65536"/>
                  <a:gd name="T1" fmla="*/ 0 60000 65536"/>
                  <a:gd name="T2" fmla="*/ 0 60000 65536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0">
                    <a:pos x="0" y="0"/>
                  </a:cxn>
                  <a:cxn ang="T1">
                    <a:pos x="0" y="0"/>
                  </a:cxn>
                  <a:cxn ang="T2">
                    <a:pos x="0" y="0"/>
                  </a:cxn>
                  <a:cxn ang="T3">
                    <a:pos x="0" y="0"/>
                  </a:cxn>
                  <a:cxn ang="T4">
                    <a:pos x="0" y="0"/>
                  </a:cxn>
                  <a:cxn ang="T5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7" name="Rectangle 185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78" name="Freeform 186"/>
              <p:cNvSpPr>
                <a:spLocks/>
              </p:cNvSpPr>
              <p:nvPr/>
            </p:nvSpPr>
            <p:spPr bwMode="auto">
              <a:xfrm>
                <a:off x="163" y="459"/>
                <a:ext cx="0" cy="2"/>
              </a:xfrm>
              <a:custGeom>
                <a:avLst/>
                <a:gdLst>
                  <a:gd name="T0" fmla="*/ 0 h 2"/>
                  <a:gd name="T1" fmla="*/ 0 h 2"/>
                  <a:gd name="T2" fmla="*/ 2 h 2"/>
                  <a:gd name="T3" fmla="*/ 2 h 2"/>
                  <a:gd name="T4" fmla="*/ 2 h 2"/>
                  <a:gd name="T5" fmla="*/ 2 h 2"/>
                  <a:gd name="T6" fmla="*/ 2 h 2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60000 65536"/>
                </a:gdLst>
                <a:ahLst/>
                <a:cxnLst>
                  <a:cxn ang="T8">
                    <a:pos x="0" y="T0"/>
                  </a:cxn>
                  <a:cxn ang="T9">
                    <a:pos x="0" y="T1"/>
                  </a:cxn>
                  <a:cxn ang="T10">
                    <a:pos x="0" y="T2"/>
                  </a:cxn>
                  <a:cxn ang="T11">
                    <a:pos x="0" y="T3"/>
                  </a:cxn>
                  <a:cxn ang="T12">
                    <a:pos x="0" y="T4"/>
                  </a:cxn>
                  <a:cxn ang="T13">
                    <a:pos x="0" y="T5"/>
                  </a:cxn>
                  <a:cxn ang="T14">
                    <a:pos x="0" y="T6"/>
                  </a:cxn>
                  <a:cxn ang="T15">
                    <a:pos x="0" y="T7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79" name="Rectangle 187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80" name="Rectangle 188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81" name="Freeform 189"/>
              <p:cNvSpPr>
                <a:spLocks/>
              </p:cNvSpPr>
              <p:nvPr/>
            </p:nvSpPr>
            <p:spPr bwMode="auto">
              <a:xfrm>
                <a:off x="159" y="532"/>
                <a:ext cx="4" cy="1"/>
              </a:xfrm>
              <a:custGeom>
                <a:avLst/>
                <a:gdLst>
                  <a:gd name="T0" fmla="*/ 1 w 4"/>
                  <a:gd name="T1" fmla="*/ 1 h 1"/>
                  <a:gd name="T2" fmla="*/ 4 w 4"/>
                  <a:gd name="T3" fmla="*/ 0 h 1"/>
                  <a:gd name="T4" fmla="*/ 4 w 4"/>
                  <a:gd name="T5" fmla="*/ 0 h 1"/>
                  <a:gd name="T6" fmla="*/ 4 w 4"/>
                  <a:gd name="T7" fmla="*/ 1 h 1"/>
                  <a:gd name="T8" fmla="*/ 0 w 4"/>
                  <a:gd name="T9" fmla="*/ 1 h 1"/>
                  <a:gd name="T10" fmla="*/ 0 w 4"/>
                  <a:gd name="T11" fmla="*/ 1 h 1"/>
                  <a:gd name="T12" fmla="*/ 1 w 4"/>
                  <a:gd name="T13" fmla="*/ 1 h 1"/>
                  <a:gd name="T14" fmla="*/ 1 w 4"/>
                  <a:gd name="T15" fmla="*/ 1 h 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" h="1">
                    <a:moveTo>
                      <a:pt x="1" y="1"/>
                    </a:moveTo>
                    <a:lnTo>
                      <a:pt x="4" y="0"/>
                    </a:lnTo>
                    <a:lnTo>
                      <a:pt x="4" y="1"/>
                    </a:lnTo>
                    <a:lnTo>
                      <a:pt x="0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2" name="Freeform 190"/>
              <p:cNvSpPr>
                <a:spLocks/>
              </p:cNvSpPr>
              <p:nvPr/>
            </p:nvSpPr>
            <p:spPr bwMode="auto">
              <a:xfrm>
                <a:off x="163" y="459"/>
                <a:ext cx="0" cy="1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0" y="T0"/>
                  </a:cxn>
                  <a:cxn ang="T5">
                    <a:pos x="0" y="T1"/>
                  </a:cxn>
                  <a:cxn ang="T6">
                    <a:pos x="0" y="T2"/>
                  </a:cxn>
                  <a:cxn ang="T7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3" name="Rectangle 191"/>
              <p:cNvSpPr>
                <a:spLocks noChangeArrowheads="1"/>
              </p:cNvSpPr>
              <p:nvPr/>
            </p:nvSpPr>
            <p:spPr bwMode="auto">
              <a:xfrm>
                <a:off x="163" y="532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84" name="Freeform 192"/>
              <p:cNvSpPr>
                <a:spLocks/>
              </p:cNvSpPr>
              <p:nvPr/>
            </p:nvSpPr>
            <p:spPr bwMode="auto">
              <a:xfrm>
                <a:off x="163" y="530"/>
                <a:ext cx="0" cy="2"/>
              </a:xfrm>
              <a:custGeom>
                <a:avLst/>
                <a:gdLst>
                  <a:gd name="T0" fmla="*/ 2 h 2"/>
                  <a:gd name="T1" fmla="*/ 2 h 2"/>
                  <a:gd name="T2" fmla="*/ 2 h 2"/>
                  <a:gd name="T3" fmla="*/ 2 h 2"/>
                  <a:gd name="T4" fmla="*/ 0 h 2"/>
                  <a:gd name="T5" fmla="*/ 2 h 2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0" y="T0"/>
                  </a:cxn>
                  <a:cxn ang="T7">
                    <a:pos x="0" y="T1"/>
                  </a:cxn>
                  <a:cxn ang="T8">
                    <a:pos x="0" y="T2"/>
                  </a:cxn>
                  <a:cxn ang="T9">
                    <a:pos x="0" y="T3"/>
                  </a:cxn>
                  <a:cxn ang="T10">
                    <a:pos x="0" y="T4"/>
                  </a:cxn>
                  <a:cxn ang="T11">
                    <a:pos x="0" y="T5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5" name="Freeform 193"/>
              <p:cNvSpPr>
                <a:spLocks/>
              </p:cNvSpPr>
              <p:nvPr/>
            </p:nvSpPr>
            <p:spPr bwMode="auto">
              <a:xfrm>
                <a:off x="162" y="525"/>
                <a:ext cx="1" cy="7"/>
              </a:xfrm>
              <a:custGeom>
                <a:avLst/>
                <a:gdLst>
                  <a:gd name="T0" fmla="*/ 1 w 1"/>
                  <a:gd name="T1" fmla="*/ 5 h 7"/>
                  <a:gd name="T2" fmla="*/ 1 w 1"/>
                  <a:gd name="T3" fmla="*/ 5 h 7"/>
                  <a:gd name="T4" fmla="*/ 0 w 1"/>
                  <a:gd name="T5" fmla="*/ 2 h 7"/>
                  <a:gd name="T6" fmla="*/ 0 w 1"/>
                  <a:gd name="T7" fmla="*/ 2 h 7"/>
                  <a:gd name="T8" fmla="*/ 0 w 1"/>
                  <a:gd name="T9" fmla="*/ 2 h 7"/>
                  <a:gd name="T10" fmla="*/ 0 w 1"/>
                  <a:gd name="T11" fmla="*/ 2 h 7"/>
                  <a:gd name="T12" fmla="*/ 1 w 1"/>
                  <a:gd name="T13" fmla="*/ 0 h 7"/>
                  <a:gd name="T14" fmla="*/ 1 w 1"/>
                  <a:gd name="T15" fmla="*/ 7 h 7"/>
                  <a:gd name="T16" fmla="*/ 1 w 1"/>
                  <a:gd name="T17" fmla="*/ 5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" h="7">
                    <a:moveTo>
                      <a:pt x="1" y="5"/>
                    </a:moveTo>
                    <a:lnTo>
                      <a:pt x="1" y="5"/>
                    </a:lnTo>
                    <a:lnTo>
                      <a:pt x="0" y="2"/>
                    </a:lnTo>
                    <a:lnTo>
                      <a:pt x="1" y="0"/>
                    </a:lnTo>
                    <a:lnTo>
                      <a:pt x="1" y="7"/>
                    </a:lnTo>
                    <a:lnTo>
                      <a:pt x="1" y="5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6" name="Freeform 194"/>
              <p:cNvSpPr>
                <a:spLocks/>
              </p:cNvSpPr>
              <p:nvPr/>
            </p:nvSpPr>
            <p:spPr bwMode="auto">
              <a:xfrm>
                <a:off x="160" y="459"/>
                <a:ext cx="3" cy="2"/>
              </a:xfrm>
              <a:custGeom>
                <a:avLst/>
                <a:gdLst>
                  <a:gd name="T0" fmla="*/ 2 w 3"/>
                  <a:gd name="T1" fmla="*/ 1 h 2"/>
                  <a:gd name="T2" fmla="*/ 3 w 3"/>
                  <a:gd name="T3" fmla="*/ 1 h 2"/>
                  <a:gd name="T4" fmla="*/ 3 w 3"/>
                  <a:gd name="T5" fmla="*/ 0 h 2"/>
                  <a:gd name="T6" fmla="*/ 3 w 3"/>
                  <a:gd name="T7" fmla="*/ 2 h 2"/>
                  <a:gd name="T8" fmla="*/ 0 w 3"/>
                  <a:gd name="T9" fmla="*/ 2 h 2"/>
                  <a:gd name="T10" fmla="*/ 0 w 3"/>
                  <a:gd name="T11" fmla="*/ 1 h 2"/>
                  <a:gd name="T12" fmla="*/ 2 w 3"/>
                  <a:gd name="T13" fmla="*/ 1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2" y="1"/>
                    </a:moveTo>
                    <a:lnTo>
                      <a:pt x="3" y="1"/>
                    </a:lnTo>
                    <a:lnTo>
                      <a:pt x="3" y="0"/>
                    </a:lnTo>
                    <a:lnTo>
                      <a:pt x="3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1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7" name="Freeform 195"/>
              <p:cNvSpPr>
                <a:spLocks/>
              </p:cNvSpPr>
              <p:nvPr/>
            </p:nvSpPr>
            <p:spPr bwMode="auto">
              <a:xfrm>
                <a:off x="160" y="461"/>
                <a:ext cx="3" cy="64"/>
              </a:xfrm>
              <a:custGeom>
                <a:avLst/>
                <a:gdLst>
                  <a:gd name="T0" fmla="*/ 0 w 3"/>
                  <a:gd name="T1" fmla="*/ 0 h 64"/>
                  <a:gd name="T2" fmla="*/ 3 w 3"/>
                  <a:gd name="T3" fmla="*/ 0 h 64"/>
                  <a:gd name="T4" fmla="*/ 3 w 3"/>
                  <a:gd name="T5" fmla="*/ 64 h 64"/>
                  <a:gd name="T6" fmla="*/ 3 w 3"/>
                  <a:gd name="T7" fmla="*/ 64 h 64"/>
                  <a:gd name="T8" fmla="*/ 2 w 3"/>
                  <a:gd name="T9" fmla="*/ 62 h 64"/>
                  <a:gd name="T10" fmla="*/ 2 w 3"/>
                  <a:gd name="T11" fmla="*/ 62 h 64"/>
                  <a:gd name="T12" fmla="*/ 0 w 3"/>
                  <a:gd name="T13" fmla="*/ 61 h 64"/>
                  <a:gd name="T14" fmla="*/ 0 w 3"/>
                  <a:gd name="T15" fmla="*/ 0 h 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64">
                    <a:moveTo>
                      <a:pt x="0" y="0"/>
                    </a:moveTo>
                    <a:lnTo>
                      <a:pt x="3" y="0"/>
                    </a:lnTo>
                    <a:lnTo>
                      <a:pt x="3" y="64"/>
                    </a:lnTo>
                    <a:lnTo>
                      <a:pt x="2" y="62"/>
                    </a:lnTo>
                    <a:lnTo>
                      <a:pt x="0" y="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8" name="Freeform 196"/>
              <p:cNvSpPr>
                <a:spLocks/>
              </p:cNvSpPr>
              <p:nvPr/>
            </p:nvSpPr>
            <p:spPr bwMode="auto">
              <a:xfrm>
                <a:off x="160" y="530"/>
                <a:ext cx="3" cy="2"/>
              </a:xfrm>
              <a:custGeom>
                <a:avLst/>
                <a:gdLst>
                  <a:gd name="T0" fmla="*/ 3 w 3"/>
                  <a:gd name="T1" fmla="*/ 2 h 2"/>
                  <a:gd name="T2" fmla="*/ 0 w 3"/>
                  <a:gd name="T3" fmla="*/ 2 h 2"/>
                  <a:gd name="T4" fmla="*/ 0 w 3"/>
                  <a:gd name="T5" fmla="*/ 0 h 2"/>
                  <a:gd name="T6" fmla="*/ 0 w 3"/>
                  <a:gd name="T7" fmla="*/ 0 h 2"/>
                  <a:gd name="T8" fmla="*/ 0 w 3"/>
                  <a:gd name="T9" fmla="*/ 0 h 2"/>
                  <a:gd name="T10" fmla="*/ 3 w 3"/>
                  <a:gd name="T11" fmla="*/ 2 h 2"/>
                  <a:gd name="T12" fmla="*/ 3 w 3"/>
                  <a:gd name="T13" fmla="*/ 2 h 2"/>
                  <a:gd name="T14" fmla="*/ 3 w 3"/>
                  <a:gd name="T15" fmla="*/ 2 h 2"/>
                  <a:gd name="T16" fmla="*/ 3 w 3"/>
                  <a:gd name="T17" fmla="*/ 2 h 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lnTo>
                      <a:pt x="0" y="2"/>
                    </a:lnTo>
                    <a:lnTo>
                      <a:pt x="0" y="0"/>
                    </a:lnTo>
                    <a:lnTo>
                      <a:pt x="3" y="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89" name="Rectangle 197"/>
              <p:cNvSpPr>
                <a:spLocks noChangeArrowheads="1"/>
              </p:cNvSpPr>
              <p:nvPr/>
            </p:nvSpPr>
            <p:spPr bwMode="auto">
              <a:xfrm>
                <a:off x="163" y="459"/>
                <a:ext cx="1" cy="1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1800"/>
              </a:p>
            </p:txBody>
          </p:sp>
          <p:sp>
            <p:nvSpPr>
              <p:cNvPr id="6390" name="Freeform 198"/>
              <p:cNvSpPr>
                <a:spLocks/>
              </p:cNvSpPr>
              <p:nvPr/>
            </p:nvSpPr>
            <p:spPr bwMode="auto">
              <a:xfrm>
                <a:off x="160" y="530"/>
                <a:ext cx="3" cy="2"/>
              </a:xfrm>
              <a:custGeom>
                <a:avLst/>
                <a:gdLst>
                  <a:gd name="T0" fmla="*/ 3 w 3"/>
                  <a:gd name="T1" fmla="*/ 0 h 2"/>
                  <a:gd name="T2" fmla="*/ 3 w 3"/>
                  <a:gd name="T3" fmla="*/ 0 h 2"/>
                  <a:gd name="T4" fmla="*/ 3 w 3"/>
                  <a:gd name="T5" fmla="*/ 2 h 2"/>
                  <a:gd name="T6" fmla="*/ 0 w 3"/>
                  <a:gd name="T7" fmla="*/ 0 h 2"/>
                  <a:gd name="T8" fmla="*/ 0 w 3"/>
                  <a:gd name="T9" fmla="*/ 0 h 2"/>
                  <a:gd name="T10" fmla="*/ 0 w 3"/>
                  <a:gd name="T11" fmla="*/ 0 h 2"/>
                  <a:gd name="T12" fmla="*/ 3 w 3"/>
                  <a:gd name="T13" fmla="*/ 0 h 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3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0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1" name="Freeform 199"/>
              <p:cNvSpPr>
                <a:spLocks/>
              </p:cNvSpPr>
              <p:nvPr/>
            </p:nvSpPr>
            <p:spPr bwMode="auto">
              <a:xfrm>
                <a:off x="162" y="459"/>
                <a:ext cx="1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  <a:gd name="T4" fmla="*/ 0 w 1"/>
                  <a:gd name="T5" fmla="*/ 1 w 1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2" name="Freeform 200"/>
              <p:cNvSpPr>
                <a:spLocks/>
              </p:cNvSpPr>
              <p:nvPr/>
            </p:nvSpPr>
            <p:spPr bwMode="auto">
              <a:xfrm>
                <a:off x="160" y="459"/>
                <a:ext cx="3" cy="0"/>
              </a:xfrm>
              <a:custGeom>
                <a:avLst/>
                <a:gdLst>
                  <a:gd name="T0" fmla="*/ 3 w 3"/>
                  <a:gd name="T1" fmla="*/ 0 w 3"/>
                  <a:gd name="T2" fmla="*/ 0 w 3"/>
                  <a:gd name="T3" fmla="*/ 0 w 3"/>
                  <a:gd name="T4" fmla="*/ 2 w 3"/>
                  <a:gd name="T5" fmla="*/ 3 w 3"/>
                  <a:gd name="T6" fmla="*/ 0 60000 65536"/>
                  <a:gd name="T7" fmla="*/ 0 60000 6553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6">
                    <a:pos x="T0" y="0"/>
                  </a:cxn>
                  <a:cxn ang="T7">
                    <a:pos x="T1" y="0"/>
                  </a:cxn>
                  <a:cxn ang="T8">
                    <a:pos x="T2" y="0"/>
                  </a:cxn>
                  <a:cxn ang="T9">
                    <a:pos x="T3" y="0"/>
                  </a:cxn>
                  <a:cxn ang="T10">
                    <a:pos x="T4" y="0"/>
                  </a:cxn>
                  <a:cxn ang="T11">
                    <a:pos x="T5" y="0"/>
                  </a:cxn>
                </a:cxnLst>
                <a:rect l="0" t="0" r="r" b="b"/>
                <a:pathLst>
                  <a:path w="3">
                    <a:moveTo>
                      <a:pt x="3" y="0"/>
                    </a:moveTo>
                    <a:lnTo>
                      <a:pt x="0" y="0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3" name="Freeform 201"/>
              <p:cNvSpPr>
                <a:spLocks/>
              </p:cNvSpPr>
              <p:nvPr/>
            </p:nvSpPr>
            <p:spPr bwMode="auto">
              <a:xfrm>
                <a:off x="160" y="461"/>
                <a:ext cx="3" cy="0"/>
              </a:xfrm>
              <a:custGeom>
                <a:avLst/>
                <a:gdLst>
                  <a:gd name="T0" fmla="*/ 0 w 3"/>
                  <a:gd name="T1" fmla="*/ 0 w 3"/>
                  <a:gd name="T2" fmla="*/ 3 w 3"/>
                  <a:gd name="T3" fmla="*/ 0 w 3"/>
                  <a:gd name="T4" fmla="*/ 0 60000 65536"/>
                  <a:gd name="T5" fmla="*/ 0 60000 65536"/>
                  <a:gd name="T6" fmla="*/ 0 60000 65536"/>
                  <a:gd name="T7" fmla="*/ 0 60000 65536"/>
                </a:gdLst>
                <a:ahLst/>
                <a:cxnLst>
                  <a:cxn ang="T4">
                    <a:pos x="T0" y="0"/>
                  </a:cxn>
                  <a:cxn ang="T5">
                    <a:pos x="T1" y="0"/>
                  </a:cxn>
                  <a:cxn ang="T6">
                    <a:pos x="T2" y="0"/>
                  </a:cxn>
                  <a:cxn ang="T7">
                    <a:pos x="T3" y="0"/>
                  </a:cxn>
                </a:cxnLst>
                <a:rect l="0" t="0" r="r" b="b"/>
                <a:pathLst>
                  <a:path w="3">
                    <a:moveTo>
                      <a:pt x="0" y="0"/>
                    </a:moveTo>
                    <a:lnTo>
                      <a:pt x="0" y="0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4" name="Freeform 202"/>
              <p:cNvSpPr>
                <a:spLocks/>
              </p:cNvSpPr>
              <p:nvPr/>
            </p:nvSpPr>
            <p:spPr bwMode="auto">
              <a:xfrm>
                <a:off x="160" y="456"/>
                <a:ext cx="3" cy="3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0 h 3"/>
                  <a:gd name="T4" fmla="*/ 3 w 3"/>
                  <a:gd name="T5" fmla="*/ 3 h 3"/>
                  <a:gd name="T6" fmla="*/ 2 w 3"/>
                  <a:gd name="T7" fmla="*/ 3 h 3"/>
                  <a:gd name="T8" fmla="*/ 0 w 3"/>
                  <a:gd name="T9" fmla="*/ 1 h 3"/>
                  <a:gd name="T10" fmla="*/ 0 w 3"/>
                  <a:gd name="T11" fmla="*/ 1 h 3"/>
                  <a:gd name="T12" fmla="*/ 2 w 3"/>
                  <a:gd name="T13" fmla="*/ 0 h 3"/>
                  <a:gd name="T14" fmla="*/ 2 w 3"/>
                  <a:gd name="T15" fmla="*/ 0 h 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lnTo>
                      <a:pt x="2" y="0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5" name="Freeform 203"/>
              <p:cNvSpPr>
                <a:spLocks/>
              </p:cNvSpPr>
              <p:nvPr/>
            </p:nvSpPr>
            <p:spPr bwMode="auto">
              <a:xfrm>
                <a:off x="160" y="522"/>
                <a:ext cx="3" cy="5"/>
              </a:xfrm>
              <a:custGeom>
                <a:avLst/>
                <a:gdLst>
                  <a:gd name="T0" fmla="*/ 3 w 3"/>
                  <a:gd name="T1" fmla="*/ 3 h 5"/>
                  <a:gd name="T2" fmla="*/ 3 w 3"/>
                  <a:gd name="T3" fmla="*/ 3 h 5"/>
                  <a:gd name="T4" fmla="*/ 2 w 3"/>
                  <a:gd name="T5" fmla="*/ 5 h 5"/>
                  <a:gd name="T6" fmla="*/ 2 w 3"/>
                  <a:gd name="T7" fmla="*/ 5 h 5"/>
                  <a:gd name="T8" fmla="*/ 0 w 3"/>
                  <a:gd name="T9" fmla="*/ 5 h 5"/>
                  <a:gd name="T10" fmla="*/ 0 w 3"/>
                  <a:gd name="T11" fmla="*/ 0 h 5"/>
                  <a:gd name="T12" fmla="*/ 0 w 3"/>
                  <a:gd name="T13" fmla="*/ 0 h 5"/>
                  <a:gd name="T14" fmla="*/ 2 w 3"/>
                  <a:gd name="T15" fmla="*/ 1 h 5"/>
                  <a:gd name="T16" fmla="*/ 2 w 3"/>
                  <a:gd name="T17" fmla="*/ 1 h 5"/>
                  <a:gd name="T18" fmla="*/ 3 w 3"/>
                  <a:gd name="T19" fmla="*/ 3 h 5"/>
                  <a:gd name="T20" fmla="*/ 3 w 3"/>
                  <a:gd name="T21" fmla="*/ 3 h 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" h="5">
                    <a:moveTo>
                      <a:pt x="3" y="3"/>
                    </a:moveTo>
                    <a:lnTo>
                      <a:pt x="3" y="3"/>
                    </a:lnTo>
                    <a:lnTo>
                      <a:pt x="2" y="5"/>
                    </a:lnTo>
                    <a:lnTo>
                      <a:pt x="0" y="5"/>
                    </a:lnTo>
                    <a:lnTo>
                      <a:pt x="0" y="0"/>
                    </a:lnTo>
                    <a:lnTo>
                      <a:pt x="2" y="1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96" name="Freeform 204"/>
              <p:cNvSpPr>
                <a:spLocks/>
              </p:cNvSpPr>
              <p:nvPr/>
            </p:nvSpPr>
            <p:spPr bwMode="auto">
              <a:xfrm>
                <a:off x="162" y="460"/>
                <a:ext cx="1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  <a:gd name="T3" fmla="*/ 0 60000 65536"/>
                  <a:gd name="T4" fmla="*/ 0 60000 65536"/>
                  <a:gd name="T5" fmla="*/ 0 60000 65536"/>
                </a:gdLst>
                <a:ahLst/>
                <a:cxnLst>
                  <a:cxn ang="T3">
                    <a:pos x="T0" y="0"/>
                  </a:cxn>
                  <a:cxn ang="T4">
                    <a:pos x="T1" y="0"/>
                  </a:cxn>
                  <a:cxn ang="T5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155" name="Freeform 206"/>
            <p:cNvSpPr>
              <a:spLocks/>
            </p:cNvSpPr>
            <p:nvPr/>
          </p:nvSpPr>
          <p:spPr bwMode="auto">
            <a:xfrm>
              <a:off x="160" y="527"/>
              <a:ext cx="3" cy="3"/>
            </a:xfrm>
            <a:custGeom>
              <a:avLst/>
              <a:gdLst>
                <a:gd name="T0" fmla="*/ 2 w 3"/>
                <a:gd name="T1" fmla="*/ 0 h 3"/>
                <a:gd name="T2" fmla="*/ 2 w 3"/>
                <a:gd name="T3" fmla="*/ 0 h 3"/>
                <a:gd name="T4" fmla="*/ 3 w 3"/>
                <a:gd name="T5" fmla="*/ 3 h 3"/>
                <a:gd name="T6" fmla="*/ 0 w 3"/>
                <a:gd name="T7" fmla="*/ 3 h 3"/>
                <a:gd name="T8" fmla="*/ 0 w 3"/>
                <a:gd name="T9" fmla="*/ 3 h 3"/>
                <a:gd name="T10" fmla="*/ 2 w 3"/>
                <a:gd name="T11" fmla="*/ 0 h 3"/>
                <a:gd name="T12" fmla="*/ 2 w 3"/>
                <a:gd name="T13" fmla="*/ 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2" y="0"/>
                  </a:lnTo>
                  <a:lnTo>
                    <a:pt x="3" y="3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6" name="Rectangle 207"/>
            <p:cNvSpPr>
              <a:spLocks noChangeArrowheads="1"/>
            </p:cNvSpPr>
            <p:nvPr/>
          </p:nvSpPr>
          <p:spPr bwMode="auto">
            <a:xfrm>
              <a:off x="160" y="460"/>
              <a:ext cx="2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57" name="Freeform 208"/>
            <p:cNvSpPr>
              <a:spLocks/>
            </p:cNvSpPr>
            <p:nvPr/>
          </p:nvSpPr>
          <p:spPr bwMode="auto">
            <a:xfrm>
              <a:off x="160" y="459"/>
              <a:ext cx="3" cy="1"/>
            </a:xfrm>
            <a:custGeom>
              <a:avLst/>
              <a:gdLst>
                <a:gd name="T0" fmla="*/ 3 w 3"/>
                <a:gd name="T1" fmla="*/ 1 h 1"/>
                <a:gd name="T2" fmla="*/ 2 w 3"/>
                <a:gd name="T3" fmla="*/ 1 h 1"/>
                <a:gd name="T4" fmla="*/ 0 w 3"/>
                <a:gd name="T5" fmla="*/ 1 h 1"/>
                <a:gd name="T6" fmla="*/ 0 w 3"/>
                <a:gd name="T7" fmla="*/ 0 h 1"/>
                <a:gd name="T8" fmla="*/ 3 w 3"/>
                <a:gd name="T9" fmla="*/ 0 h 1"/>
                <a:gd name="T10" fmla="*/ 3 w 3"/>
                <a:gd name="T11" fmla="*/ 0 h 1"/>
                <a:gd name="T12" fmla="*/ 3 w 3"/>
                <a:gd name="T13" fmla="*/ 1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2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8" name="Freeform 209"/>
            <p:cNvSpPr>
              <a:spLocks/>
            </p:cNvSpPr>
            <p:nvPr/>
          </p:nvSpPr>
          <p:spPr bwMode="auto">
            <a:xfrm>
              <a:off x="160" y="530"/>
              <a:ext cx="3" cy="3"/>
            </a:xfrm>
            <a:custGeom>
              <a:avLst/>
              <a:gdLst>
                <a:gd name="T0" fmla="*/ 3 w 3"/>
                <a:gd name="T1" fmla="*/ 2 h 3"/>
                <a:gd name="T2" fmla="*/ 0 w 3"/>
                <a:gd name="T3" fmla="*/ 3 h 3"/>
                <a:gd name="T4" fmla="*/ 0 w 3"/>
                <a:gd name="T5" fmla="*/ 3 h 3"/>
                <a:gd name="T6" fmla="*/ 0 w 3"/>
                <a:gd name="T7" fmla="*/ 0 h 3"/>
                <a:gd name="T8" fmla="*/ 0 w 3"/>
                <a:gd name="T9" fmla="*/ 2 h 3"/>
                <a:gd name="T10" fmla="*/ 3 w 3"/>
                <a:gd name="T11" fmla="*/ 2 h 3"/>
                <a:gd name="T12" fmla="*/ 3 w 3"/>
                <a:gd name="T13" fmla="*/ 2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2"/>
                  </a:lnTo>
                  <a:lnTo>
                    <a:pt x="3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9" name="Freeform 210"/>
            <p:cNvSpPr>
              <a:spLocks/>
            </p:cNvSpPr>
            <p:nvPr/>
          </p:nvSpPr>
          <p:spPr bwMode="auto">
            <a:xfrm>
              <a:off x="160" y="527"/>
              <a:ext cx="2" cy="3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0 h 3"/>
                <a:gd name="T4" fmla="*/ 2 w 2"/>
                <a:gd name="T5" fmla="*/ 0 h 3"/>
                <a:gd name="T6" fmla="*/ 2 w 2"/>
                <a:gd name="T7" fmla="*/ 0 h 3"/>
                <a:gd name="T8" fmla="*/ 2 w 2"/>
                <a:gd name="T9" fmla="*/ 0 h 3"/>
                <a:gd name="T10" fmla="*/ 2 w 2"/>
                <a:gd name="T11" fmla="*/ 0 h 3"/>
                <a:gd name="T12" fmla="*/ 0 w 2"/>
                <a:gd name="T13" fmla="*/ 3 h 3"/>
                <a:gd name="T14" fmla="*/ 0 w 2"/>
                <a:gd name="T15" fmla="*/ 3 h 3"/>
                <a:gd name="T16" fmla="*/ 0 w 2"/>
                <a:gd name="T17" fmla="*/ 3 h 3"/>
                <a:gd name="T18" fmla="*/ 0 w 2"/>
                <a:gd name="T19" fmla="*/ 3 h 3"/>
                <a:gd name="T20" fmla="*/ 0 w 2"/>
                <a:gd name="T21" fmla="*/ 3 h 3"/>
                <a:gd name="T22" fmla="*/ 0 w 2"/>
                <a:gd name="T23" fmla="*/ 0 h 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0" name="Freeform 211"/>
            <p:cNvSpPr>
              <a:spLocks/>
            </p:cNvSpPr>
            <p:nvPr/>
          </p:nvSpPr>
          <p:spPr bwMode="auto">
            <a:xfrm>
              <a:off x="159" y="522"/>
              <a:ext cx="1" cy="5"/>
            </a:xfrm>
            <a:custGeom>
              <a:avLst/>
              <a:gdLst>
                <a:gd name="T0" fmla="*/ 1 w 1"/>
                <a:gd name="T1" fmla="*/ 0 h 5"/>
                <a:gd name="T2" fmla="*/ 1 w 1"/>
                <a:gd name="T3" fmla="*/ 5 h 5"/>
                <a:gd name="T4" fmla="*/ 1 w 1"/>
                <a:gd name="T5" fmla="*/ 5 h 5"/>
                <a:gd name="T6" fmla="*/ 0 w 1"/>
                <a:gd name="T7" fmla="*/ 4 h 5"/>
                <a:gd name="T8" fmla="*/ 0 w 1"/>
                <a:gd name="T9" fmla="*/ 0 h 5"/>
                <a:gd name="T10" fmla="*/ 0 w 1"/>
                <a:gd name="T11" fmla="*/ 0 h 5"/>
                <a:gd name="T12" fmla="*/ 1 w 1"/>
                <a:gd name="T13" fmla="*/ 0 h 5"/>
                <a:gd name="T14" fmla="*/ 1 w 1"/>
                <a:gd name="T15" fmla="*/ 0 h 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5">
                  <a:moveTo>
                    <a:pt x="1" y="0"/>
                  </a:moveTo>
                  <a:lnTo>
                    <a:pt x="1" y="5"/>
                  </a:lnTo>
                  <a:lnTo>
                    <a:pt x="0" y="4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1" name="Freeform 212"/>
            <p:cNvSpPr>
              <a:spLocks/>
            </p:cNvSpPr>
            <p:nvPr/>
          </p:nvSpPr>
          <p:spPr bwMode="auto">
            <a:xfrm>
              <a:off x="159" y="460"/>
              <a:ext cx="1" cy="1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0 w 1"/>
                <a:gd name="T5" fmla="*/ 1 h 1"/>
                <a:gd name="T6" fmla="*/ 0 w 1"/>
                <a:gd name="T7" fmla="*/ 1 h 1"/>
                <a:gd name="T8" fmla="*/ 0 w 1"/>
                <a:gd name="T9" fmla="*/ 0 h 1"/>
                <a:gd name="T10" fmla="*/ 0 w 1"/>
                <a:gd name="T11" fmla="*/ 1 h 1"/>
                <a:gd name="T12" fmla="*/ 1 w 1"/>
                <a:gd name="T13" fmla="*/ 1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2" name="Rectangle 213"/>
            <p:cNvSpPr>
              <a:spLocks noChangeArrowheads="1"/>
            </p:cNvSpPr>
            <p:nvPr/>
          </p:nvSpPr>
          <p:spPr bwMode="auto">
            <a:xfrm>
              <a:off x="159" y="460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63" name="Rectangle 214"/>
            <p:cNvSpPr>
              <a:spLocks noChangeArrowheads="1"/>
            </p:cNvSpPr>
            <p:nvPr/>
          </p:nvSpPr>
          <p:spPr bwMode="auto">
            <a:xfrm>
              <a:off x="159" y="460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64" name="Freeform 215"/>
            <p:cNvSpPr>
              <a:spLocks/>
            </p:cNvSpPr>
            <p:nvPr/>
          </p:nvSpPr>
          <p:spPr bwMode="auto">
            <a:xfrm>
              <a:off x="159" y="459"/>
              <a:ext cx="4" cy="1"/>
            </a:xfrm>
            <a:custGeom>
              <a:avLst/>
              <a:gdLst>
                <a:gd name="T0" fmla="*/ 1 w 4"/>
                <a:gd name="T1" fmla="*/ 0 h 1"/>
                <a:gd name="T2" fmla="*/ 1 w 4"/>
                <a:gd name="T3" fmla="*/ 1 h 1"/>
                <a:gd name="T4" fmla="*/ 0 w 4"/>
                <a:gd name="T5" fmla="*/ 1 h 1"/>
                <a:gd name="T6" fmla="*/ 1 w 4"/>
                <a:gd name="T7" fmla="*/ 0 h 1"/>
                <a:gd name="T8" fmla="*/ 1 w 4"/>
                <a:gd name="T9" fmla="*/ 0 h 1"/>
                <a:gd name="T10" fmla="*/ 4 w 4"/>
                <a:gd name="T11" fmla="*/ 0 h 1"/>
                <a:gd name="T12" fmla="*/ 4 w 4"/>
                <a:gd name="T13" fmla="*/ 0 h 1"/>
                <a:gd name="T14" fmla="*/ 4 w 4"/>
                <a:gd name="T15" fmla="*/ 0 h 1"/>
                <a:gd name="T16" fmla="*/ 4 w 4"/>
                <a:gd name="T17" fmla="*/ 0 h 1"/>
                <a:gd name="T18" fmla="*/ 1 w 4"/>
                <a:gd name="T19" fmla="*/ 0 h 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" h="1">
                  <a:moveTo>
                    <a:pt x="1" y="0"/>
                  </a:moveTo>
                  <a:lnTo>
                    <a:pt x="1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5" name="Freeform 216"/>
            <p:cNvSpPr>
              <a:spLocks/>
            </p:cNvSpPr>
            <p:nvPr/>
          </p:nvSpPr>
          <p:spPr bwMode="auto">
            <a:xfrm>
              <a:off x="159" y="461"/>
              <a:ext cx="1" cy="61"/>
            </a:xfrm>
            <a:custGeom>
              <a:avLst/>
              <a:gdLst>
                <a:gd name="T0" fmla="*/ 1 w 1"/>
                <a:gd name="T1" fmla="*/ 0 h 61"/>
                <a:gd name="T2" fmla="*/ 1 w 1"/>
                <a:gd name="T3" fmla="*/ 61 h 61"/>
                <a:gd name="T4" fmla="*/ 1 w 1"/>
                <a:gd name="T5" fmla="*/ 61 h 61"/>
                <a:gd name="T6" fmla="*/ 0 w 1"/>
                <a:gd name="T7" fmla="*/ 61 h 61"/>
                <a:gd name="T8" fmla="*/ 0 w 1"/>
                <a:gd name="T9" fmla="*/ 0 h 61"/>
                <a:gd name="T10" fmla="*/ 1 w 1"/>
                <a:gd name="T11" fmla="*/ 0 h 6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61">
                  <a:moveTo>
                    <a:pt x="1" y="0"/>
                  </a:moveTo>
                  <a:lnTo>
                    <a:pt x="1" y="61"/>
                  </a:lnTo>
                  <a:lnTo>
                    <a:pt x="0" y="6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6" name="Freeform 217"/>
            <p:cNvSpPr>
              <a:spLocks/>
            </p:cNvSpPr>
            <p:nvPr/>
          </p:nvSpPr>
          <p:spPr bwMode="auto">
            <a:xfrm>
              <a:off x="159" y="459"/>
              <a:ext cx="1" cy="1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  <a:gd name="T4" fmla="*/ 0 w 1"/>
                <a:gd name="T5" fmla="*/ 1 h 1"/>
                <a:gd name="T6" fmla="*/ 0 w 1"/>
                <a:gd name="T7" fmla="*/ 1 h 1"/>
                <a:gd name="T8" fmla="*/ 0 w 1"/>
                <a:gd name="T9" fmla="*/ 1 h 1"/>
                <a:gd name="T10" fmla="*/ 0 w 1"/>
                <a:gd name="T11" fmla="*/ 1 h 1"/>
                <a:gd name="T12" fmla="*/ 0 w 1"/>
                <a:gd name="T13" fmla="*/ 0 h 1"/>
                <a:gd name="T14" fmla="*/ 1 w 1"/>
                <a:gd name="T15" fmla="*/ 0 h 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7" name="Freeform 218"/>
            <p:cNvSpPr>
              <a:spLocks/>
            </p:cNvSpPr>
            <p:nvPr/>
          </p:nvSpPr>
          <p:spPr bwMode="auto">
            <a:xfrm>
              <a:off x="159" y="526"/>
              <a:ext cx="1" cy="7"/>
            </a:xfrm>
            <a:custGeom>
              <a:avLst/>
              <a:gdLst>
                <a:gd name="T0" fmla="*/ 1 w 1"/>
                <a:gd name="T1" fmla="*/ 1 h 7"/>
                <a:gd name="T2" fmla="*/ 1 w 1"/>
                <a:gd name="T3" fmla="*/ 4 h 7"/>
                <a:gd name="T4" fmla="*/ 1 w 1"/>
                <a:gd name="T5" fmla="*/ 4 h 7"/>
                <a:gd name="T6" fmla="*/ 1 w 1"/>
                <a:gd name="T7" fmla="*/ 7 h 7"/>
                <a:gd name="T8" fmla="*/ 0 w 1"/>
                <a:gd name="T9" fmla="*/ 7 h 7"/>
                <a:gd name="T10" fmla="*/ 0 w 1"/>
                <a:gd name="T11" fmla="*/ 0 h 7"/>
                <a:gd name="T12" fmla="*/ 0 w 1"/>
                <a:gd name="T13" fmla="*/ 0 h 7"/>
                <a:gd name="T14" fmla="*/ 1 w 1"/>
                <a:gd name="T15" fmla="*/ 1 h 7"/>
                <a:gd name="T16" fmla="*/ 1 w 1"/>
                <a:gd name="T17" fmla="*/ 1 h 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" h="7">
                  <a:moveTo>
                    <a:pt x="1" y="1"/>
                  </a:moveTo>
                  <a:lnTo>
                    <a:pt x="1" y="4"/>
                  </a:lnTo>
                  <a:lnTo>
                    <a:pt x="1" y="7"/>
                  </a:lnTo>
                  <a:lnTo>
                    <a:pt x="0" y="7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8" name="Freeform 219"/>
            <p:cNvSpPr>
              <a:spLocks/>
            </p:cNvSpPr>
            <p:nvPr/>
          </p:nvSpPr>
          <p:spPr bwMode="auto">
            <a:xfrm>
              <a:off x="159" y="533"/>
              <a:ext cx="1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1 w 1"/>
                <a:gd name="T4" fmla="*/ 0 w 1"/>
                <a:gd name="T5" fmla="*/ 0 w 1"/>
                <a:gd name="T6" fmla="*/ 0 60000 65536"/>
                <a:gd name="T7" fmla="*/ 0 60000 655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6">
                  <a:pos x="T0" y="0"/>
                </a:cxn>
                <a:cxn ang="T7">
                  <a:pos x="T1" y="0"/>
                </a:cxn>
                <a:cxn ang="T8">
                  <a:pos x="T2" y="0"/>
                </a:cxn>
                <a:cxn ang="T9">
                  <a:pos x="T3" y="0"/>
                </a:cxn>
                <a:cxn ang="T10">
                  <a:pos x="T4" y="0"/>
                </a:cxn>
                <a:cxn ang="T11">
                  <a:pos x="T5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9" name="Rectangle 220"/>
            <p:cNvSpPr>
              <a:spLocks noChangeArrowheads="1"/>
            </p:cNvSpPr>
            <p:nvPr/>
          </p:nvSpPr>
          <p:spPr bwMode="auto">
            <a:xfrm>
              <a:off x="159" y="533"/>
              <a:ext cx="1" cy="1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70" name="Freeform 221"/>
            <p:cNvSpPr>
              <a:spLocks/>
            </p:cNvSpPr>
            <p:nvPr/>
          </p:nvSpPr>
          <p:spPr bwMode="auto">
            <a:xfrm>
              <a:off x="159" y="520"/>
              <a:ext cx="0" cy="6"/>
            </a:xfrm>
            <a:custGeom>
              <a:avLst/>
              <a:gdLst>
                <a:gd name="T0" fmla="*/ 2 h 6"/>
                <a:gd name="T1" fmla="*/ 6 h 6"/>
                <a:gd name="T2" fmla="*/ 6 h 6"/>
                <a:gd name="T3" fmla="*/ 6 h 6"/>
                <a:gd name="T4" fmla="*/ 6 h 6"/>
                <a:gd name="T5" fmla="*/ 0 h 6"/>
                <a:gd name="T6" fmla="*/ 0 h 6"/>
                <a:gd name="T7" fmla="*/ 2 h 6"/>
                <a:gd name="T8" fmla="*/ 2 h 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0" y="T0"/>
                </a:cxn>
                <a:cxn ang="T10">
                  <a:pos x="0" y="T1"/>
                </a:cxn>
                <a:cxn ang="T11">
                  <a:pos x="0" y="T2"/>
                </a:cxn>
                <a:cxn ang="T12">
                  <a:pos x="0" y="T3"/>
                </a:cxn>
                <a:cxn ang="T13">
                  <a:pos x="0" y="T4"/>
                </a:cxn>
                <a:cxn ang="T14">
                  <a:pos x="0" y="T5"/>
                </a:cxn>
                <a:cxn ang="T15">
                  <a:pos x="0" y="T6"/>
                </a:cxn>
                <a:cxn ang="T16">
                  <a:pos x="0" y="T7"/>
                </a:cxn>
                <a:cxn ang="T17">
                  <a:pos x="0" y="T8"/>
                </a:cxn>
              </a:cxnLst>
              <a:rect l="0" t="0" r="r" b="b"/>
              <a:pathLst>
                <a:path h="6">
                  <a:moveTo>
                    <a:pt x="0" y="2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1" name="Freeform 222"/>
            <p:cNvSpPr>
              <a:spLocks/>
            </p:cNvSpPr>
            <p:nvPr/>
          </p:nvSpPr>
          <p:spPr bwMode="auto">
            <a:xfrm>
              <a:off x="159" y="460"/>
              <a:ext cx="0" cy="62"/>
            </a:xfrm>
            <a:custGeom>
              <a:avLst/>
              <a:gdLst>
                <a:gd name="T0" fmla="*/ 1 h 62"/>
                <a:gd name="T1" fmla="*/ 62 h 62"/>
                <a:gd name="T2" fmla="*/ 62 h 62"/>
                <a:gd name="T3" fmla="*/ 60 h 62"/>
                <a:gd name="T4" fmla="*/ 0 h 62"/>
                <a:gd name="T5" fmla="*/ 0 h 62"/>
                <a:gd name="T6" fmla="*/ 0 h 62"/>
                <a:gd name="T7" fmla="*/ 0 h 62"/>
                <a:gd name="T8" fmla="*/ 0 h 62"/>
                <a:gd name="T9" fmla="*/ 1 h 62"/>
                <a:gd name="T10" fmla="*/ 1 h 62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</a:gdLst>
              <a:ahLst/>
              <a:cxnLst>
                <a:cxn ang="T11">
                  <a:pos x="0" y="T0"/>
                </a:cxn>
                <a:cxn ang="T12">
                  <a:pos x="0" y="T1"/>
                </a:cxn>
                <a:cxn ang="T13">
                  <a:pos x="0" y="T2"/>
                </a:cxn>
                <a:cxn ang="T14">
                  <a:pos x="0" y="T3"/>
                </a:cxn>
                <a:cxn ang="T15">
                  <a:pos x="0" y="T4"/>
                </a:cxn>
                <a:cxn ang="T16">
                  <a:pos x="0" y="T5"/>
                </a:cxn>
                <a:cxn ang="T17">
                  <a:pos x="0" y="T6"/>
                </a:cxn>
                <a:cxn ang="T18">
                  <a:pos x="0" y="T7"/>
                </a:cxn>
                <a:cxn ang="T19">
                  <a:pos x="0" y="T8"/>
                </a:cxn>
                <a:cxn ang="T20">
                  <a:pos x="0" y="T9"/>
                </a:cxn>
                <a:cxn ang="T21">
                  <a:pos x="0" y="T10"/>
                </a:cxn>
              </a:cxnLst>
              <a:rect l="0" t="0" r="r" b="b"/>
              <a:pathLst>
                <a:path h="62">
                  <a:moveTo>
                    <a:pt x="0" y="1"/>
                  </a:moveTo>
                  <a:lnTo>
                    <a:pt x="0" y="62"/>
                  </a:lnTo>
                  <a:lnTo>
                    <a:pt x="0" y="6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2" name="Freeform 223"/>
            <p:cNvSpPr>
              <a:spLocks/>
            </p:cNvSpPr>
            <p:nvPr/>
          </p:nvSpPr>
          <p:spPr bwMode="auto">
            <a:xfrm>
              <a:off x="159" y="526"/>
              <a:ext cx="0" cy="7"/>
            </a:xfrm>
            <a:custGeom>
              <a:avLst/>
              <a:gdLst>
                <a:gd name="T0" fmla="*/ 0 h 7"/>
                <a:gd name="T1" fmla="*/ 7 h 7"/>
                <a:gd name="T2" fmla="*/ 7 h 7"/>
                <a:gd name="T3" fmla="*/ 6 h 7"/>
                <a:gd name="T4" fmla="*/ 0 h 7"/>
                <a:gd name="T5" fmla="*/ 0 h 7"/>
                <a:gd name="T6" fmla="*/ 0 h 7"/>
                <a:gd name="T7" fmla="*/ 0 h 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</a:gdLst>
              <a:ahLst/>
              <a:cxnLst>
                <a:cxn ang="T8">
                  <a:pos x="0" y="T0"/>
                </a:cxn>
                <a:cxn ang="T9">
                  <a:pos x="0" y="T1"/>
                </a:cxn>
                <a:cxn ang="T10">
                  <a:pos x="0" y="T2"/>
                </a:cxn>
                <a:cxn ang="T11">
                  <a:pos x="0" y="T3"/>
                </a:cxn>
                <a:cxn ang="T12">
                  <a:pos x="0" y="T4"/>
                </a:cxn>
                <a:cxn ang="T13">
                  <a:pos x="0" y="T5"/>
                </a:cxn>
                <a:cxn ang="T14">
                  <a:pos x="0" y="T6"/>
                </a:cxn>
                <a:cxn ang="T15">
                  <a:pos x="0" y="T7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7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3" name="Freeform 224"/>
            <p:cNvSpPr>
              <a:spLocks/>
            </p:cNvSpPr>
            <p:nvPr/>
          </p:nvSpPr>
          <p:spPr bwMode="auto">
            <a:xfrm>
              <a:off x="99" y="450"/>
              <a:ext cx="60" cy="72"/>
            </a:xfrm>
            <a:custGeom>
              <a:avLst/>
              <a:gdLst>
                <a:gd name="T0" fmla="*/ 60 w 60"/>
                <a:gd name="T1" fmla="*/ 10 h 72"/>
                <a:gd name="T2" fmla="*/ 60 w 60"/>
                <a:gd name="T3" fmla="*/ 70 h 72"/>
                <a:gd name="T4" fmla="*/ 60 w 60"/>
                <a:gd name="T5" fmla="*/ 70 h 72"/>
                <a:gd name="T6" fmla="*/ 54 w 60"/>
                <a:gd name="T7" fmla="*/ 69 h 72"/>
                <a:gd name="T8" fmla="*/ 49 w 60"/>
                <a:gd name="T9" fmla="*/ 66 h 72"/>
                <a:gd name="T10" fmla="*/ 49 w 60"/>
                <a:gd name="T11" fmla="*/ 66 h 72"/>
                <a:gd name="T12" fmla="*/ 40 w 60"/>
                <a:gd name="T13" fmla="*/ 65 h 72"/>
                <a:gd name="T14" fmla="*/ 31 w 60"/>
                <a:gd name="T15" fmla="*/ 65 h 72"/>
                <a:gd name="T16" fmla="*/ 31 w 60"/>
                <a:gd name="T17" fmla="*/ 65 h 72"/>
                <a:gd name="T18" fmla="*/ 17 w 60"/>
                <a:gd name="T19" fmla="*/ 65 h 72"/>
                <a:gd name="T20" fmla="*/ 4 w 60"/>
                <a:gd name="T21" fmla="*/ 69 h 72"/>
                <a:gd name="T22" fmla="*/ 4 w 60"/>
                <a:gd name="T23" fmla="*/ 69 h 72"/>
                <a:gd name="T24" fmla="*/ 0 w 60"/>
                <a:gd name="T25" fmla="*/ 72 h 72"/>
                <a:gd name="T26" fmla="*/ 0 w 60"/>
                <a:gd name="T27" fmla="*/ 16 h 72"/>
                <a:gd name="T28" fmla="*/ 0 w 60"/>
                <a:gd name="T29" fmla="*/ 16 h 72"/>
                <a:gd name="T30" fmla="*/ 0 w 60"/>
                <a:gd name="T31" fmla="*/ 11 h 72"/>
                <a:gd name="T32" fmla="*/ 0 w 60"/>
                <a:gd name="T33" fmla="*/ 11 h 72"/>
                <a:gd name="T34" fmla="*/ 3 w 60"/>
                <a:gd name="T35" fmla="*/ 9 h 72"/>
                <a:gd name="T36" fmla="*/ 3 w 60"/>
                <a:gd name="T37" fmla="*/ 9 h 72"/>
                <a:gd name="T38" fmla="*/ 5 w 60"/>
                <a:gd name="T39" fmla="*/ 6 h 72"/>
                <a:gd name="T40" fmla="*/ 12 w 60"/>
                <a:gd name="T41" fmla="*/ 3 h 72"/>
                <a:gd name="T42" fmla="*/ 12 w 60"/>
                <a:gd name="T43" fmla="*/ 3 h 72"/>
                <a:gd name="T44" fmla="*/ 21 w 60"/>
                <a:gd name="T45" fmla="*/ 2 h 72"/>
                <a:gd name="T46" fmla="*/ 31 w 60"/>
                <a:gd name="T47" fmla="*/ 0 h 72"/>
                <a:gd name="T48" fmla="*/ 31 w 60"/>
                <a:gd name="T49" fmla="*/ 0 h 72"/>
                <a:gd name="T50" fmla="*/ 42 w 60"/>
                <a:gd name="T51" fmla="*/ 2 h 72"/>
                <a:gd name="T52" fmla="*/ 52 w 60"/>
                <a:gd name="T53" fmla="*/ 4 h 72"/>
                <a:gd name="T54" fmla="*/ 52 w 60"/>
                <a:gd name="T55" fmla="*/ 4 h 72"/>
                <a:gd name="T56" fmla="*/ 57 w 60"/>
                <a:gd name="T57" fmla="*/ 7 h 72"/>
                <a:gd name="T58" fmla="*/ 57 w 60"/>
                <a:gd name="T59" fmla="*/ 7 h 72"/>
                <a:gd name="T60" fmla="*/ 60 w 60"/>
                <a:gd name="T61" fmla="*/ 10 h 72"/>
                <a:gd name="T62" fmla="*/ 60 w 60"/>
                <a:gd name="T63" fmla="*/ 10 h 7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0" h="72">
                  <a:moveTo>
                    <a:pt x="60" y="10"/>
                  </a:moveTo>
                  <a:lnTo>
                    <a:pt x="60" y="70"/>
                  </a:lnTo>
                  <a:lnTo>
                    <a:pt x="54" y="69"/>
                  </a:lnTo>
                  <a:lnTo>
                    <a:pt x="49" y="66"/>
                  </a:lnTo>
                  <a:lnTo>
                    <a:pt x="40" y="65"/>
                  </a:lnTo>
                  <a:lnTo>
                    <a:pt x="31" y="65"/>
                  </a:lnTo>
                  <a:lnTo>
                    <a:pt x="17" y="65"/>
                  </a:lnTo>
                  <a:lnTo>
                    <a:pt x="4" y="69"/>
                  </a:lnTo>
                  <a:lnTo>
                    <a:pt x="0" y="7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3" y="9"/>
                  </a:lnTo>
                  <a:lnTo>
                    <a:pt x="5" y="6"/>
                  </a:lnTo>
                  <a:lnTo>
                    <a:pt x="12" y="3"/>
                  </a:lnTo>
                  <a:lnTo>
                    <a:pt x="21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4"/>
                  </a:lnTo>
                  <a:lnTo>
                    <a:pt x="57" y="7"/>
                  </a:lnTo>
                  <a:lnTo>
                    <a:pt x="60" y="10"/>
                  </a:lnTo>
                  <a:close/>
                </a:path>
              </a:pathLst>
            </a:custGeom>
            <a:solidFill>
              <a:srgbClr val="CBCB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4" name="Freeform 225"/>
            <p:cNvSpPr>
              <a:spLocks/>
            </p:cNvSpPr>
            <p:nvPr/>
          </p:nvSpPr>
          <p:spPr bwMode="auto">
            <a:xfrm>
              <a:off x="58" y="0"/>
              <a:ext cx="5644" cy="10"/>
            </a:xfrm>
            <a:custGeom>
              <a:avLst/>
              <a:gdLst>
                <a:gd name="T0" fmla="*/ 42 w 5644"/>
                <a:gd name="T1" fmla="*/ 0 h 10"/>
                <a:gd name="T2" fmla="*/ 5602 w 5644"/>
                <a:gd name="T3" fmla="*/ 0 h 10"/>
                <a:gd name="T4" fmla="*/ 5602 w 5644"/>
                <a:gd name="T5" fmla="*/ 0 h 10"/>
                <a:gd name="T6" fmla="*/ 5613 w 5644"/>
                <a:gd name="T7" fmla="*/ 1 h 10"/>
                <a:gd name="T8" fmla="*/ 5624 w 5644"/>
                <a:gd name="T9" fmla="*/ 3 h 10"/>
                <a:gd name="T10" fmla="*/ 5634 w 5644"/>
                <a:gd name="T11" fmla="*/ 6 h 10"/>
                <a:gd name="T12" fmla="*/ 5644 w 5644"/>
                <a:gd name="T13" fmla="*/ 10 h 10"/>
                <a:gd name="T14" fmla="*/ 5644 w 5644"/>
                <a:gd name="T15" fmla="*/ 10 h 10"/>
                <a:gd name="T16" fmla="*/ 5606 w 5644"/>
                <a:gd name="T17" fmla="*/ 6 h 10"/>
                <a:gd name="T18" fmla="*/ 5561 w 5644"/>
                <a:gd name="T19" fmla="*/ 4 h 10"/>
                <a:gd name="T20" fmla="*/ 80 w 5644"/>
                <a:gd name="T21" fmla="*/ 4 h 10"/>
                <a:gd name="T22" fmla="*/ 80 w 5644"/>
                <a:gd name="T23" fmla="*/ 4 h 10"/>
                <a:gd name="T24" fmla="*/ 38 w 5644"/>
                <a:gd name="T25" fmla="*/ 6 h 10"/>
                <a:gd name="T26" fmla="*/ 0 w 5644"/>
                <a:gd name="T27" fmla="*/ 8 h 10"/>
                <a:gd name="T28" fmla="*/ 0 w 5644"/>
                <a:gd name="T29" fmla="*/ 8 h 10"/>
                <a:gd name="T30" fmla="*/ 10 w 5644"/>
                <a:gd name="T31" fmla="*/ 6 h 10"/>
                <a:gd name="T32" fmla="*/ 21 w 5644"/>
                <a:gd name="T33" fmla="*/ 3 h 10"/>
                <a:gd name="T34" fmla="*/ 31 w 5644"/>
                <a:gd name="T35" fmla="*/ 1 h 10"/>
                <a:gd name="T36" fmla="*/ 42 w 5644"/>
                <a:gd name="T37" fmla="*/ 0 h 10"/>
                <a:gd name="T38" fmla="*/ 42 w 5644"/>
                <a:gd name="T39" fmla="*/ 0 h 1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644" h="10">
                  <a:moveTo>
                    <a:pt x="42" y="0"/>
                  </a:moveTo>
                  <a:lnTo>
                    <a:pt x="5602" y="0"/>
                  </a:lnTo>
                  <a:lnTo>
                    <a:pt x="5613" y="1"/>
                  </a:lnTo>
                  <a:lnTo>
                    <a:pt x="5624" y="3"/>
                  </a:lnTo>
                  <a:lnTo>
                    <a:pt x="5634" y="6"/>
                  </a:lnTo>
                  <a:lnTo>
                    <a:pt x="5644" y="10"/>
                  </a:lnTo>
                  <a:lnTo>
                    <a:pt x="5606" y="6"/>
                  </a:lnTo>
                  <a:lnTo>
                    <a:pt x="5561" y="4"/>
                  </a:lnTo>
                  <a:lnTo>
                    <a:pt x="80" y="4"/>
                  </a:lnTo>
                  <a:lnTo>
                    <a:pt x="38" y="6"/>
                  </a:lnTo>
                  <a:lnTo>
                    <a:pt x="0" y="8"/>
                  </a:lnTo>
                  <a:lnTo>
                    <a:pt x="10" y="6"/>
                  </a:lnTo>
                  <a:lnTo>
                    <a:pt x="21" y="3"/>
                  </a:lnTo>
                  <a:lnTo>
                    <a:pt x="31" y="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5" name="Freeform 226"/>
            <p:cNvSpPr>
              <a:spLocks/>
            </p:cNvSpPr>
            <p:nvPr/>
          </p:nvSpPr>
          <p:spPr bwMode="auto">
            <a:xfrm>
              <a:off x="99" y="515"/>
              <a:ext cx="60" cy="11"/>
            </a:xfrm>
            <a:custGeom>
              <a:avLst/>
              <a:gdLst>
                <a:gd name="T0" fmla="*/ 60 w 60"/>
                <a:gd name="T1" fmla="*/ 5 h 11"/>
                <a:gd name="T2" fmla="*/ 60 w 60"/>
                <a:gd name="T3" fmla="*/ 11 h 11"/>
                <a:gd name="T4" fmla="*/ 60 w 60"/>
                <a:gd name="T5" fmla="*/ 11 h 11"/>
                <a:gd name="T6" fmla="*/ 54 w 60"/>
                <a:gd name="T7" fmla="*/ 8 h 11"/>
                <a:gd name="T8" fmla="*/ 47 w 60"/>
                <a:gd name="T9" fmla="*/ 5 h 11"/>
                <a:gd name="T10" fmla="*/ 39 w 60"/>
                <a:gd name="T11" fmla="*/ 4 h 11"/>
                <a:gd name="T12" fmla="*/ 31 w 60"/>
                <a:gd name="T13" fmla="*/ 4 h 11"/>
                <a:gd name="T14" fmla="*/ 31 w 60"/>
                <a:gd name="T15" fmla="*/ 4 h 11"/>
                <a:gd name="T16" fmla="*/ 21 w 60"/>
                <a:gd name="T17" fmla="*/ 4 h 11"/>
                <a:gd name="T18" fmla="*/ 12 w 60"/>
                <a:gd name="T19" fmla="*/ 5 h 11"/>
                <a:gd name="T20" fmla="*/ 5 w 60"/>
                <a:gd name="T21" fmla="*/ 8 h 11"/>
                <a:gd name="T22" fmla="*/ 0 w 60"/>
                <a:gd name="T23" fmla="*/ 11 h 11"/>
                <a:gd name="T24" fmla="*/ 0 w 60"/>
                <a:gd name="T25" fmla="*/ 7 h 11"/>
                <a:gd name="T26" fmla="*/ 0 w 60"/>
                <a:gd name="T27" fmla="*/ 7 h 11"/>
                <a:gd name="T28" fmla="*/ 4 w 60"/>
                <a:gd name="T29" fmla="*/ 4 h 11"/>
                <a:gd name="T30" fmla="*/ 4 w 60"/>
                <a:gd name="T31" fmla="*/ 4 h 11"/>
                <a:gd name="T32" fmla="*/ 17 w 60"/>
                <a:gd name="T33" fmla="*/ 0 h 11"/>
                <a:gd name="T34" fmla="*/ 31 w 60"/>
                <a:gd name="T35" fmla="*/ 0 h 11"/>
                <a:gd name="T36" fmla="*/ 31 w 60"/>
                <a:gd name="T37" fmla="*/ 0 h 11"/>
                <a:gd name="T38" fmla="*/ 40 w 60"/>
                <a:gd name="T39" fmla="*/ 0 h 11"/>
                <a:gd name="T40" fmla="*/ 49 w 60"/>
                <a:gd name="T41" fmla="*/ 1 h 11"/>
                <a:gd name="T42" fmla="*/ 49 w 60"/>
                <a:gd name="T43" fmla="*/ 1 h 11"/>
                <a:gd name="T44" fmla="*/ 54 w 60"/>
                <a:gd name="T45" fmla="*/ 4 h 11"/>
                <a:gd name="T46" fmla="*/ 60 w 60"/>
                <a:gd name="T47" fmla="*/ 5 h 11"/>
                <a:gd name="T48" fmla="*/ 60 w 60"/>
                <a:gd name="T49" fmla="*/ 5 h 1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0" h="11">
                  <a:moveTo>
                    <a:pt x="60" y="5"/>
                  </a:moveTo>
                  <a:lnTo>
                    <a:pt x="60" y="11"/>
                  </a:lnTo>
                  <a:lnTo>
                    <a:pt x="54" y="8"/>
                  </a:lnTo>
                  <a:lnTo>
                    <a:pt x="47" y="5"/>
                  </a:lnTo>
                  <a:lnTo>
                    <a:pt x="39" y="4"/>
                  </a:lnTo>
                  <a:lnTo>
                    <a:pt x="31" y="4"/>
                  </a:lnTo>
                  <a:lnTo>
                    <a:pt x="21" y="4"/>
                  </a:lnTo>
                  <a:lnTo>
                    <a:pt x="12" y="5"/>
                  </a:lnTo>
                  <a:lnTo>
                    <a:pt x="5" y="8"/>
                  </a:lnTo>
                  <a:lnTo>
                    <a:pt x="0" y="11"/>
                  </a:lnTo>
                  <a:lnTo>
                    <a:pt x="0" y="7"/>
                  </a:lnTo>
                  <a:lnTo>
                    <a:pt x="4" y="4"/>
                  </a:lnTo>
                  <a:lnTo>
                    <a:pt x="17" y="0"/>
                  </a:lnTo>
                  <a:lnTo>
                    <a:pt x="31" y="0"/>
                  </a:lnTo>
                  <a:lnTo>
                    <a:pt x="40" y="0"/>
                  </a:lnTo>
                  <a:lnTo>
                    <a:pt x="49" y="1"/>
                  </a:lnTo>
                  <a:lnTo>
                    <a:pt x="54" y="4"/>
                  </a:lnTo>
                  <a:lnTo>
                    <a:pt x="60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6" name="Freeform 227"/>
            <p:cNvSpPr>
              <a:spLocks/>
            </p:cNvSpPr>
            <p:nvPr/>
          </p:nvSpPr>
          <p:spPr bwMode="auto">
            <a:xfrm>
              <a:off x="99" y="519"/>
              <a:ext cx="60" cy="15"/>
            </a:xfrm>
            <a:custGeom>
              <a:avLst/>
              <a:gdLst>
                <a:gd name="T0" fmla="*/ 60 w 60"/>
                <a:gd name="T1" fmla="*/ 7 h 15"/>
                <a:gd name="T2" fmla="*/ 60 w 60"/>
                <a:gd name="T3" fmla="*/ 13 h 15"/>
                <a:gd name="T4" fmla="*/ 60 w 60"/>
                <a:gd name="T5" fmla="*/ 14 h 15"/>
                <a:gd name="T6" fmla="*/ 60 w 60"/>
                <a:gd name="T7" fmla="*/ 14 h 15"/>
                <a:gd name="T8" fmla="*/ 57 w 60"/>
                <a:gd name="T9" fmla="*/ 11 h 15"/>
                <a:gd name="T10" fmla="*/ 57 w 60"/>
                <a:gd name="T11" fmla="*/ 11 h 15"/>
                <a:gd name="T12" fmla="*/ 52 w 60"/>
                <a:gd name="T13" fmla="*/ 7 h 15"/>
                <a:gd name="T14" fmla="*/ 52 w 60"/>
                <a:gd name="T15" fmla="*/ 7 h 15"/>
                <a:gd name="T16" fmla="*/ 42 w 60"/>
                <a:gd name="T17" fmla="*/ 4 h 15"/>
                <a:gd name="T18" fmla="*/ 31 w 60"/>
                <a:gd name="T19" fmla="*/ 4 h 15"/>
                <a:gd name="T20" fmla="*/ 31 w 60"/>
                <a:gd name="T21" fmla="*/ 4 h 15"/>
                <a:gd name="T22" fmla="*/ 21 w 60"/>
                <a:gd name="T23" fmla="*/ 4 h 15"/>
                <a:gd name="T24" fmla="*/ 12 w 60"/>
                <a:gd name="T25" fmla="*/ 6 h 15"/>
                <a:gd name="T26" fmla="*/ 12 w 60"/>
                <a:gd name="T27" fmla="*/ 6 h 15"/>
                <a:gd name="T28" fmla="*/ 5 w 60"/>
                <a:gd name="T29" fmla="*/ 8 h 15"/>
                <a:gd name="T30" fmla="*/ 3 w 60"/>
                <a:gd name="T31" fmla="*/ 11 h 15"/>
                <a:gd name="T32" fmla="*/ 3 w 60"/>
                <a:gd name="T33" fmla="*/ 11 h 15"/>
                <a:gd name="T34" fmla="*/ 0 w 60"/>
                <a:gd name="T35" fmla="*/ 15 h 15"/>
                <a:gd name="T36" fmla="*/ 0 w 60"/>
                <a:gd name="T37" fmla="*/ 15 h 15"/>
                <a:gd name="T38" fmla="*/ 0 w 60"/>
                <a:gd name="T39" fmla="*/ 7 h 15"/>
                <a:gd name="T40" fmla="*/ 0 w 60"/>
                <a:gd name="T41" fmla="*/ 7 h 15"/>
                <a:gd name="T42" fmla="*/ 5 w 60"/>
                <a:gd name="T43" fmla="*/ 4 h 15"/>
                <a:gd name="T44" fmla="*/ 12 w 60"/>
                <a:gd name="T45" fmla="*/ 1 h 15"/>
                <a:gd name="T46" fmla="*/ 21 w 60"/>
                <a:gd name="T47" fmla="*/ 0 h 15"/>
                <a:gd name="T48" fmla="*/ 31 w 60"/>
                <a:gd name="T49" fmla="*/ 0 h 15"/>
                <a:gd name="T50" fmla="*/ 31 w 60"/>
                <a:gd name="T51" fmla="*/ 0 h 15"/>
                <a:gd name="T52" fmla="*/ 39 w 60"/>
                <a:gd name="T53" fmla="*/ 0 h 15"/>
                <a:gd name="T54" fmla="*/ 47 w 60"/>
                <a:gd name="T55" fmla="*/ 1 h 15"/>
                <a:gd name="T56" fmla="*/ 54 w 60"/>
                <a:gd name="T57" fmla="*/ 4 h 15"/>
                <a:gd name="T58" fmla="*/ 60 w 60"/>
                <a:gd name="T59" fmla="*/ 7 h 15"/>
                <a:gd name="T60" fmla="*/ 60 w 60"/>
                <a:gd name="T61" fmla="*/ 7 h 1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60" h="15">
                  <a:moveTo>
                    <a:pt x="60" y="7"/>
                  </a:moveTo>
                  <a:lnTo>
                    <a:pt x="60" y="13"/>
                  </a:lnTo>
                  <a:lnTo>
                    <a:pt x="60" y="14"/>
                  </a:lnTo>
                  <a:lnTo>
                    <a:pt x="57" y="11"/>
                  </a:lnTo>
                  <a:lnTo>
                    <a:pt x="52" y="7"/>
                  </a:lnTo>
                  <a:lnTo>
                    <a:pt x="42" y="4"/>
                  </a:lnTo>
                  <a:lnTo>
                    <a:pt x="31" y="4"/>
                  </a:lnTo>
                  <a:lnTo>
                    <a:pt x="21" y="4"/>
                  </a:lnTo>
                  <a:lnTo>
                    <a:pt x="12" y="6"/>
                  </a:lnTo>
                  <a:lnTo>
                    <a:pt x="5" y="8"/>
                  </a:lnTo>
                  <a:lnTo>
                    <a:pt x="3" y="11"/>
                  </a:lnTo>
                  <a:lnTo>
                    <a:pt x="0" y="15"/>
                  </a:lnTo>
                  <a:lnTo>
                    <a:pt x="0" y="7"/>
                  </a:lnTo>
                  <a:lnTo>
                    <a:pt x="5" y="4"/>
                  </a:lnTo>
                  <a:lnTo>
                    <a:pt x="12" y="1"/>
                  </a:lnTo>
                  <a:lnTo>
                    <a:pt x="21" y="0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47" y="1"/>
                  </a:lnTo>
                  <a:lnTo>
                    <a:pt x="54" y="4"/>
                  </a:lnTo>
                  <a:lnTo>
                    <a:pt x="60" y="7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7" name="Freeform 228"/>
            <p:cNvSpPr>
              <a:spLocks/>
            </p:cNvSpPr>
            <p:nvPr/>
          </p:nvSpPr>
          <p:spPr bwMode="auto">
            <a:xfrm>
              <a:off x="95" y="446"/>
              <a:ext cx="67" cy="20"/>
            </a:xfrm>
            <a:custGeom>
              <a:avLst/>
              <a:gdLst>
                <a:gd name="T0" fmla="*/ 65 w 67"/>
                <a:gd name="T1" fmla="*/ 11 h 20"/>
                <a:gd name="T2" fmla="*/ 67 w 67"/>
                <a:gd name="T3" fmla="*/ 13 h 20"/>
                <a:gd name="T4" fmla="*/ 65 w 67"/>
                <a:gd name="T5" fmla="*/ 13 h 20"/>
                <a:gd name="T6" fmla="*/ 65 w 67"/>
                <a:gd name="T7" fmla="*/ 13 h 20"/>
                <a:gd name="T8" fmla="*/ 65 w 67"/>
                <a:gd name="T9" fmla="*/ 13 h 20"/>
                <a:gd name="T10" fmla="*/ 64 w 67"/>
                <a:gd name="T11" fmla="*/ 13 h 20"/>
                <a:gd name="T12" fmla="*/ 64 w 67"/>
                <a:gd name="T13" fmla="*/ 14 h 20"/>
                <a:gd name="T14" fmla="*/ 64 w 67"/>
                <a:gd name="T15" fmla="*/ 14 h 20"/>
                <a:gd name="T16" fmla="*/ 61 w 67"/>
                <a:gd name="T17" fmla="*/ 11 h 20"/>
                <a:gd name="T18" fmla="*/ 61 w 67"/>
                <a:gd name="T19" fmla="*/ 11 h 20"/>
                <a:gd name="T20" fmla="*/ 56 w 67"/>
                <a:gd name="T21" fmla="*/ 8 h 20"/>
                <a:gd name="T22" fmla="*/ 56 w 67"/>
                <a:gd name="T23" fmla="*/ 8 h 20"/>
                <a:gd name="T24" fmla="*/ 46 w 67"/>
                <a:gd name="T25" fmla="*/ 6 h 20"/>
                <a:gd name="T26" fmla="*/ 35 w 67"/>
                <a:gd name="T27" fmla="*/ 4 h 20"/>
                <a:gd name="T28" fmla="*/ 35 w 67"/>
                <a:gd name="T29" fmla="*/ 4 h 20"/>
                <a:gd name="T30" fmla="*/ 25 w 67"/>
                <a:gd name="T31" fmla="*/ 6 h 20"/>
                <a:gd name="T32" fmla="*/ 16 w 67"/>
                <a:gd name="T33" fmla="*/ 7 h 20"/>
                <a:gd name="T34" fmla="*/ 16 w 67"/>
                <a:gd name="T35" fmla="*/ 7 h 20"/>
                <a:gd name="T36" fmla="*/ 9 w 67"/>
                <a:gd name="T37" fmla="*/ 10 h 20"/>
                <a:gd name="T38" fmla="*/ 7 w 67"/>
                <a:gd name="T39" fmla="*/ 13 h 20"/>
                <a:gd name="T40" fmla="*/ 7 w 67"/>
                <a:gd name="T41" fmla="*/ 13 h 20"/>
                <a:gd name="T42" fmla="*/ 4 w 67"/>
                <a:gd name="T43" fmla="*/ 15 h 20"/>
                <a:gd name="T44" fmla="*/ 4 w 67"/>
                <a:gd name="T45" fmla="*/ 20 h 20"/>
                <a:gd name="T46" fmla="*/ 4 w 67"/>
                <a:gd name="T47" fmla="*/ 20 h 20"/>
                <a:gd name="T48" fmla="*/ 4 w 67"/>
                <a:gd name="T49" fmla="*/ 15 h 20"/>
                <a:gd name="T50" fmla="*/ 0 w 67"/>
                <a:gd name="T51" fmla="*/ 15 h 20"/>
                <a:gd name="T52" fmla="*/ 0 w 67"/>
                <a:gd name="T53" fmla="*/ 15 h 20"/>
                <a:gd name="T54" fmla="*/ 1 w 67"/>
                <a:gd name="T55" fmla="*/ 13 h 20"/>
                <a:gd name="T56" fmla="*/ 2 w 67"/>
                <a:gd name="T57" fmla="*/ 10 h 20"/>
                <a:gd name="T58" fmla="*/ 7 w 67"/>
                <a:gd name="T59" fmla="*/ 7 h 20"/>
                <a:gd name="T60" fmla="*/ 11 w 67"/>
                <a:gd name="T61" fmla="*/ 4 h 20"/>
                <a:gd name="T62" fmla="*/ 21 w 67"/>
                <a:gd name="T63" fmla="*/ 1 h 20"/>
                <a:gd name="T64" fmla="*/ 35 w 67"/>
                <a:gd name="T65" fmla="*/ 0 h 20"/>
                <a:gd name="T66" fmla="*/ 35 w 67"/>
                <a:gd name="T67" fmla="*/ 0 h 20"/>
                <a:gd name="T68" fmla="*/ 44 w 67"/>
                <a:gd name="T69" fmla="*/ 1 h 20"/>
                <a:gd name="T70" fmla="*/ 54 w 67"/>
                <a:gd name="T71" fmla="*/ 3 h 20"/>
                <a:gd name="T72" fmla="*/ 61 w 67"/>
                <a:gd name="T73" fmla="*/ 6 h 20"/>
                <a:gd name="T74" fmla="*/ 67 w 67"/>
                <a:gd name="T75" fmla="*/ 10 h 20"/>
                <a:gd name="T76" fmla="*/ 67 w 67"/>
                <a:gd name="T77" fmla="*/ 10 h 20"/>
                <a:gd name="T78" fmla="*/ 65 w 67"/>
                <a:gd name="T79" fmla="*/ 11 h 20"/>
                <a:gd name="T80" fmla="*/ 65 w 67"/>
                <a:gd name="T81" fmla="*/ 11 h 2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67" h="20">
                  <a:moveTo>
                    <a:pt x="65" y="11"/>
                  </a:moveTo>
                  <a:lnTo>
                    <a:pt x="67" y="13"/>
                  </a:lnTo>
                  <a:lnTo>
                    <a:pt x="65" y="13"/>
                  </a:lnTo>
                  <a:lnTo>
                    <a:pt x="64" y="13"/>
                  </a:lnTo>
                  <a:lnTo>
                    <a:pt x="64" y="14"/>
                  </a:lnTo>
                  <a:lnTo>
                    <a:pt x="61" y="11"/>
                  </a:lnTo>
                  <a:lnTo>
                    <a:pt x="56" y="8"/>
                  </a:lnTo>
                  <a:lnTo>
                    <a:pt x="46" y="6"/>
                  </a:lnTo>
                  <a:lnTo>
                    <a:pt x="35" y="4"/>
                  </a:lnTo>
                  <a:lnTo>
                    <a:pt x="25" y="6"/>
                  </a:lnTo>
                  <a:lnTo>
                    <a:pt x="16" y="7"/>
                  </a:lnTo>
                  <a:lnTo>
                    <a:pt x="9" y="10"/>
                  </a:lnTo>
                  <a:lnTo>
                    <a:pt x="7" y="13"/>
                  </a:lnTo>
                  <a:lnTo>
                    <a:pt x="4" y="15"/>
                  </a:lnTo>
                  <a:lnTo>
                    <a:pt x="4" y="20"/>
                  </a:lnTo>
                  <a:lnTo>
                    <a:pt x="4" y="15"/>
                  </a:lnTo>
                  <a:lnTo>
                    <a:pt x="0" y="15"/>
                  </a:lnTo>
                  <a:lnTo>
                    <a:pt x="1" y="13"/>
                  </a:lnTo>
                  <a:lnTo>
                    <a:pt x="2" y="10"/>
                  </a:lnTo>
                  <a:lnTo>
                    <a:pt x="7" y="7"/>
                  </a:lnTo>
                  <a:lnTo>
                    <a:pt x="11" y="4"/>
                  </a:lnTo>
                  <a:lnTo>
                    <a:pt x="21" y="1"/>
                  </a:lnTo>
                  <a:lnTo>
                    <a:pt x="35" y="0"/>
                  </a:lnTo>
                  <a:lnTo>
                    <a:pt x="44" y="1"/>
                  </a:lnTo>
                  <a:lnTo>
                    <a:pt x="54" y="3"/>
                  </a:lnTo>
                  <a:lnTo>
                    <a:pt x="61" y="6"/>
                  </a:lnTo>
                  <a:lnTo>
                    <a:pt x="67" y="10"/>
                  </a:lnTo>
                  <a:lnTo>
                    <a:pt x="65" y="1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8" name="Freeform 229"/>
            <p:cNvSpPr>
              <a:spLocks/>
            </p:cNvSpPr>
            <p:nvPr/>
          </p:nvSpPr>
          <p:spPr bwMode="auto">
            <a:xfrm>
              <a:off x="95" y="526"/>
              <a:ext cx="4" cy="8"/>
            </a:xfrm>
            <a:custGeom>
              <a:avLst/>
              <a:gdLst>
                <a:gd name="T0" fmla="*/ 0 w 4"/>
                <a:gd name="T1" fmla="*/ 8 h 8"/>
                <a:gd name="T2" fmla="*/ 0 w 4"/>
                <a:gd name="T3" fmla="*/ 8 h 8"/>
                <a:gd name="T4" fmla="*/ 1 w 4"/>
                <a:gd name="T5" fmla="*/ 4 h 8"/>
                <a:gd name="T6" fmla="*/ 4 w 4"/>
                <a:gd name="T7" fmla="*/ 0 h 8"/>
                <a:gd name="T8" fmla="*/ 4 w 4"/>
                <a:gd name="T9" fmla="*/ 8 h 8"/>
                <a:gd name="T10" fmla="*/ 0 w 4"/>
                <a:gd name="T11" fmla="*/ 8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8">
                  <a:moveTo>
                    <a:pt x="0" y="8"/>
                  </a:moveTo>
                  <a:lnTo>
                    <a:pt x="0" y="8"/>
                  </a:lnTo>
                  <a:lnTo>
                    <a:pt x="1" y="4"/>
                  </a:lnTo>
                  <a:lnTo>
                    <a:pt x="4" y="0"/>
                  </a:lnTo>
                  <a:lnTo>
                    <a:pt x="4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9" name="Freeform 230"/>
            <p:cNvSpPr>
              <a:spLocks/>
            </p:cNvSpPr>
            <p:nvPr/>
          </p:nvSpPr>
          <p:spPr bwMode="auto">
            <a:xfrm>
              <a:off x="95" y="466"/>
              <a:ext cx="4" cy="59"/>
            </a:xfrm>
            <a:custGeom>
              <a:avLst/>
              <a:gdLst>
                <a:gd name="T0" fmla="*/ 4 w 4"/>
                <a:gd name="T1" fmla="*/ 0 h 59"/>
                <a:gd name="T2" fmla="*/ 4 w 4"/>
                <a:gd name="T3" fmla="*/ 56 h 59"/>
                <a:gd name="T4" fmla="*/ 4 w 4"/>
                <a:gd name="T5" fmla="*/ 56 h 59"/>
                <a:gd name="T6" fmla="*/ 0 w 4"/>
                <a:gd name="T7" fmla="*/ 59 h 59"/>
                <a:gd name="T8" fmla="*/ 0 w 4"/>
                <a:gd name="T9" fmla="*/ 0 h 59"/>
                <a:gd name="T10" fmla="*/ 0 w 4"/>
                <a:gd name="T11" fmla="*/ 0 h 59"/>
                <a:gd name="T12" fmla="*/ 4 w 4"/>
                <a:gd name="T13" fmla="*/ 0 h 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59">
                  <a:moveTo>
                    <a:pt x="4" y="0"/>
                  </a:moveTo>
                  <a:lnTo>
                    <a:pt x="4" y="56"/>
                  </a:lnTo>
                  <a:lnTo>
                    <a:pt x="0" y="59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0" name="Freeform 231"/>
            <p:cNvSpPr>
              <a:spLocks/>
            </p:cNvSpPr>
            <p:nvPr/>
          </p:nvSpPr>
          <p:spPr bwMode="auto">
            <a:xfrm>
              <a:off x="95" y="461"/>
              <a:ext cx="4" cy="5"/>
            </a:xfrm>
            <a:custGeom>
              <a:avLst/>
              <a:gdLst>
                <a:gd name="T0" fmla="*/ 4 w 4"/>
                <a:gd name="T1" fmla="*/ 0 h 5"/>
                <a:gd name="T2" fmla="*/ 4 w 4"/>
                <a:gd name="T3" fmla="*/ 5 h 5"/>
                <a:gd name="T4" fmla="*/ 0 w 4"/>
                <a:gd name="T5" fmla="*/ 5 h 5"/>
                <a:gd name="T6" fmla="*/ 0 w 4"/>
                <a:gd name="T7" fmla="*/ 5 h 5"/>
                <a:gd name="T8" fmla="*/ 0 w 4"/>
                <a:gd name="T9" fmla="*/ 0 h 5"/>
                <a:gd name="T10" fmla="*/ 0 w 4"/>
                <a:gd name="T11" fmla="*/ 0 h 5"/>
                <a:gd name="T12" fmla="*/ 4 w 4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4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1" name="Freeform 232"/>
            <p:cNvSpPr>
              <a:spLocks/>
            </p:cNvSpPr>
            <p:nvPr/>
          </p:nvSpPr>
          <p:spPr bwMode="auto">
            <a:xfrm>
              <a:off x="92" y="442"/>
              <a:ext cx="71" cy="19"/>
            </a:xfrm>
            <a:custGeom>
              <a:avLst/>
              <a:gdLst>
                <a:gd name="T0" fmla="*/ 71 w 71"/>
                <a:gd name="T1" fmla="*/ 11 h 19"/>
                <a:gd name="T2" fmla="*/ 71 w 71"/>
                <a:gd name="T3" fmla="*/ 11 h 19"/>
                <a:gd name="T4" fmla="*/ 70 w 71"/>
                <a:gd name="T5" fmla="*/ 14 h 19"/>
                <a:gd name="T6" fmla="*/ 70 w 71"/>
                <a:gd name="T7" fmla="*/ 14 h 19"/>
                <a:gd name="T8" fmla="*/ 64 w 71"/>
                <a:gd name="T9" fmla="*/ 10 h 19"/>
                <a:gd name="T10" fmla="*/ 57 w 71"/>
                <a:gd name="T11" fmla="*/ 7 h 19"/>
                <a:gd name="T12" fmla="*/ 47 w 71"/>
                <a:gd name="T13" fmla="*/ 5 h 19"/>
                <a:gd name="T14" fmla="*/ 38 w 71"/>
                <a:gd name="T15" fmla="*/ 4 h 19"/>
                <a:gd name="T16" fmla="*/ 38 w 71"/>
                <a:gd name="T17" fmla="*/ 4 h 19"/>
                <a:gd name="T18" fmla="*/ 24 w 71"/>
                <a:gd name="T19" fmla="*/ 5 h 19"/>
                <a:gd name="T20" fmla="*/ 14 w 71"/>
                <a:gd name="T21" fmla="*/ 8 h 19"/>
                <a:gd name="T22" fmla="*/ 10 w 71"/>
                <a:gd name="T23" fmla="*/ 11 h 19"/>
                <a:gd name="T24" fmla="*/ 5 w 71"/>
                <a:gd name="T25" fmla="*/ 14 h 19"/>
                <a:gd name="T26" fmla="*/ 4 w 71"/>
                <a:gd name="T27" fmla="*/ 17 h 19"/>
                <a:gd name="T28" fmla="*/ 3 w 71"/>
                <a:gd name="T29" fmla="*/ 19 h 19"/>
                <a:gd name="T30" fmla="*/ 3 w 71"/>
                <a:gd name="T31" fmla="*/ 15 h 19"/>
                <a:gd name="T32" fmla="*/ 3 w 71"/>
                <a:gd name="T33" fmla="*/ 15 h 19"/>
                <a:gd name="T34" fmla="*/ 0 w 71"/>
                <a:gd name="T35" fmla="*/ 15 h 19"/>
                <a:gd name="T36" fmla="*/ 0 w 71"/>
                <a:gd name="T37" fmla="*/ 15 h 19"/>
                <a:gd name="T38" fmla="*/ 3 w 71"/>
                <a:gd name="T39" fmla="*/ 11 h 19"/>
                <a:gd name="T40" fmla="*/ 3 w 71"/>
                <a:gd name="T41" fmla="*/ 11 h 19"/>
                <a:gd name="T42" fmla="*/ 7 w 71"/>
                <a:gd name="T43" fmla="*/ 8 h 19"/>
                <a:gd name="T44" fmla="*/ 11 w 71"/>
                <a:gd name="T45" fmla="*/ 5 h 19"/>
                <a:gd name="T46" fmla="*/ 11 w 71"/>
                <a:gd name="T47" fmla="*/ 5 h 19"/>
                <a:gd name="T48" fmla="*/ 24 w 71"/>
                <a:gd name="T49" fmla="*/ 1 h 19"/>
                <a:gd name="T50" fmla="*/ 38 w 71"/>
                <a:gd name="T51" fmla="*/ 0 h 19"/>
                <a:gd name="T52" fmla="*/ 38 w 71"/>
                <a:gd name="T53" fmla="*/ 0 h 19"/>
                <a:gd name="T54" fmla="*/ 47 w 71"/>
                <a:gd name="T55" fmla="*/ 1 h 19"/>
                <a:gd name="T56" fmla="*/ 56 w 71"/>
                <a:gd name="T57" fmla="*/ 3 h 19"/>
                <a:gd name="T58" fmla="*/ 56 w 71"/>
                <a:gd name="T59" fmla="*/ 3 h 19"/>
                <a:gd name="T60" fmla="*/ 64 w 71"/>
                <a:gd name="T61" fmla="*/ 5 h 19"/>
                <a:gd name="T62" fmla="*/ 70 w 71"/>
                <a:gd name="T63" fmla="*/ 8 h 19"/>
                <a:gd name="T64" fmla="*/ 70 w 71"/>
                <a:gd name="T65" fmla="*/ 8 h 19"/>
                <a:gd name="T66" fmla="*/ 71 w 71"/>
                <a:gd name="T67" fmla="*/ 11 h 19"/>
                <a:gd name="T68" fmla="*/ 71 w 71"/>
                <a:gd name="T69" fmla="*/ 11 h 1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1" h="19">
                  <a:moveTo>
                    <a:pt x="71" y="11"/>
                  </a:moveTo>
                  <a:lnTo>
                    <a:pt x="71" y="11"/>
                  </a:lnTo>
                  <a:lnTo>
                    <a:pt x="70" y="14"/>
                  </a:lnTo>
                  <a:lnTo>
                    <a:pt x="64" y="10"/>
                  </a:lnTo>
                  <a:lnTo>
                    <a:pt x="57" y="7"/>
                  </a:lnTo>
                  <a:lnTo>
                    <a:pt x="47" y="5"/>
                  </a:lnTo>
                  <a:lnTo>
                    <a:pt x="38" y="4"/>
                  </a:lnTo>
                  <a:lnTo>
                    <a:pt x="24" y="5"/>
                  </a:lnTo>
                  <a:lnTo>
                    <a:pt x="14" y="8"/>
                  </a:lnTo>
                  <a:lnTo>
                    <a:pt x="10" y="11"/>
                  </a:lnTo>
                  <a:lnTo>
                    <a:pt x="5" y="14"/>
                  </a:lnTo>
                  <a:lnTo>
                    <a:pt x="4" y="17"/>
                  </a:lnTo>
                  <a:lnTo>
                    <a:pt x="3" y="19"/>
                  </a:lnTo>
                  <a:lnTo>
                    <a:pt x="3" y="15"/>
                  </a:lnTo>
                  <a:lnTo>
                    <a:pt x="0" y="15"/>
                  </a:lnTo>
                  <a:lnTo>
                    <a:pt x="3" y="11"/>
                  </a:lnTo>
                  <a:lnTo>
                    <a:pt x="7" y="8"/>
                  </a:lnTo>
                  <a:lnTo>
                    <a:pt x="11" y="5"/>
                  </a:lnTo>
                  <a:lnTo>
                    <a:pt x="24" y="1"/>
                  </a:lnTo>
                  <a:lnTo>
                    <a:pt x="38" y="0"/>
                  </a:lnTo>
                  <a:lnTo>
                    <a:pt x="47" y="1"/>
                  </a:lnTo>
                  <a:lnTo>
                    <a:pt x="56" y="3"/>
                  </a:lnTo>
                  <a:lnTo>
                    <a:pt x="64" y="5"/>
                  </a:lnTo>
                  <a:lnTo>
                    <a:pt x="70" y="8"/>
                  </a:lnTo>
                  <a:lnTo>
                    <a:pt x="71" y="11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2" name="Freeform 233"/>
            <p:cNvSpPr>
              <a:spLocks/>
            </p:cNvSpPr>
            <p:nvPr/>
          </p:nvSpPr>
          <p:spPr bwMode="auto">
            <a:xfrm>
              <a:off x="95" y="522"/>
              <a:ext cx="4" cy="12"/>
            </a:xfrm>
            <a:custGeom>
              <a:avLst/>
              <a:gdLst>
                <a:gd name="T0" fmla="*/ 0 w 4"/>
                <a:gd name="T1" fmla="*/ 3 h 12"/>
                <a:gd name="T2" fmla="*/ 0 w 4"/>
                <a:gd name="T3" fmla="*/ 3 h 12"/>
                <a:gd name="T4" fmla="*/ 4 w 4"/>
                <a:gd name="T5" fmla="*/ 0 h 12"/>
                <a:gd name="T6" fmla="*/ 4 w 4"/>
                <a:gd name="T7" fmla="*/ 4 h 12"/>
                <a:gd name="T8" fmla="*/ 4 w 4"/>
                <a:gd name="T9" fmla="*/ 4 h 12"/>
                <a:gd name="T10" fmla="*/ 1 w 4"/>
                <a:gd name="T11" fmla="*/ 8 h 12"/>
                <a:gd name="T12" fmla="*/ 0 w 4"/>
                <a:gd name="T13" fmla="*/ 12 h 12"/>
                <a:gd name="T14" fmla="*/ 0 w 4"/>
                <a:gd name="T15" fmla="*/ 8 h 12"/>
                <a:gd name="T16" fmla="*/ 0 w 4"/>
                <a:gd name="T17" fmla="*/ 8 h 12"/>
                <a:gd name="T18" fmla="*/ 0 w 4"/>
                <a:gd name="T19" fmla="*/ 3 h 1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" h="12">
                  <a:moveTo>
                    <a:pt x="0" y="3"/>
                  </a:moveTo>
                  <a:lnTo>
                    <a:pt x="0" y="3"/>
                  </a:lnTo>
                  <a:lnTo>
                    <a:pt x="4" y="0"/>
                  </a:lnTo>
                  <a:lnTo>
                    <a:pt x="4" y="4"/>
                  </a:lnTo>
                  <a:lnTo>
                    <a:pt x="1" y="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3" name="Rectangle 234"/>
            <p:cNvSpPr>
              <a:spLocks noChangeArrowheads="1"/>
            </p:cNvSpPr>
            <p:nvPr/>
          </p:nvSpPr>
          <p:spPr bwMode="auto">
            <a:xfrm>
              <a:off x="95" y="530"/>
              <a:ext cx="1" cy="4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6184" name="Freeform 235"/>
            <p:cNvSpPr>
              <a:spLocks/>
            </p:cNvSpPr>
            <p:nvPr/>
          </p:nvSpPr>
          <p:spPr bwMode="auto">
            <a:xfrm>
              <a:off x="90" y="457"/>
              <a:ext cx="5" cy="4"/>
            </a:xfrm>
            <a:custGeom>
              <a:avLst/>
              <a:gdLst>
                <a:gd name="T0" fmla="*/ 5 w 5"/>
                <a:gd name="T1" fmla="*/ 0 h 4"/>
                <a:gd name="T2" fmla="*/ 5 w 5"/>
                <a:gd name="T3" fmla="*/ 4 h 4"/>
                <a:gd name="T4" fmla="*/ 5 w 5"/>
                <a:gd name="T5" fmla="*/ 4 h 4"/>
                <a:gd name="T6" fmla="*/ 0 w 5"/>
                <a:gd name="T7" fmla="*/ 4 h 4"/>
                <a:gd name="T8" fmla="*/ 0 w 5"/>
                <a:gd name="T9" fmla="*/ 4 h 4"/>
                <a:gd name="T10" fmla="*/ 2 w 5"/>
                <a:gd name="T11" fmla="*/ 0 h 4"/>
                <a:gd name="T12" fmla="*/ 5 w 5"/>
                <a:gd name="T13" fmla="*/ 0 h 4"/>
                <a:gd name="T14" fmla="*/ 5 w 5"/>
                <a:gd name="T15" fmla="*/ 0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lnTo>
                    <a:pt x="5" y="4"/>
                  </a:lnTo>
                  <a:lnTo>
                    <a:pt x="0" y="4"/>
                  </a:lnTo>
                  <a:lnTo>
                    <a:pt x="2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5" name="Freeform 236"/>
            <p:cNvSpPr>
              <a:spLocks/>
            </p:cNvSpPr>
            <p:nvPr/>
          </p:nvSpPr>
          <p:spPr bwMode="auto">
            <a:xfrm>
              <a:off x="90" y="525"/>
              <a:ext cx="5" cy="9"/>
            </a:xfrm>
            <a:custGeom>
              <a:avLst/>
              <a:gdLst>
                <a:gd name="T0" fmla="*/ 5 w 5"/>
                <a:gd name="T1" fmla="*/ 5 h 9"/>
                <a:gd name="T2" fmla="*/ 5 w 5"/>
                <a:gd name="T3" fmla="*/ 9 h 9"/>
                <a:gd name="T4" fmla="*/ 0 w 5"/>
                <a:gd name="T5" fmla="*/ 9 h 9"/>
                <a:gd name="T6" fmla="*/ 0 w 5"/>
                <a:gd name="T7" fmla="*/ 9 h 9"/>
                <a:gd name="T8" fmla="*/ 2 w 5"/>
                <a:gd name="T9" fmla="*/ 4 h 9"/>
                <a:gd name="T10" fmla="*/ 5 w 5"/>
                <a:gd name="T11" fmla="*/ 0 h 9"/>
                <a:gd name="T12" fmla="*/ 5 w 5"/>
                <a:gd name="T13" fmla="*/ 0 h 9"/>
                <a:gd name="T14" fmla="*/ 5 w 5"/>
                <a:gd name="T15" fmla="*/ 0 h 9"/>
                <a:gd name="T16" fmla="*/ 5 w 5"/>
                <a:gd name="T17" fmla="*/ 5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9">
                  <a:moveTo>
                    <a:pt x="5" y="5"/>
                  </a:moveTo>
                  <a:lnTo>
                    <a:pt x="5" y="9"/>
                  </a:lnTo>
                  <a:lnTo>
                    <a:pt x="0" y="9"/>
                  </a:lnTo>
                  <a:lnTo>
                    <a:pt x="2" y="4"/>
                  </a:lnTo>
                  <a:lnTo>
                    <a:pt x="5" y="0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6" name="Freeform 237"/>
            <p:cNvSpPr>
              <a:spLocks/>
            </p:cNvSpPr>
            <p:nvPr/>
          </p:nvSpPr>
          <p:spPr bwMode="auto">
            <a:xfrm>
              <a:off x="90" y="457"/>
              <a:ext cx="5" cy="77"/>
            </a:xfrm>
            <a:custGeom>
              <a:avLst/>
              <a:gdLst>
                <a:gd name="T0" fmla="*/ 5 w 5"/>
                <a:gd name="T1" fmla="*/ 4 h 77"/>
                <a:gd name="T2" fmla="*/ 5 w 5"/>
                <a:gd name="T3" fmla="*/ 9 h 77"/>
                <a:gd name="T4" fmla="*/ 5 w 5"/>
                <a:gd name="T5" fmla="*/ 68 h 77"/>
                <a:gd name="T6" fmla="*/ 5 w 5"/>
                <a:gd name="T7" fmla="*/ 68 h 77"/>
                <a:gd name="T8" fmla="*/ 5 w 5"/>
                <a:gd name="T9" fmla="*/ 68 h 77"/>
                <a:gd name="T10" fmla="*/ 5 w 5"/>
                <a:gd name="T11" fmla="*/ 68 h 77"/>
                <a:gd name="T12" fmla="*/ 2 w 5"/>
                <a:gd name="T13" fmla="*/ 72 h 77"/>
                <a:gd name="T14" fmla="*/ 0 w 5"/>
                <a:gd name="T15" fmla="*/ 77 h 77"/>
                <a:gd name="T16" fmla="*/ 0 w 5"/>
                <a:gd name="T17" fmla="*/ 77 h 77"/>
                <a:gd name="T18" fmla="*/ 0 w 5"/>
                <a:gd name="T19" fmla="*/ 0 h 77"/>
                <a:gd name="T20" fmla="*/ 2 w 5"/>
                <a:gd name="T21" fmla="*/ 0 h 77"/>
                <a:gd name="T22" fmla="*/ 2 w 5"/>
                <a:gd name="T23" fmla="*/ 0 h 77"/>
                <a:gd name="T24" fmla="*/ 0 w 5"/>
                <a:gd name="T25" fmla="*/ 4 h 77"/>
                <a:gd name="T26" fmla="*/ 5 w 5"/>
                <a:gd name="T27" fmla="*/ 4 h 7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" h="77">
                  <a:moveTo>
                    <a:pt x="5" y="4"/>
                  </a:moveTo>
                  <a:lnTo>
                    <a:pt x="5" y="9"/>
                  </a:lnTo>
                  <a:lnTo>
                    <a:pt x="5" y="68"/>
                  </a:lnTo>
                  <a:lnTo>
                    <a:pt x="2" y="72"/>
                  </a:lnTo>
                  <a:lnTo>
                    <a:pt x="0" y="77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7" name="Freeform 238"/>
            <p:cNvSpPr>
              <a:spLocks/>
            </p:cNvSpPr>
            <p:nvPr/>
          </p:nvSpPr>
          <p:spPr bwMode="auto">
            <a:xfrm>
              <a:off x="90" y="534"/>
              <a:ext cx="9" cy="5"/>
            </a:xfrm>
            <a:custGeom>
              <a:avLst/>
              <a:gdLst>
                <a:gd name="T0" fmla="*/ 9 w 9"/>
                <a:gd name="T1" fmla="*/ 5 h 5"/>
                <a:gd name="T2" fmla="*/ 5 w 9"/>
                <a:gd name="T3" fmla="*/ 5 h 5"/>
                <a:gd name="T4" fmla="*/ 0 w 9"/>
                <a:gd name="T5" fmla="*/ 5 h 5"/>
                <a:gd name="T6" fmla="*/ 0 w 9"/>
                <a:gd name="T7" fmla="*/ 0 h 5"/>
                <a:gd name="T8" fmla="*/ 0 w 9"/>
                <a:gd name="T9" fmla="*/ 0 h 5"/>
                <a:gd name="T10" fmla="*/ 5 w 9"/>
                <a:gd name="T11" fmla="*/ 0 h 5"/>
                <a:gd name="T12" fmla="*/ 5 w 9"/>
                <a:gd name="T13" fmla="*/ 0 h 5"/>
                <a:gd name="T14" fmla="*/ 9 w 9"/>
                <a:gd name="T15" fmla="*/ 0 h 5"/>
                <a:gd name="T16" fmla="*/ 9 w 9"/>
                <a:gd name="T17" fmla="*/ 0 h 5"/>
                <a:gd name="T18" fmla="*/ 9 w 9"/>
                <a:gd name="T19" fmla="*/ 5 h 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" h="5">
                  <a:moveTo>
                    <a:pt x="9" y="5"/>
                  </a:move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8" name="Freeform 239"/>
            <p:cNvSpPr>
              <a:spLocks/>
            </p:cNvSpPr>
            <p:nvPr/>
          </p:nvSpPr>
          <p:spPr bwMode="auto">
            <a:xfrm>
              <a:off x="72" y="281"/>
              <a:ext cx="188" cy="129"/>
            </a:xfrm>
            <a:custGeom>
              <a:avLst/>
              <a:gdLst>
                <a:gd name="T0" fmla="*/ 13 w 188"/>
                <a:gd name="T1" fmla="*/ 129 h 129"/>
                <a:gd name="T2" fmla="*/ 13 w 188"/>
                <a:gd name="T3" fmla="*/ 129 h 129"/>
                <a:gd name="T4" fmla="*/ 7 w 188"/>
                <a:gd name="T5" fmla="*/ 129 h 129"/>
                <a:gd name="T6" fmla="*/ 3 w 188"/>
                <a:gd name="T7" fmla="*/ 126 h 129"/>
                <a:gd name="T8" fmla="*/ 0 w 188"/>
                <a:gd name="T9" fmla="*/ 123 h 129"/>
                <a:gd name="T10" fmla="*/ 0 w 188"/>
                <a:gd name="T11" fmla="*/ 119 h 129"/>
                <a:gd name="T12" fmla="*/ 0 w 188"/>
                <a:gd name="T13" fmla="*/ 11 h 129"/>
                <a:gd name="T14" fmla="*/ 0 w 188"/>
                <a:gd name="T15" fmla="*/ 11 h 129"/>
                <a:gd name="T16" fmla="*/ 0 w 188"/>
                <a:gd name="T17" fmla="*/ 7 h 129"/>
                <a:gd name="T18" fmla="*/ 3 w 188"/>
                <a:gd name="T19" fmla="*/ 2 h 129"/>
                <a:gd name="T20" fmla="*/ 7 w 188"/>
                <a:gd name="T21" fmla="*/ 1 h 129"/>
                <a:gd name="T22" fmla="*/ 13 w 188"/>
                <a:gd name="T23" fmla="*/ 0 h 129"/>
                <a:gd name="T24" fmla="*/ 188 w 188"/>
                <a:gd name="T25" fmla="*/ 0 h 129"/>
                <a:gd name="T26" fmla="*/ 188 w 188"/>
                <a:gd name="T27" fmla="*/ 2 h 129"/>
                <a:gd name="T28" fmla="*/ 184 w 188"/>
                <a:gd name="T29" fmla="*/ 2 h 129"/>
                <a:gd name="T30" fmla="*/ 182 w 188"/>
                <a:gd name="T31" fmla="*/ 2 h 129"/>
                <a:gd name="T32" fmla="*/ 13 w 188"/>
                <a:gd name="T33" fmla="*/ 2 h 129"/>
                <a:gd name="T34" fmla="*/ 13 w 188"/>
                <a:gd name="T35" fmla="*/ 2 h 129"/>
                <a:gd name="T36" fmla="*/ 9 w 188"/>
                <a:gd name="T37" fmla="*/ 4 h 129"/>
                <a:gd name="T38" fmla="*/ 6 w 188"/>
                <a:gd name="T39" fmla="*/ 5 h 129"/>
                <a:gd name="T40" fmla="*/ 4 w 188"/>
                <a:gd name="T41" fmla="*/ 8 h 129"/>
                <a:gd name="T42" fmla="*/ 3 w 188"/>
                <a:gd name="T43" fmla="*/ 11 h 129"/>
                <a:gd name="T44" fmla="*/ 3 w 188"/>
                <a:gd name="T45" fmla="*/ 119 h 129"/>
                <a:gd name="T46" fmla="*/ 3 w 188"/>
                <a:gd name="T47" fmla="*/ 119 h 129"/>
                <a:gd name="T48" fmla="*/ 4 w 188"/>
                <a:gd name="T49" fmla="*/ 122 h 129"/>
                <a:gd name="T50" fmla="*/ 6 w 188"/>
                <a:gd name="T51" fmla="*/ 124 h 129"/>
                <a:gd name="T52" fmla="*/ 9 w 188"/>
                <a:gd name="T53" fmla="*/ 126 h 129"/>
                <a:gd name="T54" fmla="*/ 13 w 188"/>
                <a:gd name="T55" fmla="*/ 126 h 129"/>
                <a:gd name="T56" fmla="*/ 181 w 188"/>
                <a:gd name="T57" fmla="*/ 126 h 129"/>
                <a:gd name="T58" fmla="*/ 184 w 188"/>
                <a:gd name="T59" fmla="*/ 126 h 129"/>
                <a:gd name="T60" fmla="*/ 188 w 188"/>
                <a:gd name="T61" fmla="*/ 126 h 129"/>
                <a:gd name="T62" fmla="*/ 188 w 188"/>
                <a:gd name="T63" fmla="*/ 129 h 129"/>
                <a:gd name="T64" fmla="*/ 13 w 188"/>
                <a:gd name="T65" fmla="*/ 129 h 1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8" h="129">
                  <a:moveTo>
                    <a:pt x="13" y="129"/>
                  </a:moveTo>
                  <a:lnTo>
                    <a:pt x="13" y="129"/>
                  </a:lnTo>
                  <a:lnTo>
                    <a:pt x="7" y="129"/>
                  </a:lnTo>
                  <a:lnTo>
                    <a:pt x="3" y="126"/>
                  </a:lnTo>
                  <a:lnTo>
                    <a:pt x="0" y="123"/>
                  </a:lnTo>
                  <a:lnTo>
                    <a:pt x="0" y="119"/>
                  </a:lnTo>
                  <a:lnTo>
                    <a:pt x="0" y="11"/>
                  </a:lnTo>
                  <a:lnTo>
                    <a:pt x="0" y="7"/>
                  </a:lnTo>
                  <a:lnTo>
                    <a:pt x="3" y="2"/>
                  </a:lnTo>
                  <a:lnTo>
                    <a:pt x="7" y="1"/>
                  </a:lnTo>
                  <a:lnTo>
                    <a:pt x="13" y="0"/>
                  </a:lnTo>
                  <a:lnTo>
                    <a:pt x="188" y="0"/>
                  </a:lnTo>
                  <a:lnTo>
                    <a:pt x="188" y="2"/>
                  </a:lnTo>
                  <a:lnTo>
                    <a:pt x="184" y="2"/>
                  </a:lnTo>
                  <a:lnTo>
                    <a:pt x="182" y="2"/>
                  </a:lnTo>
                  <a:lnTo>
                    <a:pt x="13" y="2"/>
                  </a:lnTo>
                  <a:lnTo>
                    <a:pt x="9" y="4"/>
                  </a:lnTo>
                  <a:lnTo>
                    <a:pt x="6" y="5"/>
                  </a:lnTo>
                  <a:lnTo>
                    <a:pt x="4" y="8"/>
                  </a:lnTo>
                  <a:lnTo>
                    <a:pt x="3" y="11"/>
                  </a:lnTo>
                  <a:lnTo>
                    <a:pt x="3" y="119"/>
                  </a:lnTo>
                  <a:lnTo>
                    <a:pt x="4" y="122"/>
                  </a:lnTo>
                  <a:lnTo>
                    <a:pt x="6" y="124"/>
                  </a:lnTo>
                  <a:lnTo>
                    <a:pt x="9" y="126"/>
                  </a:lnTo>
                  <a:lnTo>
                    <a:pt x="13" y="126"/>
                  </a:lnTo>
                  <a:lnTo>
                    <a:pt x="181" y="126"/>
                  </a:lnTo>
                  <a:lnTo>
                    <a:pt x="184" y="126"/>
                  </a:lnTo>
                  <a:lnTo>
                    <a:pt x="188" y="126"/>
                  </a:lnTo>
                  <a:lnTo>
                    <a:pt x="188" y="129"/>
                  </a:lnTo>
                  <a:lnTo>
                    <a:pt x="13" y="129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9" name="Freeform 240"/>
            <p:cNvSpPr>
              <a:spLocks/>
            </p:cNvSpPr>
            <p:nvPr/>
          </p:nvSpPr>
          <p:spPr bwMode="auto">
            <a:xfrm>
              <a:off x="68" y="278"/>
              <a:ext cx="192" cy="134"/>
            </a:xfrm>
            <a:custGeom>
              <a:avLst/>
              <a:gdLst>
                <a:gd name="T0" fmla="*/ 17 w 192"/>
                <a:gd name="T1" fmla="*/ 3 h 134"/>
                <a:gd name="T2" fmla="*/ 17 w 192"/>
                <a:gd name="T3" fmla="*/ 3 h 134"/>
                <a:gd name="T4" fmla="*/ 11 w 192"/>
                <a:gd name="T5" fmla="*/ 4 h 134"/>
                <a:gd name="T6" fmla="*/ 7 w 192"/>
                <a:gd name="T7" fmla="*/ 5 h 134"/>
                <a:gd name="T8" fmla="*/ 4 w 192"/>
                <a:gd name="T9" fmla="*/ 10 h 134"/>
                <a:gd name="T10" fmla="*/ 4 w 192"/>
                <a:gd name="T11" fmla="*/ 14 h 134"/>
                <a:gd name="T12" fmla="*/ 4 w 192"/>
                <a:gd name="T13" fmla="*/ 122 h 134"/>
                <a:gd name="T14" fmla="*/ 4 w 192"/>
                <a:gd name="T15" fmla="*/ 122 h 134"/>
                <a:gd name="T16" fmla="*/ 4 w 192"/>
                <a:gd name="T17" fmla="*/ 126 h 134"/>
                <a:gd name="T18" fmla="*/ 7 w 192"/>
                <a:gd name="T19" fmla="*/ 129 h 134"/>
                <a:gd name="T20" fmla="*/ 11 w 192"/>
                <a:gd name="T21" fmla="*/ 132 h 134"/>
                <a:gd name="T22" fmla="*/ 17 w 192"/>
                <a:gd name="T23" fmla="*/ 132 h 134"/>
                <a:gd name="T24" fmla="*/ 192 w 192"/>
                <a:gd name="T25" fmla="*/ 132 h 134"/>
                <a:gd name="T26" fmla="*/ 192 w 192"/>
                <a:gd name="T27" fmla="*/ 134 h 134"/>
                <a:gd name="T28" fmla="*/ 17 w 192"/>
                <a:gd name="T29" fmla="*/ 134 h 134"/>
                <a:gd name="T30" fmla="*/ 17 w 192"/>
                <a:gd name="T31" fmla="*/ 134 h 134"/>
                <a:gd name="T32" fmla="*/ 10 w 192"/>
                <a:gd name="T33" fmla="*/ 134 h 134"/>
                <a:gd name="T34" fmla="*/ 6 w 192"/>
                <a:gd name="T35" fmla="*/ 132 h 134"/>
                <a:gd name="T36" fmla="*/ 1 w 192"/>
                <a:gd name="T37" fmla="*/ 127 h 134"/>
                <a:gd name="T38" fmla="*/ 0 w 192"/>
                <a:gd name="T39" fmla="*/ 122 h 134"/>
                <a:gd name="T40" fmla="*/ 0 w 192"/>
                <a:gd name="T41" fmla="*/ 14 h 134"/>
                <a:gd name="T42" fmla="*/ 0 w 192"/>
                <a:gd name="T43" fmla="*/ 14 h 134"/>
                <a:gd name="T44" fmla="*/ 1 w 192"/>
                <a:gd name="T45" fmla="*/ 8 h 134"/>
                <a:gd name="T46" fmla="*/ 6 w 192"/>
                <a:gd name="T47" fmla="*/ 4 h 134"/>
                <a:gd name="T48" fmla="*/ 10 w 192"/>
                <a:gd name="T49" fmla="*/ 1 h 134"/>
                <a:gd name="T50" fmla="*/ 17 w 192"/>
                <a:gd name="T51" fmla="*/ 0 h 134"/>
                <a:gd name="T52" fmla="*/ 192 w 192"/>
                <a:gd name="T53" fmla="*/ 0 h 134"/>
                <a:gd name="T54" fmla="*/ 192 w 192"/>
                <a:gd name="T55" fmla="*/ 3 h 134"/>
                <a:gd name="T56" fmla="*/ 17 w 192"/>
                <a:gd name="T57" fmla="*/ 3 h 134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92" h="134">
                  <a:moveTo>
                    <a:pt x="17" y="3"/>
                  </a:moveTo>
                  <a:lnTo>
                    <a:pt x="17" y="3"/>
                  </a:lnTo>
                  <a:lnTo>
                    <a:pt x="11" y="4"/>
                  </a:lnTo>
                  <a:lnTo>
                    <a:pt x="7" y="5"/>
                  </a:lnTo>
                  <a:lnTo>
                    <a:pt x="4" y="10"/>
                  </a:lnTo>
                  <a:lnTo>
                    <a:pt x="4" y="14"/>
                  </a:lnTo>
                  <a:lnTo>
                    <a:pt x="4" y="122"/>
                  </a:lnTo>
                  <a:lnTo>
                    <a:pt x="4" y="126"/>
                  </a:lnTo>
                  <a:lnTo>
                    <a:pt x="7" y="129"/>
                  </a:lnTo>
                  <a:lnTo>
                    <a:pt x="11" y="132"/>
                  </a:lnTo>
                  <a:lnTo>
                    <a:pt x="17" y="132"/>
                  </a:lnTo>
                  <a:lnTo>
                    <a:pt x="192" y="132"/>
                  </a:lnTo>
                  <a:lnTo>
                    <a:pt x="192" y="134"/>
                  </a:lnTo>
                  <a:lnTo>
                    <a:pt x="17" y="134"/>
                  </a:lnTo>
                  <a:lnTo>
                    <a:pt x="10" y="134"/>
                  </a:lnTo>
                  <a:lnTo>
                    <a:pt x="6" y="132"/>
                  </a:lnTo>
                  <a:lnTo>
                    <a:pt x="1" y="127"/>
                  </a:lnTo>
                  <a:lnTo>
                    <a:pt x="0" y="122"/>
                  </a:lnTo>
                  <a:lnTo>
                    <a:pt x="0" y="14"/>
                  </a:lnTo>
                  <a:lnTo>
                    <a:pt x="1" y="8"/>
                  </a:lnTo>
                  <a:lnTo>
                    <a:pt x="6" y="4"/>
                  </a:lnTo>
                  <a:lnTo>
                    <a:pt x="10" y="1"/>
                  </a:lnTo>
                  <a:lnTo>
                    <a:pt x="17" y="0"/>
                  </a:lnTo>
                  <a:lnTo>
                    <a:pt x="192" y="0"/>
                  </a:lnTo>
                  <a:lnTo>
                    <a:pt x="192" y="3"/>
                  </a:lnTo>
                  <a:lnTo>
                    <a:pt x="17" y="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0" name="Freeform 241"/>
            <p:cNvSpPr>
              <a:spLocks/>
            </p:cNvSpPr>
            <p:nvPr/>
          </p:nvSpPr>
          <p:spPr bwMode="auto">
            <a:xfrm>
              <a:off x="13" y="564"/>
              <a:ext cx="125" cy="14"/>
            </a:xfrm>
            <a:custGeom>
              <a:avLst/>
              <a:gdLst>
                <a:gd name="T0" fmla="*/ 0 w 125"/>
                <a:gd name="T1" fmla="*/ 0 h 14"/>
                <a:gd name="T2" fmla="*/ 0 w 125"/>
                <a:gd name="T3" fmla="*/ 0 h 14"/>
                <a:gd name="T4" fmla="*/ 9 w 125"/>
                <a:gd name="T5" fmla="*/ 3 h 14"/>
                <a:gd name="T6" fmla="*/ 18 w 125"/>
                <a:gd name="T7" fmla="*/ 5 h 14"/>
                <a:gd name="T8" fmla="*/ 48 w 125"/>
                <a:gd name="T9" fmla="*/ 10 h 14"/>
                <a:gd name="T10" fmla="*/ 84 w 125"/>
                <a:gd name="T11" fmla="*/ 12 h 14"/>
                <a:gd name="T12" fmla="*/ 125 w 125"/>
                <a:gd name="T13" fmla="*/ 14 h 14"/>
                <a:gd name="T14" fmla="*/ 0 w 125"/>
                <a:gd name="T15" fmla="*/ 14 h 14"/>
                <a:gd name="T16" fmla="*/ 0 w 125"/>
                <a:gd name="T17" fmla="*/ 0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5" h="14">
                  <a:moveTo>
                    <a:pt x="0" y="0"/>
                  </a:moveTo>
                  <a:lnTo>
                    <a:pt x="0" y="0"/>
                  </a:lnTo>
                  <a:lnTo>
                    <a:pt x="9" y="3"/>
                  </a:lnTo>
                  <a:lnTo>
                    <a:pt x="18" y="5"/>
                  </a:lnTo>
                  <a:lnTo>
                    <a:pt x="48" y="10"/>
                  </a:lnTo>
                  <a:lnTo>
                    <a:pt x="84" y="12"/>
                  </a:lnTo>
                  <a:lnTo>
                    <a:pt x="125" y="14"/>
                  </a:lnTo>
                  <a:lnTo>
                    <a:pt x="0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1" name="Freeform 242"/>
            <p:cNvSpPr>
              <a:spLocks/>
            </p:cNvSpPr>
            <p:nvPr/>
          </p:nvSpPr>
          <p:spPr bwMode="auto">
            <a:xfrm>
              <a:off x="8" y="6"/>
              <a:ext cx="5716" cy="558"/>
            </a:xfrm>
            <a:custGeom>
              <a:avLst/>
              <a:gdLst>
                <a:gd name="T0" fmla="*/ 0 w 5716"/>
                <a:gd name="T1" fmla="*/ 82 h 558"/>
                <a:gd name="T2" fmla="*/ 0 w 5716"/>
                <a:gd name="T3" fmla="*/ 82 h 558"/>
                <a:gd name="T4" fmla="*/ 0 w 5716"/>
                <a:gd name="T5" fmla="*/ 74 h 558"/>
                <a:gd name="T6" fmla="*/ 1 w 5716"/>
                <a:gd name="T7" fmla="*/ 66 h 558"/>
                <a:gd name="T8" fmla="*/ 4 w 5716"/>
                <a:gd name="T9" fmla="*/ 57 h 558"/>
                <a:gd name="T10" fmla="*/ 7 w 5716"/>
                <a:gd name="T11" fmla="*/ 50 h 558"/>
                <a:gd name="T12" fmla="*/ 11 w 5716"/>
                <a:gd name="T13" fmla="*/ 43 h 558"/>
                <a:gd name="T14" fmla="*/ 15 w 5716"/>
                <a:gd name="T15" fmla="*/ 36 h 558"/>
                <a:gd name="T16" fmla="*/ 26 w 5716"/>
                <a:gd name="T17" fmla="*/ 23 h 558"/>
                <a:gd name="T18" fmla="*/ 40 w 5716"/>
                <a:gd name="T19" fmla="*/ 14 h 558"/>
                <a:gd name="T20" fmla="*/ 56 w 5716"/>
                <a:gd name="T21" fmla="*/ 7 h 558"/>
                <a:gd name="T22" fmla="*/ 74 w 5716"/>
                <a:gd name="T23" fmla="*/ 1 h 558"/>
                <a:gd name="T24" fmla="*/ 82 w 5716"/>
                <a:gd name="T25" fmla="*/ 1 h 558"/>
                <a:gd name="T26" fmla="*/ 92 w 5716"/>
                <a:gd name="T27" fmla="*/ 0 h 558"/>
                <a:gd name="T28" fmla="*/ 5652 w 5716"/>
                <a:gd name="T29" fmla="*/ 0 h 558"/>
                <a:gd name="T30" fmla="*/ 5652 w 5716"/>
                <a:gd name="T31" fmla="*/ 0 h 558"/>
                <a:gd name="T32" fmla="*/ 5670 w 5716"/>
                <a:gd name="T33" fmla="*/ 1 h 558"/>
                <a:gd name="T34" fmla="*/ 5687 w 5716"/>
                <a:gd name="T35" fmla="*/ 7 h 558"/>
                <a:gd name="T36" fmla="*/ 5702 w 5716"/>
                <a:gd name="T37" fmla="*/ 14 h 558"/>
                <a:gd name="T38" fmla="*/ 5716 w 5716"/>
                <a:gd name="T39" fmla="*/ 23 h 558"/>
                <a:gd name="T40" fmla="*/ 5708 w 5716"/>
                <a:gd name="T41" fmla="*/ 23 h 558"/>
                <a:gd name="T42" fmla="*/ 5708 w 5716"/>
                <a:gd name="T43" fmla="*/ 23 h 558"/>
                <a:gd name="T44" fmla="*/ 5695 w 5716"/>
                <a:gd name="T45" fmla="*/ 16 h 558"/>
                <a:gd name="T46" fmla="*/ 5681 w 5716"/>
                <a:gd name="T47" fmla="*/ 11 h 558"/>
                <a:gd name="T48" fmla="*/ 5667 w 5716"/>
                <a:gd name="T49" fmla="*/ 7 h 558"/>
                <a:gd name="T50" fmla="*/ 5652 w 5716"/>
                <a:gd name="T51" fmla="*/ 5 h 558"/>
                <a:gd name="T52" fmla="*/ 92 w 5716"/>
                <a:gd name="T53" fmla="*/ 5 h 558"/>
                <a:gd name="T54" fmla="*/ 92 w 5716"/>
                <a:gd name="T55" fmla="*/ 5 h 558"/>
                <a:gd name="T56" fmla="*/ 74 w 5716"/>
                <a:gd name="T57" fmla="*/ 7 h 558"/>
                <a:gd name="T58" fmla="*/ 59 w 5716"/>
                <a:gd name="T59" fmla="*/ 12 h 558"/>
                <a:gd name="T60" fmla="*/ 43 w 5716"/>
                <a:gd name="T61" fmla="*/ 19 h 558"/>
                <a:gd name="T62" fmla="*/ 30 w 5716"/>
                <a:gd name="T63" fmla="*/ 28 h 558"/>
                <a:gd name="T64" fmla="*/ 21 w 5716"/>
                <a:gd name="T65" fmla="*/ 40 h 558"/>
                <a:gd name="T66" fmla="*/ 12 w 5716"/>
                <a:gd name="T67" fmla="*/ 53 h 558"/>
                <a:gd name="T68" fmla="*/ 7 w 5716"/>
                <a:gd name="T69" fmla="*/ 67 h 558"/>
                <a:gd name="T70" fmla="*/ 5 w 5716"/>
                <a:gd name="T71" fmla="*/ 74 h 558"/>
                <a:gd name="T72" fmla="*/ 5 w 5716"/>
                <a:gd name="T73" fmla="*/ 82 h 558"/>
                <a:gd name="T74" fmla="*/ 5 w 5716"/>
                <a:gd name="T75" fmla="*/ 558 h 558"/>
                <a:gd name="T76" fmla="*/ 5 w 5716"/>
                <a:gd name="T77" fmla="*/ 558 h 558"/>
                <a:gd name="T78" fmla="*/ 0 w 5716"/>
                <a:gd name="T79" fmla="*/ 554 h 558"/>
                <a:gd name="T80" fmla="*/ 0 w 5716"/>
                <a:gd name="T81" fmla="*/ 82 h 55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5716" h="558">
                  <a:moveTo>
                    <a:pt x="0" y="82"/>
                  </a:moveTo>
                  <a:lnTo>
                    <a:pt x="0" y="82"/>
                  </a:lnTo>
                  <a:lnTo>
                    <a:pt x="0" y="74"/>
                  </a:lnTo>
                  <a:lnTo>
                    <a:pt x="1" y="66"/>
                  </a:lnTo>
                  <a:lnTo>
                    <a:pt x="4" y="57"/>
                  </a:lnTo>
                  <a:lnTo>
                    <a:pt x="7" y="50"/>
                  </a:lnTo>
                  <a:lnTo>
                    <a:pt x="11" y="43"/>
                  </a:lnTo>
                  <a:lnTo>
                    <a:pt x="15" y="36"/>
                  </a:lnTo>
                  <a:lnTo>
                    <a:pt x="26" y="23"/>
                  </a:lnTo>
                  <a:lnTo>
                    <a:pt x="40" y="14"/>
                  </a:lnTo>
                  <a:lnTo>
                    <a:pt x="56" y="7"/>
                  </a:lnTo>
                  <a:lnTo>
                    <a:pt x="74" y="1"/>
                  </a:lnTo>
                  <a:lnTo>
                    <a:pt x="82" y="1"/>
                  </a:lnTo>
                  <a:lnTo>
                    <a:pt x="92" y="0"/>
                  </a:lnTo>
                  <a:lnTo>
                    <a:pt x="5652" y="0"/>
                  </a:lnTo>
                  <a:lnTo>
                    <a:pt x="5670" y="1"/>
                  </a:lnTo>
                  <a:lnTo>
                    <a:pt x="5687" y="7"/>
                  </a:lnTo>
                  <a:lnTo>
                    <a:pt x="5702" y="14"/>
                  </a:lnTo>
                  <a:lnTo>
                    <a:pt x="5716" y="23"/>
                  </a:lnTo>
                  <a:lnTo>
                    <a:pt x="5708" y="23"/>
                  </a:lnTo>
                  <a:lnTo>
                    <a:pt x="5695" y="16"/>
                  </a:lnTo>
                  <a:lnTo>
                    <a:pt x="5681" y="11"/>
                  </a:lnTo>
                  <a:lnTo>
                    <a:pt x="5667" y="7"/>
                  </a:lnTo>
                  <a:lnTo>
                    <a:pt x="5652" y="5"/>
                  </a:lnTo>
                  <a:lnTo>
                    <a:pt x="92" y="5"/>
                  </a:lnTo>
                  <a:lnTo>
                    <a:pt x="74" y="7"/>
                  </a:lnTo>
                  <a:lnTo>
                    <a:pt x="59" y="12"/>
                  </a:lnTo>
                  <a:lnTo>
                    <a:pt x="43" y="19"/>
                  </a:lnTo>
                  <a:lnTo>
                    <a:pt x="30" y="28"/>
                  </a:lnTo>
                  <a:lnTo>
                    <a:pt x="21" y="40"/>
                  </a:lnTo>
                  <a:lnTo>
                    <a:pt x="12" y="53"/>
                  </a:lnTo>
                  <a:lnTo>
                    <a:pt x="7" y="67"/>
                  </a:lnTo>
                  <a:lnTo>
                    <a:pt x="5" y="74"/>
                  </a:lnTo>
                  <a:lnTo>
                    <a:pt x="5" y="82"/>
                  </a:lnTo>
                  <a:lnTo>
                    <a:pt x="5" y="558"/>
                  </a:lnTo>
                  <a:lnTo>
                    <a:pt x="0" y="554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2" name="Freeform 243"/>
            <p:cNvSpPr>
              <a:spLocks/>
            </p:cNvSpPr>
            <p:nvPr/>
          </p:nvSpPr>
          <p:spPr bwMode="auto">
            <a:xfrm>
              <a:off x="8" y="578"/>
              <a:ext cx="5638" cy="3736"/>
            </a:xfrm>
            <a:custGeom>
              <a:avLst/>
              <a:gdLst>
                <a:gd name="T0" fmla="*/ 92 w 5638"/>
                <a:gd name="T1" fmla="*/ 3736 h 3736"/>
                <a:gd name="T2" fmla="*/ 92 w 5638"/>
                <a:gd name="T3" fmla="*/ 3736 h 3736"/>
                <a:gd name="T4" fmla="*/ 82 w 5638"/>
                <a:gd name="T5" fmla="*/ 3736 h 3736"/>
                <a:gd name="T6" fmla="*/ 74 w 5638"/>
                <a:gd name="T7" fmla="*/ 3735 h 3736"/>
                <a:gd name="T8" fmla="*/ 56 w 5638"/>
                <a:gd name="T9" fmla="*/ 3731 h 3736"/>
                <a:gd name="T10" fmla="*/ 40 w 5638"/>
                <a:gd name="T11" fmla="*/ 3722 h 3736"/>
                <a:gd name="T12" fmla="*/ 26 w 5638"/>
                <a:gd name="T13" fmla="*/ 3713 h 3736"/>
                <a:gd name="T14" fmla="*/ 15 w 5638"/>
                <a:gd name="T15" fmla="*/ 3700 h 3736"/>
                <a:gd name="T16" fmla="*/ 11 w 5638"/>
                <a:gd name="T17" fmla="*/ 3694 h 3736"/>
                <a:gd name="T18" fmla="*/ 7 w 5638"/>
                <a:gd name="T19" fmla="*/ 3687 h 3736"/>
                <a:gd name="T20" fmla="*/ 4 w 5638"/>
                <a:gd name="T21" fmla="*/ 3679 h 3736"/>
                <a:gd name="T22" fmla="*/ 1 w 5638"/>
                <a:gd name="T23" fmla="*/ 3672 h 3736"/>
                <a:gd name="T24" fmla="*/ 0 w 5638"/>
                <a:gd name="T25" fmla="*/ 3663 h 3736"/>
                <a:gd name="T26" fmla="*/ 0 w 5638"/>
                <a:gd name="T27" fmla="*/ 3655 h 3736"/>
                <a:gd name="T28" fmla="*/ 0 w 5638"/>
                <a:gd name="T29" fmla="*/ 0 h 3736"/>
                <a:gd name="T30" fmla="*/ 5 w 5638"/>
                <a:gd name="T31" fmla="*/ 0 h 3736"/>
                <a:gd name="T32" fmla="*/ 5 w 5638"/>
                <a:gd name="T33" fmla="*/ 3655 h 3736"/>
                <a:gd name="T34" fmla="*/ 5 w 5638"/>
                <a:gd name="T35" fmla="*/ 3655 h 3736"/>
                <a:gd name="T36" fmla="*/ 5 w 5638"/>
                <a:gd name="T37" fmla="*/ 3662 h 3736"/>
                <a:gd name="T38" fmla="*/ 7 w 5638"/>
                <a:gd name="T39" fmla="*/ 3670 h 3736"/>
                <a:gd name="T40" fmla="*/ 12 w 5638"/>
                <a:gd name="T41" fmla="*/ 3684 h 3736"/>
                <a:gd name="T42" fmla="*/ 21 w 5638"/>
                <a:gd name="T43" fmla="*/ 3697 h 3736"/>
                <a:gd name="T44" fmla="*/ 30 w 5638"/>
                <a:gd name="T45" fmla="*/ 3708 h 3736"/>
                <a:gd name="T46" fmla="*/ 43 w 5638"/>
                <a:gd name="T47" fmla="*/ 3718 h 3736"/>
                <a:gd name="T48" fmla="*/ 59 w 5638"/>
                <a:gd name="T49" fmla="*/ 3725 h 3736"/>
                <a:gd name="T50" fmla="*/ 74 w 5638"/>
                <a:gd name="T51" fmla="*/ 3729 h 3736"/>
                <a:gd name="T52" fmla="*/ 92 w 5638"/>
                <a:gd name="T53" fmla="*/ 3731 h 3736"/>
                <a:gd name="T54" fmla="*/ 5638 w 5638"/>
                <a:gd name="T55" fmla="*/ 3731 h 3736"/>
                <a:gd name="T56" fmla="*/ 5638 w 5638"/>
                <a:gd name="T57" fmla="*/ 3736 h 3736"/>
                <a:gd name="T58" fmla="*/ 92 w 5638"/>
                <a:gd name="T59" fmla="*/ 3736 h 37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638" h="3736">
                  <a:moveTo>
                    <a:pt x="92" y="3736"/>
                  </a:moveTo>
                  <a:lnTo>
                    <a:pt x="92" y="3736"/>
                  </a:lnTo>
                  <a:lnTo>
                    <a:pt x="82" y="3736"/>
                  </a:lnTo>
                  <a:lnTo>
                    <a:pt x="74" y="3735"/>
                  </a:lnTo>
                  <a:lnTo>
                    <a:pt x="56" y="3731"/>
                  </a:lnTo>
                  <a:lnTo>
                    <a:pt x="40" y="3722"/>
                  </a:lnTo>
                  <a:lnTo>
                    <a:pt x="26" y="3713"/>
                  </a:lnTo>
                  <a:lnTo>
                    <a:pt x="15" y="3700"/>
                  </a:lnTo>
                  <a:lnTo>
                    <a:pt x="11" y="3694"/>
                  </a:lnTo>
                  <a:lnTo>
                    <a:pt x="7" y="3687"/>
                  </a:lnTo>
                  <a:lnTo>
                    <a:pt x="4" y="3679"/>
                  </a:lnTo>
                  <a:lnTo>
                    <a:pt x="1" y="3672"/>
                  </a:lnTo>
                  <a:lnTo>
                    <a:pt x="0" y="3663"/>
                  </a:lnTo>
                  <a:lnTo>
                    <a:pt x="0" y="3655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3655"/>
                  </a:lnTo>
                  <a:lnTo>
                    <a:pt x="5" y="3662"/>
                  </a:lnTo>
                  <a:lnTo>
                    <a:pt x="7" y="3670"/>
                  </a:lnTo>
                  <a:lnTo>
                    <a:pt x="12" y="3684"/>
                  </a:lnTo>
                  <a:lnTo>
                    <a:pt x="21" y="3697"/>
                  </a:lnTo>
                  <a:lnTo>
                    <a:pt x="30" y="3708"/>
                  </a:lnTo>
                  <a:lnTo>
                    <a:pt x="43" y="3718"/>
                  </a:lnTo>
                  <a:lnTo>
                    <a:pt x="59" y="3725"/>
                  </a:lnTo>
                  <a:lnTo>
                    <a:pt x="74" y="3729"/>
                  </a:lnTo>
                  <a:lnTo>
                    <a:pt x="92" y="3731"/>
                  </a:lnTo>
                  <a:lnTo>
                    <a:pt x="5638" y="3731"/>
                  </a:lnTo>
                  <a:lnTo>
                    <a:pt x="5638" y="3736"/>
                  </a:lnTo>
                  <a:lnTo>
                    <a:pt x="92" y="3736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3" name="Freeform 244"/>
            <p:cNvSpPr>
              <a:spLocks/>
            </p:cNvSpPr>
            <p:nvPr/>
          </p:nvSpPr>
          <p:spPr bwMode="auto">
            <a:xfrm>
              <a:off x="8" y="560"/>
              <a:ext cx="5" cy="18"/>
            </a:xfrm>
            <a:custGeom>
              <a:avLst/>
              <a:gdLst>
                <a:gd name="T0" fmla="*/ 5 w 5"/>
                <a:gd name="T1" fmla="*/ 4 h 18"/>
                <a:gd name="T2" fmla="*/ 5 w 5"/>
                <a:gd name="T3" fmla="*/ 18 h 18"/>
                <a:gd name="T4" fmla="*/ 0 w 5"/>
                <a:gd name="T5" fmla="*/ 18 h 18"/>
                <a:gd name="T6" fmla="*/ 0 w 5"/>
                <a:gd name="T7" fmla="*/ 0 h 18"/>
                <a:gd name="T8" fmla="*/ 0 w 5"/>
                <a:gd name="T9" fmla="*/ 0 h 18"/>
                <a:gd name="T10" fmla="*/ 5 w 5"/>
                <a:gd name="T11" fmla="*/ 4 h 18"/>
                <a:gd name="T12" fmla="*/ 5 w 5"/>
                <a:gd name="T13" fmla="*/ 4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" h="18">
                  <a:moveTo>
                    <a:pt x="5" y="4"/>
                  </a:moveTo>
                  <a:lnTo>
                    <a:pt x="5" y="18"/>
                  </a:lnTo>
                  <a:lnTo>
                    <a:pt x="0" y="18"/>
                  </a:lnTo>
                  <a:lnTo>
                    <a:pt x="0" y="0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4" name="Freeform 245"/>
            <p:cNvSpPr>
              <a:spLocks/>
            </p:cNvSpPr>
            <p:nvPr/>
          </p:nvSpPr>
          <p:spPr bwMode="auto">
            <a:xfrm>
              <a:off x="6" y="4"/>
              <a:ext cx="5727" cy="556"/>
            </a:xfrm>
            <a:custGeom>
              <a:avLst/>
              <a:gdLst>
                <a:gd name="T0" fmla="*/ 94 w 5727"/>
                <a:gd name="T1" fmla="*/ 2 h 556"/>
                <a:gd name="T2" fmla="*/ 94 w 5727"/>
                <a:gd name="T3" fmla="*/ 2 h 556"/>
                <a:gd name="T4" fmla="*/ 84 w 5727"/>
                <a:gd name="T5" fmla="*/ 3 h 556"/>
                <a:gd name="T6" fmla="*/ 76 w 5727"/>
                <a:gd name="T7" fmla="*/ 3 h 556"/>
                <a:gd name="T8" fmla="*/ 58 w 5727"/>
                <a:gd name="T9" fmla="*/ 9 h 556"/>
                <a:gd name="T10" fmla="*/ 42 w 5727"/>
                <a:gd name="T11" fmla="*/ 16 h 556"/>
                <a:gd name="T12" fmla="*/ 28 w 5727"/>
                <a:gd name="T13" fmla="*/ 25 h 556"/>
                <a:gd name="T14" fmla="*/ 17 w 5727"/>
                <a:gd name="T15" fmla="*/ 38 h 556"/>
                <a:gd name="T16" fmla="*/ 13 w 5727"/>
                <a:gd name="T17" fmla="*/ 45 h 556"/>
                <a:gd name="T18" fmla="*/ 9 w 5727"/>
                <a:gd name="T19" fmla="*/ 52 h 556"/>
                <a:gd name="T20" fmla="*/ 6 w 5727"/>
                <a:gd name="T21" fmla="*/ 59 h 556"/>
                <a:gd name="T22" fmla="*/ 3 w 5727"/>
                <a:gd name="T23" fmla="*/ 68 h 556"/>
                <a:gd name="T24" fmla="*/ 2 w 5727"/>
                <a:gd name="T25" fmla="*/ 76 h 556"/>
                <a:gd name="T26" fmla="*/ 2 w 5727"/>
                <a:gd name="T27" fmla="*/ 84 h 556"/>
                <a:gd name="T28" fmla="*/ 2 w 5727"/>
                <a:gd name="T29" fmla="*/ 556 h 556"/>
                <a:gd name="T30" fmla="*/ 2 w 5727"/>
                <a:gd name="T31" fmla="*/ 556 h 556"/>
                <a:gd name="T32" fmla="*/ 0 w 5727"/>
                <a:gd name="T33" fmla="*/ 553 h 556"/>
                <a:gd name="T34" fmla="*/ 0 w 5727"/>
                <a:gd name="T35" fmla="*/ 519 h 556"/>
                <a:gd name="T36" fmla="*/ 0 w 5727"/>
                <a:gd name="T37" fmla="*/ 59 h 556"/>
                <a:gd name="T38" fmla="*/ 0 w 5727"/>
                <a:gd name="T39" fmla="*/ 59 h 556"/>
                <a:gd name="T40" fmla="*/ 4 w 5727"/>
                <a:gd name="T41" fmla="*/ 49 h 556"/>
                <a:gd name="T42" fmla="*/ 9 w 5727"/>
                <a:gd name="T43" fmla="*/ 41 h 556"/>
                <a:gd name="T44" fmla="*/ 14 w 5727"/>
                <a:gd name="T45" fmla="*/ 34 h 556"/>
                <a:gd name="T46" fmla="*/ 20 w 5727"/>
                <a:gd name="T47" fmla="*/ 27 h 556"/>
                <a:gd name="T48" fmla="*/ 27 w 5727"/>
                <a:gd name="T49" fmla="*/ 20 h 556"/>
                <a:gd name="T50" fmla="*/ 35 w 5727"/>
                <a:gd name="T51" fmla="*/ 14 h 556"/>
                <a:gd name="T52" fmla="*/ 44 w 5727"/>
                <a:gd name="T53" fmla="*/ 9 h 556"/>
                <a:gd name="T54" fmla="*/ 52 w 5727"/>
                <a:gd name="T55" fmla="*/ 4 h 556"/>
                <a:gd name="T56" fmla="*/ 52 w 5727"/>
                <a:gd name="T57" fmla="*/ 4 h 556"/>
                <a:gd name="T58" fmla="*/ 90 w 5727"/>
                <a:gd name="T59" fmla="*/ 2 h 556"/>
                <a:gd name="T60" fmla="*/ 132 w 5727"/>
                <a:gd name="T61" fmla="*/ 0 h 556"/>
                <a:gd name="T62" fmla="*/ 5613 w 5727"/>
                <a:gd name="T63" fmla="*/ 0 h 556"/>
                <a:gd name="T64" fmla="*/ 5613 w 5727"/>
                <a:gd name="T65" fmla="*/ 0 h 556"/>
                <a:gd name="T66" fmla="*/ 5658 w 5727"/>
                <a:gd name="T67" fmla="*/ 2 h 556"/>
                <a:gd name="T68" fmla="*/ 5696 w 5727"/>
                <a:gd name="T69" fmla="*/ 6 h 556"/>
                <a:gd name="T70" fmla="*/ 5696 w 5727"/>
                <a:gd name="T71" fmla="*/ 6 h 556"/>
                <a:gd name="T72" fmla="*/ 5704 w 5727"/>
                <a:gd name="T73" fmla="*/ 9 h 556"/>
                <a:gd name="T74" fmla="*/ 5713 w 5727"/>
                <a:gd name="T75" fmla="*/ 14 h 556"/>
                <a:gd name="T76" fmla="*/ 5720 w 5727"/>
                <a:gd name="T77" fmla="*/ 20 h 556"/>
                <a:gd name="T78" fmla="*/ 5727 w 5727"/>
                <a:gd name="T79" fmla="*/ 25 h 556"/>
                <a:gd name="T80" fmla="*/ 5718 w 5727"/>
                <a:gd name="T81" fmla="*/ 25 h 556"/>
                <a:gd name="T82" fmla="*/ 5718 w 5727"/>
                <a:gd name="T83" fmla="*/ 25 h 556"/>
                <a:gd name="T84" fmla="*/ 5704 w 5727"/>
                <a:gd name="T85" fmla="*/ 16 h 556"/>
                <a:gd name="T86" fmla="*/ 5689 w 5727"/>
                <a:gd name="T87" fmla="*/ 9 h 556"/>
                <a:gd name="T88" fmla="*/ 5672 w 5727"/>
                <a:gd name="T89" fmla="*/ 3 h 556"/>
                <a:gd name="T90" fmla="*/ 5654 w 5727"/>
                <a:gd name="T91" fmla="*/ 2 h 556"/>
                <a:gd name="T92" fmla="*/ 94 w 5727"/>
                <a:gd name="T93" fmla="*/ 2 h 55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727" h="556">
                  <a:moveTo>
                    <a:pt x="94" y="2"/>
                  </a:moveTo>
                  <a:lnTo>
                    <a:pt x="94" y="2"/>
                  </a:lnTo>
                  <a:lnTo>
                    <a:pt x="84" y="3"/>
                  </a:lnTo>
                  <a:lnTo>
                    <a:pt x="76" y="3"/>
                  </a:lnTo>
                  <a:lnTo>
                    <a:pt x="58" y="9"/>
                  </a:lnTo>
                  <a:lnTo>
                    <a:pt x="42" y="16"/>
                  </a:lnTo>
                  <a:lnTo>
                    <a:pt x="28" y="25"/>
                  </a:lnTo>
                  <a:lnTo>
                    <a:pt x="17" y="38"/>
                  </a:lnTo>
                  <a:lnTo>
                    <a:pt x="13" y="45"/>
                  </a:lnTo>
                  <a:lnTo>
                    <a:pt x="9" y="52"/>
                  </a:lnTo>
                  <a:lnTo>
                    <a:pt x="6" y="59"/>
                  </a:lnTo>
                  <a:lnTo>
                    <a:pt x="3" y="68"/>
                  </a:lnTo>
                  <a:lnTo>
                    <a:pt x="2" y="76"/>
                  </a:lnTo>
                  <a:lnTo>
                    <a:pt x="2" y="84"/>
                  </a:lnTo>
                  <a:lnTo>
                    <a:pt x="2" y="556"/>
                  </a:lnTo>
                  <a:lnTo>
                    <a:pt x="0" y="553"/>
                  </a:lnTo>
                  <a:lnTo>
                    <a:pt x="0" y="519"/>
                  </a:lnTo>
                  <a:lnTo>
                    <a:pt x="0" y="59"/>
                  </a:lnTo>
                  <a:lnTo>
                    <a:pt x="4" y="49"/>
                  </a:lnTo>
                  <a:lnTo>
                    <a:pt x="9" y="41"/>
                  </a:lnTo>
                  <a:lnTo>
                    <a:pt x="14" y="34"/>
                  </a:lnTo>
                  <a:lnTo>
                    <a:pt x="20" y="27"/>
                  </a:lnTo>
                  <a:lnTo>
                    <a:pt x="27" y="20"/>
                  </a:lnTo>
                  <a:lnTo>
                    <a:pt x="35" y="14"/>
                  </a:lnTo>
                  <a:lnTo>
                    <a:pt x="44" y="9"/>
                  </a:lnTo>
                  <a:lnTo>
                    <a:pt x="52" y="4"/>
                  </a:lnTo>
                  <a:lnTo>
                    <a:pt x="90" y="2"/>
                  </a:lnTo>
                  <a:lnTo>
                    <a:pt x="132" y="0"/>
                  </a:lnTo>
                  <a:lnTo>
                    <a:pt x="5613" y="0"/>
                  </a:lnTo>
                  <a:lnTo>
                    <a:pt x="5658" y="2"/>
                  </a:lnTo>
                  <a:lnTo>
                    <a:pt x="5696" y="6"/>
                  </a:lnTo>
                  <a:lnTo>
                    <a:pt x="5704" y="9"/>
                  </a:lnTo>
                  <a:lnTo>
                    <a:pt x="5713" y="14"/>
                  </a:lnTo>
                  <a:lnTo>
                    <a:pt x="5720" y="20"/>
                  </a:lnTo>
                  <a:lnTo>
                    <a:pt x="5727" y="25"/>
                  </a:lnTo>
                  <a:lnTo>
                    <a:pt x="5718" y="25"/>
                  </a:lnTo>
                  <a:lnTo>
                    <a:pt x="5704" y="16"/>
                  </a:lnTo>
                  <a:lnTo>
                    <a:pt x="5689" y="9"/>
                  </a:lnTo>
                  <a:lnTo>
                    <a:pt x="5672" y="3"/>
                  </a:lnTo>
                  <a:lnTo>
                    <a:pt x="5654" y="2"/>
                  </a:lnTo>
                  <a:lnTo>
                    <a:pt x="94" y="2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5" name="Freeform 246"/>
            <p:cNvSpPr>
              <a:spLocks/>
            </p:cNvSpPr>
            <p:nvPr/>
          </p:nvSpPr>
          <p:spPr bwMode="auto">
            <a:xfrm>
              <a:off x="6" y="557"/>
              <a:ext cx="2" cy="21"/>
            </a:xfrm>
            <a:custGeom>
              <a:avLst/>
              <a:gdLst>
                <a:gd name="T0" fmla="*/ 0 w 2"/>
                <a:gd name="T1" fmla="*/ 21 h 21"/>
                <a:gd name="T2" fmla="*/ 0 w 2"/>
                <a:gd name="T3" fmla="*/ 0 h 21"/>
                <a:gd name="T4" fmla="*/ 0 w 2"/>
                <a:gd name="T5" fmla="*/ 0 h 21"/>
                <a:gd name="T6" fmla="*/ 2 w 2"/>
                <a:gd name="T7" fmla="*/ 3 h 21"/>
                <a:gd name="T8" fmla="*/ 2 w 2"/>
                <a:gd name="T9" fmla="*/ 21 h 21"/>
                <a:gd name="T10" fmla="*/ 0 w 2"/>
                <a:gd name="T11" fmla="*/ 21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21">
                  <a:moveTo>
                    <a:pt x="0" y="21"/>
                  </a:moveTo>
                  <a:lnTo>
                    <a:pt x="0" y="0"/>
                  </a:lnTo>
                  <a:lnTo>
                    <a:pt x="2" y="3"/>
                  </a:lnTo>
                  <a:lnTo>
                    <a:pt x="2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6" name="Freeform 247"/>
            <p:cNvSpPr>
              <a:spLocks/>
            </p:cNvSpPr>
            <p:nvPr/>
          </p:nvSpPr>
          <p:spPr bwMode="auto">
            <a:xfrm>
              <a:off x="2" y="63"/>
              <a:ext cx="5691" cy="4257"/>
            </a:xfrm>
            <a:custGeom>
              <a:avLst/>
              <a:gdLst>
                <a:gd name="T0" fmla="*/ 98 w 5691"/>
                <a:gd name="T1" fmla="*/ 4257 h 4257"/>
                <a:gd name="T2" fmla="*/ 98 w 5691"/>
                <a:gd name="T3" fmla="*/ 4257 h 4257"/>
                <a:gd name="T4" fmla="*/ 88 w 5691"/>
                <a:gd name="T5" fmla="*/ 4257 h 4257"/>
                <a:gd name="T6" fmla="*/ 79 w 5691"/>
                <a:gd name="T7" fmla="*/ 4256 h 4257"/>
                <a:gd name="T8" fmla="*/ 69 w 5691"/>
                <a:gd name="T9" fmla="*/ 4253 h 4257"/>
                <a:gd name="T10" fmla="*/ 60 w 5691"/>
                <a:gd name="T11" fmla="*/ 4250 h 4257"/>
                <a:gd name="T12" fmla="*/ 43 w 5691"/>
                <a:gd name="T13" fmla="*/ 4243 h 4257"/>
                <a:gd name="T14" fmla="*/ 29 w 5691"/>
                <a:gd name="T15" fmla="*/ 4232 h 4257"/>
                <a:gd name="T16" fmla="*/ 22 w 5691"/>
                <a:gd name="T17" fmla="*/ 4226 h 4257"/>
                <a:gd name="T18" fmla="*/ 17 w 5691"/>
                <a:gd name="T19" fmla="*/ 4219 h 4257"/>
                <a:gd name="T20" fmla="*/ 13 w 5691"/>
                <a:gd name="T21" fmla="*/ 4212 h 4257"/>
                <a:gd name="T22" fmla="*/ 8 w 5691"/>
                <a:gd name="T23" fmla="*/ 4204 h 4257"/>
                <a:gd name="T24" fmla="*/ 4 w 5691"/>
                <a:gd name="T25" fmla="*/ 4195 h 4257"/>
                <a:gd name="T26" fmla="*/ 1 w 5691"/>
                <a:gd name="T27" fmla="*/ 4187 h 4257"/>
                <a:gd name="T28" fmla="*/ 0 w 5691"/>
                <a:gd name="T29" fmla="*/ 4178 h 4257"/>
                <a:gd name="T30" fmla="*/ 0 w 5691"/>
                <a:gd name="T31" fmla="*/ 4170 h 4257"/>
                <a:gd name="T32" fmla="*/ 0 w 5691"/>
                <a:gd name="T33" fmla="*/ 25 h 4257"/>
                <a:gd name="T34" fmla="*/ 0 w 5691"/>
                <a:gd name="T35" fmla="*/ 25 h 4257"/>
                <a:gd name="T36" fmla="*/ 1 w 5691"/>
                <a:gd name="T37" fmla="*/ 13 h 4257"/>
                <a:gd name="T38" fmla="*/ 4 w 5691"/>
                <a:gd name="T39" fmla="*/ 0 h 4257"/>
                <a:gd name="T40" fmla="*/ 4 w 5691"/>
                <a:gd name="T41" fmla="*/ 460 h 4257"/>
                <a:gd name="T42" fmla="*/ 4 w 5691"/>
                <a:gd name="T43" fmla="*/ 494 h 4257"/>
                <a:gd name="T44" fmla="*/ 4 w 5691"/>
                <a:gd name="T45" fmla="*/ 515 h 4257"/>
                <a:gd name="T46" fmla="*/ 6 w 5691"/>
                <a:gd name="T47" fmla="*/ 515 h 4257"/>
                <a:gd name="T48" fmla="*/ 6 w 5691"/>
                <a:gd name="T49" fmla="*/ 4170 h 4257"/>
                <a:gd name="T50" fmla="*/ 6 w 5691"/>
                <a:gd name="T51" fmla="*/ 4170 h 4257"/>
                <a:gd name="T52" fmla="*/ 6 w 5691"/>
                <a:gd name="T53" fmla="*/ 4178 h 4257"/>
                <a:gd name="T54" fmla="*/ 7 w 5691"/>
                <a:gd name="T55" fmla="*/ 4187 h 4257"/>
                <a:gd name="T56" fmla="*/ 10 w 5691"/>
                <a:gd name="T57" fmla="*/ 4194 h 4257"/>
                <a:gd name="T58" fmla="*/ 13 w 5691"/>
                <a:gd name="T59" fmla="*/ 4202 h 4257"/>
                <a:gd name="T60" fmla="*/ 17 w 5691"/>
                <a:gd name="T61" fmla="*/ 4209 h 4257"/>
                <a:gd name="T62" fmla="*/ 21 w 5691"/>
                <a:gd name="T63" fmla="*/ 4215 h 4257"/>
                <a:gd name="T64" fmla="*/ 32 w 5691"/>
                <a:gd name="T65" fmla="*/ 4228 h 4257"/>
                <a:gd name="T66" fmla="*/ 46 w 5691"/>
                <a:gd name="T67" fmla="*/ 4237 h 4257"/>
                <a:gd name="T68" fmla="*/ 62 w 5691"/>
                <a:gd name="T69" fmla="*/ 4246 h 4257"/>
                <a:gd name="T70" fmla="*/ 80 w 5691"/>
                <a:gd name="T71" fmla="*/ 4250 h 4257"/>
                <a:gd name="T72" fmla="*/ 88 w 5691"/>
                <a:gd name="T73" fmla="*/ 4251 h 4257"/>
                <a:gd name="T74" fmla="*/ 98 w 5691"/>
                <a:gd name="T75" fmla="*/ 4251 h 4257"/>
                <a:gd name="T76" fmla="*/ 5644 w 5691"/>
                <a:gd name="T77" fmla="*/ 4251 h 4257"/>
                <a:gd name="T78" fmla="*/ 5658 w 5691"/>
                <a:gd name="T79" fmla="*/ 4251 h 4257"/>
                <a:gd name="T80" fmla="*/ 5691 w 5691"/>
                <a:gd name="T81" fmla="*/ 4251 h 4257"/>
                <a:gd name="T82" fmla="*/ 5691 w 5691"/>
                <a:gd name="T83" fmla="*/ 4251 h 4257"/>
                <a:gd name="T84" fmla="*/ 5676 w 5691"/>
                <a:gd name="T85" fmla="*/ 4256 h 4257"/>
                <a:gd name="T86" fmla="*/ 5658 w 5691"/>
                <a:gd name="T87" fmla="*/ 4257 h 4257"/>
                <a:gd name="T88" fmla="*/ 98 w 5691"/>
                <a:gd name="T89" fmla="*/ 4257 h 425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691" h="4257">
                  <a:moveTo>
                    <a:pt x="98" y="4257"/>
                  </a:moveTo>
                  <a:lnTo>
                    <a:pt x="98" y="4257"/>
                  </a:lnTo>
                  <a:lnTo>
                    <a:pt x="88" y="4257"/>
                  </a:lnTo>
                  <a:lnTo>
                    <a:pt x="79" y="4256"/>
                  </a:lnTo>
                  <a:lnTo>
                    <a:pt x="69" y="4253"/>
                  </a:lnTo>
                  <a:lnTo>
                    <a:pt x="60" y="4250"/>
                  </a:lnTo>
                  <a:lnTo>
                    <a:pt x="43" y="4243"/>
                  </a:lnTo>
                  <a:lnTo>
                    <a:pt x="29" y="4232"/>
                  </a:lnTo>
                  <a:lnTo>
                    <a:pt x="22" y="4226"/>
                  </a:lnTo>
                  <a:lnTo>
                    <a:pt x="17" y="4219"/>
                  </a:lnTo>
                  <a:lnTo>
                    <a:pt x="13" y="4212"/>
                  </a:lnTo>
                  <a:lnTo>
                    <a:pt x="8" y="4204"/>
                  </a:lnTo>
                  <a:lnTo>
                    <a:pt x="4" y="4195"/>
                  </a:lnTo>
                  <a:lnTo>
                    <a:pt x="1" y="4187"/>
                  </a:lnTo>
                  <a:lnTo>
                    <a:pt x="0" y="4178"/>
                  </a:lnTo>
                  <a:lnTo>
                    <a:pt x="0" y="4170"/>
                  </a:lnTo>
                  <a:lnTo>
                    <a:pt x="0" y="25"/>
                  </a:lnTo>
                  <a:lnTo>
                    <a:pt x="1" y="13"/>
                  </a:lnTo>
                  <a:lnTo>
                    <a:pt x="4" y="0"/>
                  </a:lnTo>
                  <a:lnTo>
                    <a:pt x="4" y="460"/>
                  </a:lnTo>
                  <a:lnTo>
                    <a:pt x="4" y="494"/>
                  </a:lnTo>
                  <a:lnTo>
                    <a:pt x="4" y="515"/>
                  </a:lnTo>
                  <a:lnTo>
                    <a:pt x="6" y="515"/>
                  </a:lnTo>
                  <a:lnTo>
                    <a:pt x="6" y="4170"/>
                  </a:lnTo>
                  <a:lnTo>
                    <a:pt x="6" y="4178"/>
                  </a:lnTo>
                  <a:lnTo>
                    <a:pt x="7" y="4187"/>
                  </a:lnTo>
                  <a:lnTo>
                    <a:pt x="10" y="4194"/>
                  </a:lnTo>
                  <a:lnTo>
                    <a:pt x="13" y="4202"/>
                  </a:lnTo>
                  <a:lnTo>
                    <a:pt x="17" y="4209"/>
                  </a:lnTo>
                  <a:lnTo>
                    <a:pt x="21" y="4215"/>
                  </a:lnTo>
                  <a:lnTo>
                    <a:pt x="32" y="4228"/>
                  </a:lnTo>
                  <a:lnTo>
                    <a:pt x="46" y="4237"/>
                  </a:lnTo>
                  <a:lnTo>
                    <a:pt x="62" y="4246"/>
                  </a:lnTo>
                  <a:lnTo>
                    <a:pt x="80" y="4250"/>
                  </a:lnTo>
                  <a:lnTo>
                    <a:pt x="88" y="4251"/>
                  </a:lnTo>
                  <a:lnTo>
                    <a:pt x="98" y="4251"/>
                  </a:lnTo>
                  <a:lnTo>
                    <a:pt x="5644" y="4251"/>
                  </a:lnTo>
                  <a:lnTo>
                    <a:pt x="5658" y="4251"/>
                  </a:lnTo>
                  <a:lnTo>
                    <a:pt x="5691" y="4251"/>
                  </a:lnTo>
                  <a:lnTo>
                    <a:pt x="5676" y="4256"/>
                  </a:lnTo>
                  <a:lnTo>
                    <a:pt x="5658" y="4257"/>
                  </a:lnTo>
                  <a:lnTo>
                    <a:pt x="98" y="4257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of a Slide </a:t>
            </a:r>
            <a:br>
              <a:rPr lang="en-US" altLang="en-US" smtClean="0"/>
            </a:br>
            <a:r>
              <a:rPr lang="en-US" altLang="en-US" sz="1800" smtClean="0"/>
              <a:t>(Minimalized) </a:t>
            </a:r>
            <a:endParaRPr lang="en-US" altLang="en-US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1090" name="Rectangle 1089"/>
          <p:cNvSpPr/>
          <p:nvPr/>
        </p:nvSpPr>
        <p:spPr>
          <a:xfrm>
            <a:off x="4716463" y="2590800"/>
            <a:ext cx="3908425" cy="23764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Your Image Here</a:t>
            </a:r>
          </a:p>
        </p:txBody>
      </p:sp>
      <p:sp>
        <p:nvSpPr>
          <p:cNvPr id="6150" name="TextBox 1090"/>
          <p:cNvSpPr txBox="1">
            <a:spLocks noChangeArrowheads="1"/>
          </p:cNvSpPr>
          <p:nvPr/>
        </p:nvSpPr>
        <p:spPr bwMode="auto">
          <a:xfrm>
            <a:off x="5795963" y="1916113"/>
            <a:ext cx="17208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b="1"/>
              <a:t>Your Page Name – Internet Web Browser</a:t>
            </a:r>
          </a:p>
        </p:txBody>
      </p:sp>
      <p:sp>
        <p:nvSpPr>
          <p:cNvPr id="6151" name="TextBox 1091"/>
          <p:cNvSpPr txBox="1">
            <a:spLocks noChangeArrowheads="1"/>
          </p:cNvSpPr>
          <p:nvPr/>
        </p:nvSpPr>
        <p:spPr bwMode="auto">
          <a:xfrm>
            <a:off x="4859338" y="2133600"/>
            <a:ext cx="1352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"/>
              <a:t>http://www.yourdomainname.co.uk/</a:t>
            </a:r>
            <a:endParaRPr lang="en-GB" altLang="en-US" sz="600">
              <a:solidFill>
                <a:schemeClr val="bg1"/>
              </a:solidFill>
            </a:endParaRPr>
          </a:p>
        </p:txBody>
      </p:sp>
      <p:sp>
        <p:nvSpPr>
          <p:cNvPr id="6152" name="TextBox 812"/>
          <p:cNvSpPr txBox="1">
            <a:spLocks noChangeArrowheads="1"/>
          </p:cNvSpPr>
          <p:nvPr/>
        </p:nvSpPr>
        <p:spPr bwMode="auto">
          <a:xfrm>
            <a:off x="4356100" y="2020888"/>
            <a:ext cx="16557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500"/>
              <a:t>File     Edit    View    History    Bookmark    Window    Help</a:t>
            </a:r>
            <a:endParaRPr lang="en-GB" altLang="en-US" sz="5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286</Words>
  <Application>Microsoft Office PowerPoint</Application>
  <PresentationFormat>On-screen Show (4:3)</PresentationFormat>
  <Paragraphs>47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Jurassic Browser Template Your Name</vt:lpstr>
      <vt:lpstr>Example of a Slide (Full Screen)</vt:lpstr>
      <vt:lpstr>Example of a Slide (Partially Minimalized)</vt:lpstr>
      <vt:lpstr>Example of a Slide  (Minimalized) 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Jurassic Browser PowerPoint Presentation</dc:title>
  <dc:creator>Windows User</dc:creator>
  <cp:lastModifiedBy>Jonty Pearce</cp:lastModifiedBy>
  <cp:revision>18</cp:revision>
  <dcterms:created xsi:type="dcterms:W3CDTF">2011-04-06T17:35:40Z</dcterms:created>
  <dcterms:modified xsi:type="dcterms:W3CDTF">2015-02-22T11:18:02Z</dcterms:modified>
</cp:coreProperties>
</file>