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1" r:id="rId2"/>
    <p:sldId id="265" r:id="rId3"/>
    <p:sldId id="263" r:id="rId4"/>
    <p:sldId id="262" r:id="rId5"/>
    <p:sldId id="264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EBFF"/>
    <a:srgbClr val="25C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90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1D053753-56B2-4095-B250-527E4794831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3E65B40-2DDF-4DE8-8724-D3A2A1E76AE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763723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AC0539B-C607-47AB-AC08-9713107D65BF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26181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3A845-A5F0-4C2B-8E0F-0EA40EFBEC4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37030-0F11-4B9D-BDE2-C5CA6F7E30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2393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38DE4-7F21-4F41-BAC7-022F27083DD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F697A-40B6-4A8F-A6BF-97A02D3BBB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6162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322B7-468F-496A-B742-1C2C4DE0EF6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F9E75-161B-44C3-87D4-6876CA71D8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40665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6D91D-3A75-41B8-B503-20CD3FFA4E2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27117-5B5E-490A-B25F-2D5A328D064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5728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30D1C-90D6-40BE-8E42-D8268781FDA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8DFD0-58E0-453E-A4BA-B2DA816C80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71464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8CF7D-CCDE-4CCE-ACC8-92D0945B0AC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8E7A2-4F1F-41D7-A4B0-413A78B117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7253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1C02D-F39E-44DF-82BD-C356DDA3F49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C4BD0-4F00-4109-9F71-AC26F3AB03A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4147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0B05C-5621-4A49-99AC-8EA4CAD2AEE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CD99B-2EBF-483D-95F0-1C16EE911B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3175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76A19-6064-4EEF-8F92-BB04DECD3F2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540A4-9A34-4BC4-960A-8EA3A9110F9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3285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60438-0AA0-4C17-ADB4-4BF897AD5F1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70A63-FE76-4D24-B2C6-95AD1230F9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6053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0E268-DB77-46A6-9733-1FC21711249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50E1E-277F-4E41-B10D-FEAF1E0453E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6125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8867A9EC-27B2-4CAB-8280-E11E37CC731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2BE800F-2EC9-4209-838C-903D209885D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26988"/>
            <a:ext cx="9144000" cy="6884988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pic>
        <p:nvPicPr>
          <p:cNvPr id="3075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425" y="633413"/>
            <a:ext cx="6370638" cy="6221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76" name="Group 5"/>
          <p:cNvGrpSpPr>
            <a:grpSpLocks/>
          </p:cNvGrpSpPr>
          <p:nvPr/>
        </p:nvGrpSpPr>
        <p:grpSpPr bwMode="auto">
          <a:xfrm>
            <a:off x="3294063" y="939800"/>
            <a:ext cx="2519362" cy="3995738"/>
            <a:chOff x="3131840" y="692696"/>
            <a:chExt cx="2664296" cy="4176464"/>
          </a:xfrm>
        </p:grpSpPr>
        <p:sp>
          <p:nvSpPr>
            <p:cNvPr id="5" name="Rectangle 4"/>
            <p:cNvSpPr/>
            <p:nvPr/>
          </p:nvSpPr>
          <p:spPr>
            <a:xfrm>
              <a:off x="3131840" y="692696"/>
              <a:ext cx="2664296" cy="4176464"/>
            </a:xfrm>
            <a:prstGeom prst="rect">
              <a:avLst/>
            </a:prstGeom>
            <a:gradFill flip="none" rotWithShape="1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3600" dirty="0"/>
                <a:t>Your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3600" dirty="0"/>
                <a:t>Message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3600" dirty="0"/>
                <a:t>Here</a:t>
              </a:r>
            </a:p>
          </p:txBody>
        </p:sp>
        <p:pic>
          <p:nvPicPr>
            <p:cNvPr id="3080" name="Picture 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4389" y="692696"/>
              <a:ext cx="2659200" cy="2718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81" name="TextBox 1"/>
            <p:cNvSpPr txBox="1">
              <a:spLocks noChangeArrowheads="1"/>
            </p:cNvSpPr>
            <p:nvPr/>
          </p:nvSpPr>
          <p:spPr bwMode="auto">
            <a:xfrm>
              <a:off x="4196216" y="692696"/>
              <a:ext cx="572479" cy="2887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200">
                  <a:solidFill>
                    <a:srgbClr val="404040"/>
                  </a:solidFill>
                </a:rPr>
                <a:t>16:59</a:t>
              </a:r>
              <a:endParaRPr lang="en-GB" altLang="en-US" sz="1600">
                <a:solidFill>
                  <a:srgbClr val="40404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36875"/>
            <a:ext cx="4011613" cy="391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099" name="Group 5"/>
          <p:cNvGrpSpPr>
            <a:grpSpLocks/>
          </p:cNvGrpSpPr>
          <p:nvPr/>
        </p:nvGrpSpPr>
        <p:grpSpPr bwMode="auto">
          <a:xfrm>
            <a:off x="1763713" y="3141663"/>
            <a:ext cx="1587500" cy="2516187"/>
            <a:chOff x="3131840" y="692696"/>
            <a:chExt cx="2664296" cy="4176464"/>
          </a:xfrm>
        </p:grpSpPr>
        <p:sp>
          <p:nvSpPr>
            <p:cNvPr id="5" name="Rectangle 4"/>
            <p:cNvSpPr/>
            <p:nvPr/>
          </p:nvSpPr>
          <p:spPr>
            <a:xfrm>
              <a:off x="3131840" y="692696"/>
              <a:ext cx="2664296" cy="4176464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2800" dirty="0"/>
                <a:t>Your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2800" dirty="0"/>
                <a:t>Message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2800" dirty="0"/>
                <a:t>Here</a:t>
              </a:r>
            </a:p>
          </p:txBody>
        </p:sp>
        <p:pic>
          <p:nvPicPr>
            <p:cNvPr id="4101" name="Picture 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4389" y="692696"/>
              <a:ext cx="2659200" cy="2718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2" name="TextBox 1"/>
            <p:cNvSpPr txBox="1">
              <a:spLocks noChangeArrowheads="1"/>
            </p:cNvSpPr>
            <p:nvPr/>
          </p:nvSpPr>
          <p:spPr bwMode="auto">
            <a:xfrm>
              <a:off x="4157593" y="692696"/>
              <a:ext cx="650088" cy="3320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700">
                  <a:solidFill>
                    <a:srgbClr val="404040"/>
                  </a:solidFill>
                </a:rPr>
                <a:t>16:59</a:t>
              </a:r>
              <a:endParaRPr lang="en-GB" altLang="en-US" sz="1600">
                <a:solidFill>
                  <a:srgbClr val="40404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488" y="752475"/>
            <a:ext cx="3121025" cy="535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3222000" y="972000"/>
            <a:ext cx="2700000" cy="4248000"/>
            <a:chOff x="3131840" y="692696"/>
            <a:chExt cx="2664296" cy="4176464"/>
          </a:xfrm>
          <a:solidFill>
            <a:srgbClr val="00B0F0"/>
          </a:solidFill>
        </p:grpSpPr>
        <p:sp>
          <p:nvSpPr>
            <p:cNvPr id="5" name="Rectangle 4"/>
            <p:cNvSpPr/>
            <p:nvPr/>
          </p:nvSpPr>
          <p:spPr>
            <a:xfrm>
              <a:off x="3131840" y="692696"/>
              <a:ext cx="2664296" cy="4176464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3600" dirty="0"/>
                <a:t>Your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3600" dirty="0"/>
                <a:t>Message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3600" dirty="0"/>
                <a:t>Here</a:t>
              </a:r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34389" y="692696"/>
              <a:ext cx="2659200" cy="271867"/>
            </a:xfrm>
            <a:prstGeom prst="rect">
              <a:avLst/>
            </a:prstGeom>
            <a:grpFill/>
          </p:spPr>
        </p:pic>
        <p:sp>
          <p:nvSpPr>
            <p:cNvPr id="2" name="TextBox 1"/>
            <p:cNvSpPr txBox="1"/>
            <p:nvPr/>
          </p:nvSpPr>
          <p:spPr>
            <a:xfrm>
              <a:off x="4196485" y="692696"/>
              <a:ext cx="571484" cy="289509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cs typeface="+mn-cs"/>
                </a:rPr>
                <a:t>16:59</a:t>
              </a:r>
              <a:endParaRPr lang="en-GB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26988"/>
            <a:ext cx="9144000" cy="6884988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rgbClr val="FFFFFF"/>
              </a:solidFill>
            </a:endParaRPr>
          </a:p>
        </p:txBody>
      </p:sp>
      <p:pic>
        <p:nvPicPr>
          <p:cNvPr id="6147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36875"/>
            <a:ext cx="4011613" cy="391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148" name="Group 5"/>
          <p:cNvGrpSpPr>
            <a:grpSpLocks/>
          </p:cNvGrpSpPr>
          <p:nvPr/>
        </p:nvGrpSpPr>
        <p:grpSpPr bwMode="auto">
          <a:xfrm>
            <a:off x="1763713" y="3141663"/>
            <a:ext cx="1587500" cy="2516187"/>
            <a:chOff x="3131840" y="692696"/>
            <a:chExt cx="2664296" cy="4176464"/>
          </a:xfrm>
        </p:grpSpPr>
        <p:sp>
          <p:nvSpPr>
            <p:cNvPr id="5" name="Rectangle 4"/>
            <p:cNvSpPr/>
            <p:nvPr/>
          </p:nvSpPr>
          <p:spPr>
            <a:xfrm>
              <a:off x="3131840" y="692696"/>
              <a:ext cx="2664296" cy="4176464"/>
            </a:xfrm>
            <a:prstGeom prst="rect">
              <a:avLst/>
            </a:prstGeom>
            <a:gradFill flip="none" rotWithShape="1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2800" dirty="0"/>
                <a:t>Your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2800" dirty="0"/>
                <a:t>Message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2800" dirty="0"/>
                <a:t>Here</a:t>
              </a:r>
            </a:p>
          </p:txBody>
        </p:sp>
        <p:pic>
          <p:nvPicPr>
            <p:cNvPr id="6152" name="Picture 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4389" y="692696"/>
              <a:ext cx="2659200" cy="2718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53" name="TextBox 1"/>
            <p:cNvSpPr txBox="1">
              <a:spLocks noChangeArrowheads="1"/>
            </p:cNvSpPr>
            <p:nvPr/>
          </p:nvSpPr>
          <p:spPr bwMode="auto">
            <a:xfrm>
              <a:off x="4157593" y="692696"/>
              <a:ext cx="650088" cy="3320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700">
                  <a:solidFill>
                    <a:srgbClr val="404040"/>
                  </a:solidFill>
                </a:rPr>
                <a:t>16:59</a:t>
              </a:r>
              <a:endParaRPr lang="en-GB" altLang="en-US" sz="1600">
                <a:solidFill>
                  <a:srgbClr val="40404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latin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latin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latin typeface="Arial" panose="020B0604020202020204" pitchFamily="34" charset="0"/>
              </a:rPr>
              <a:t>  </a:t>
            </a:r>
            <a:endParaRPr lang="en-US" altLang="en-US" sz="2000" b="1">
              <a:latin typeface="Arial" panose="020B0604020202020204" pitchFamily="34" charset="0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173</Words>
  <Application>Microsoft Office PowerPoint</Application>
  <PresentationFormat>On-screen Show (4:3)</PresentationFormat>
  <Paragraphs>29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Arial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Smartphone PowerPoint Presentation</dc:title>
  <dc:creator>Windows User</dc:creator>
  <cp:lastModifiedBy>Jonty Pearce</cp:lastModifiedBy>
  <cp:revision>12</cp:revision>
  <dcterms:created xsi:type="dcterms:W3CDTF">2011-05-27T01:14:48Z</dcterms:created>
  <dcterms:modified xsi:type="dcterms:W3CDTF">2015-02-22T11:17:58Z</dcterms:modified>
</cp:coreProperties>
</file>