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6B2674-7053-4F7C-84B2-C1F665AADC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14DDCF5-4A45-4BCC-BCFB-E8CC71681E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465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83679-8C36-4B5D-8370-ABED520517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4571-5AE3-44E9-940D-816B0B699D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05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2933F-F5CD-439D-82BE-121649BE4A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2E53E-D3AA-4364-9C34-92066D124E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99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FBEE-1FE7-465C-9511-8FEF66D41D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F748-80B4-4D3E-80FB-2F283475AD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95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C662-D12D-45BD-8DA8-1E8D49C731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C32EF-12C1-429E-9E25-B924304559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451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EEA0-FC51-4467-A13A-10A7FB93C6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A4B8A-ADD4-4A0E-8E8C-51290C1CB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965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4255-B190-4F54-869F-C84E129F29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5F4B-19B1-4B10-846B-786E4B72B6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053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B5DF4-359E-4A09-A41C-1ED54EB8AE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D49C-61C2-486C-838C-B894EB1CB3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55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0A3E-F16E-42AE-BF45-C7E0C91134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94347-3A0C-4407-A252-761845ECC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93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B5FA-B713-419F-AB81-97B2AE23E7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62D6-FF88-42BA-A6ED-C3D8D9D5DD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73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07A4-0670-4B8C-A85A-413E74C31A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B820C-3E92-4B1E-B328-E9CE48E117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130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DF36-73F4-4504-9D8A-F2842EC45F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D0371-6467-4D1E-B209-355D8B5DF5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503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CE1920-F486-4884-84D0-E9F04F328D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221732-3210-4491-B4A9-41DB5D0957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8313" y="2720975"/>
            <a:ext cx="86756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/>
              <a:t>White Sketchpad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Use of templates</a:t>
            </a:r>
            <a:endParaRPr lang="en-US" altLang="en-US" sz="440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428750" y="15541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428750" y="29829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773613" y="2982913"/>
            <a:ext cx="3640137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428750" y="2451100"/>
            <a:ext cx="6926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1589088" y="5294313"/>
            <a:ext cx="65103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endParaRPr lang="en-GB" altLang="en-US" sz="2000" b="1">
              <a:latin typeface="Arial" panose="020B0604020202020204" pitchFamily="34" charset="0"/>
              <a:hlinkClick r:id="rId3"/>
            </a:endParaRPr>
          </a:p>
          <a:p>
            <a:pPr marL="0" lvl="1"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158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Sketchpad PowerPoint Presentation</dc:title>
  <dc:creator>Windows User</dc:creator>
  <cp:lastModifiedBy>Jonty Pearce</cp:lastModifiedBy>
  <cp:revision>6</cp:revision>
  <dcterms:created xsi:type="dcterms:W3CDTF">2011-05-27T00:49:11Z</dcterms:created>
  <dcterms:modified xsi:type="dcterms:W3CDTF">2015-02-22T11:17:55Z</dcterms:modified>
</cp:coreProperties>
</file>