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8"/>
  </p:notesMasterIdLst>
  <p:handoutMasterIdLst>
    <p:handoutMasterId r:id="rId9"/>
  </p:handoutMasterIdLst>
  <p:sldIdLst>
    <p:sldId id="268" r:id="rId3"/>
    <p:sldId id="269" r:id="rId4"/>
    <p:sldId id="267" r:id="rId5"/>
    <p:sldId id="259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208AC5-A2E6-4DC4-80CC-FDD8C8A8CB6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7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6B8C38-5CB0-457B-99C5-58A66D8428D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3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Chart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presentationmagazin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7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GB" sz="4400" dirty="0">
                <a:solidFill>
                  <a:schemeClr val="bg2">
                    <a:lumMod val="10000"/>
                  </a:schemeClr>
                </a:solidFill>
              </a:rPr>
              <a:t>Colour Pencils Template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6713"/>
            <a:ext cx="6400800" cy="563562"/>
          </a:xfrm>
        </p:spPr>
        <p:txBody>
          <a:bodyPr/>
          <a:lstStyle/>
          <a:p>
            <a:pPr>
              <a:defRPr/>
            </a:pPr>
            <a:r>
              <a:rPr lang="en-GB" sz="2400" i="1" dirty="0">
                <a:solidFill>
                  <a:srgbClr val="234466"/>
                </a:solidFill>
              </a:rPr>
              <a:t>Your Name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000" smtClean="0"/>
              <a:t>Sample Graph (3 colours)</a:t>
            </a:r>
          </a:p>
        </p:txBody>
      </p:sp>
      <p:graphicFrame>
        <p:nvGraphicFramePr>
          <p:cNvPr id="18435" name="Object 3"/>
          <p:cNvGraphicFramePr>
            <a:graphicFrameLocks/>
          </p:cNvGraphicFramePr>
          <p:nvPr/>
        </p:nvGraphicFramePr>
        <p:xfrm>
          <a:off x="568325" y="1939925"/>
          <a:ext cx="5707063" cy="362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r:id="rId4" imgW="6194073" imgH="3938357" progId="Excel.Chart.8">
                  <p:embed/>
                </p:oleObj>
              </mc:Choice>
              <mc:Fallback>
                <p:oleObj r:id="rId4" imgW="6194073" imgH="3938357" progId="Excel.Char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1939925"/>
                        <a:ext cx="5707063" cy="362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379413" y="4591050"/>
            <a:ext cx="2932112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/>
              <a:t>Bullet 1</a:t>
            </a:r>
          </a:p>
          <a:p>
            <a:pPr eaLnBrk="1" hangingPunct="1"/>
            <a:r>
              <a:rPr lang="en-GB" altLang="en-US" sz="1600"/>
              <a:t>Bullet 2</a:t>
            </a:r>
            <a:endParaRPr lang="en-US" altLang="en-US" sz="16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3875" y="3429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sz="4000" dirty="0" smtClean="0">
                <a:solidFill>
                  <a:schemeClr val="accent3">
                    <a:lumMod val="50000"/>
                  </a:schemeClr>
                </a:solidFill>
              </a:rPr>
              <a:t>Bullet Point Slide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234466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rgbClr val="234466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rgbClr val="234466"/>
                </a:solidFill>
              </a:rPr>
              <a:t>Sub Bullet</a:t>
            </a:r>
          </a:p>
        </p:txBody>
      </p:sp>
      <p:pic>
        <p:nvPicPr>
          <p:cNvPr id="4" name="Picture 4" descr="IMG_9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9375" y="1719263"/>
            <a:ext cx="2032000" cy="2528887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4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5541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chemeClr val="accent3"/>
                </a:solidFill>
                <a:cs typeface="Arial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29829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600" b="1" u="sng" dirty="0" smtClean="0">
                <a:solidFill>
                  <a:schemeClr val="accent3"/>
                </a:solidFill>
                <a:cs typeface="Arial" charset="0"/>
              </a:rPr>
              <a:t>Do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GB" sz="1400" dirty="0" smtClean="0">
                <a:solidFill>
                  <a:schemeClr val="accent3"/>
                </a:solidFill>
                <a:cs typeface="Arial" charset="0"/>
              </a:rPr>
              <a:t>Use these templates for your presentations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GB" sz="1400" dirty="0" smtClean="0">
                <a:solidFill>
                  <a:schemeClr val="accent3"/>
                </a:solidFill>
                <a:cs typeface="Arial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accent3"/>
                </a:solidFill>
                <a:cs typeface="Arial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en-US" sz="1400" dirty="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29829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600" b="1" u="sng" smtClean="0">
                <a:solidFill>
                  <a:schemeClr val="accent3"/>
                </a:solidFill>
                <a:cs typeface="Arial" charset="0"/>
              </a:rPr>
              <a:t>Don’t</a:t>
            </a:r>
          </a:p>
          <a:p>
            <a:pPr eaLnBrk="1" hangingPunct="1">
              <a:buFont typeface="Wingdings" pitchFamily="2" charset="2"/>
              <a:buChar char="û"/>
              <a:defRPr/>
            </a:pPr>
            <a:r>
              <a:rPr lang="en-GB" sz="1400" smtClean="0">
                <a:solidFill>
                  <a:schemeClr val="accent3"/>
                </a:solidFill>
                <a:cs typeface="Arial" charset="0"/>
              </a:rPr>
              <a:t>Resell or distribute these templates</a:t>
            </a:r>
          </a:p>
          <a:p>
            <a:pPr eaLnBrk="1" hangingPunct="1">
              <a:buFont typeface="Wingdings" pitchFamily="2" charset="2"/>
              <a:buChar char="û"/>
              <a:defRPr/>
            </a:pPr>
            <a:r>
              <a:rPr lang="en-GB" sz="1400" smtClean="0">
                <a:solidFill>
                  <a:schemeClr val="accent3"/>
                </a:solidFill>
                <a:cs typeface="Arial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itchFamily="2" charset="2"/>
              <a:buChar char="û"/>
              <a:defRPr/>
            </a:pPr>
            <a:r>
              <a:rPr lang="en-GB" sz="1400" smtClean="0">
                <a:solidFill>
                  <a:schemeClr val="accent3"/>
                </a:solidFill>
                <a:cs typeface="Arial" charset="0"/>
              </a:rPr>
              <a:t>Pass off any of our created content as your own work</a:t>
            </a:r>
            <a:endParaRPr lang="en-US" sz="14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1150938" y="24511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400" dirty="0" smtClean="0">
                <a:solidFill>
                  <a:schemeClr val="accent3"/>
                </a:solidFill>
                <a:cs typeface="Arial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sz="1400" dirty="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2296" name="TextBox 2"/>
          <p:cNvSpPr txBox="1">
            <a:spLocks noChangeArrowheads="1"/>
          </p:cNvSpPr>
          <p:nvPr/>
        </p:nvSpPr>
        <p:spPr bwMode="auto">
          <a:xfrm>
            <a:off x="1316038" y="5260975"/>
            <a:ext cx="6511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defRPr/>
            </a:pPr>
            <a:r>
              <a:rPr lang="en-GB" sz="2000" b="1" dirty="0" smtClean="0">
                <a:solidFill>
                  <a:schemeClr val="accent3"/>
                </a:solidFill>
                <a:cs typeface="Arial" charset="0"/>
              </a:rPr>
              <a:t>You can find many more free PowerPoint templates on the Presentation Magazine website </a:t>
            </a:r>
            <a:endParaRPr lang="en-GB" sz="2000" b="1" dirty="0">
              <a:solidFill>
                <a:schemeClr val="accent3"/>
              </a:solidFill>
              <a:cs typeface="Arial" charset="0"/>
              <a:hlinkClick r:id="rId4"/>
            </a:endParaRPr>
          </a:p>
          <a:p>
            <a:pPr marL="0" lvl="1" algn="ctr" eaLnBrk="1" hangingPunct="1">
              <a:defRPr/>
            </a:pPr>
            <a:r>
              <a:rPr lang="en-GB" sz="2000" b="1" dirty="0" smtClean="0">
                <a:solidFill>
                  <a:schemeClr val="accent3"/>
                </a:solidFill>
                <a:cs typeface="Arial" charset="0"/>
                <a:hlinkClick r:id="rId4"/>
              </a:rPr>
              <a:t>www.presentationmagazine.com</a:t>
            </a:r>
            <a:endParaRPr lang="en-US" sz="2000" b="1" dirty="0" smtClean="0">
              <a:solidFill>
                <a:schemeClr val="accent3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184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Wingdings</vt:lpstr>
      <vt:lpstr>Default Design</vt:lpstr>
      <vt:lpstr>1_Default Design</vt:lpstr>
      <vt:lpstr>Microsoft Excel Chart</vt:lpstr>
      <vt:lpstr>Colour Pencils Template</vt:lpstr>
      <vt:lpstr>Sample Graph (3 colours)</vt:lpstr>
      <vt:lpstr>Bullet Point Slide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Jonty Pearce</cp:lastModifiedBy>
  <cp:revision>48</cp:revision>
  <dcterms:created xsi:type="dcterms:W3CDTF">2009-11-03T13:35:13Z</dcterms:created>
  <dcterms:modified xsi:type="dcterms:W3CDTF">2015-02-22T11:17:54Z</dcterms:modified>
</cp:coreProperties>
</file>