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3" r:id="rId4"/>
    <p:sldId id="262" r:id="rId5"/>
    <p:sldId id="264" r:id="rId6"/>
    <p:sldId id="261" r:id="rId7"/>
    <p:sldId id="26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4934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20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44551649-06D6-497A-AEFD-700A48175DF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B2108B2-AB57-4787-934F-0465C9C368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6129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1368B1-81E3-41B9-9195-4558D3BC2F6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10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BE43A-C0D3-4075-8835-0B125DE667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6E840-96B9-4253-B50E-05F85B93DB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802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6EA74-2B13-4390-AA1F-D86F5B848C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653AF-8DE0-4356-A83C-1D028B6CF3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046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A7E1B-F450-41B0-8679-D27A1766F7C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B85EF-7856-4ABC-B81C-B02262A058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994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02174-BEEE-4D11-BA3B-D8F7B33B8D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72234-D988-4EAC-B016-E5912CED7F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56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89551-D189-4C66-A6BF-24C64A8E0F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3166-8B13-4505-A0FE-39BDC4EDDA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091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D219A-CD49-4ECF-AA65-638F67CC48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EB96A-94D7-4263-A0AC-C452B3BD52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892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A982D-40F1-4A95-AEC2-59F4900CAE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BFDA7-15B9-466A-8E4D-95DF2BC447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372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259E6-7471-494F-8DA0-48A24E9B7D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E3702-F6F4-4EAF-A828-4A7751318B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54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5A2DD-14CE-45B8-8B9E-3EB178EED1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48B90-5C9F-407E-952D-08E8C09273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256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F093-E19E-4EDC-9D3B-4F00A37A8B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1E71-72AA-481C-B0F5-74118C987B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27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CB3FF-D4CD-476F-877B-950513889D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1B85D-B43E-412C-B6E9-36D1800421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664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6EBCD89E-8FF1-4949-A52D-D1346F9921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E7B425-6161-443B-8614-1B49A8F8BD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585913" y="2781300"/>
            <a:ext cx="59737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>
                <a:solidFill>
                  <a:schemeClr val="bg1"/>
                </a:solidFill>
                <a:latin typeface="Arial" panose="020B0604020202020204" pitchFamily="34" charset="0"/>
              </a:rPr>
              <a:t>Chalkboard Graphics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2555875" y="4292600"/>
            <a:ext cx="40957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</a:rPr>
              <a:t>Add your message here</a:t>
            </a:r>
            <a:endParaRPr lang="en-GB" alt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2339975" y="2205038"/>
            <a:ext cx="5080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chemeClr val="bg1"/>
                </a:solidFill>
                <a:latin typeface="Comic Sans MS" panose="030F0702030302020204" pitchFamily="66" charset="0"/>
              </a:rPr>
              <a:t>E = m c²</a:t>
            </a:r>
            <a:endParaRPr lang="en-GB" altLang="en-US" sz="96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850" y="333375"/>
            <a:ext cx="8547100" cy="6262688"/>
          </a:xfrm>
          <a:prstGeom prst="rect">
            <a:avLst/>
          </a:prstGeom>
          <a:solidFill>
            <a:srgbClr val="0549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1504950" y="4221163"/>
            <a:ext cx="61341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i="1">
                <a:solidFill>
                  <a:schemeClr val="bg1"/>
                </a:solidFill>
                <a:latin typeface="Comic Sans MS" panose="030F0702030302020204" pitchFamily="66" charset="0"/>
              </a:rPr>
              <a:t>Click to change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i="1">
                <a:solidFill>
                  <a:schemeClr val="bg1"/>
                </a:solidFill>
                <a:latin typeface="Comic Sans MS" panose="030F0702030302020204" pitchFamily="66" charset="0"/>
              </a:rPr>
              <a:t>the board colour</a:t>
            </a:r>
            <a:endParaRPr lang="en-GB" altLang="en-US" sz="6000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Use of templates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You can find many more free PowerPoint templates on the Presentation Magazine website 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FFFF00"/>
                </a:solidFill>
                <a:latin typeface="Arial" panose="020B0604020202020204" pitchFamily="34" charset="0"/>
              </a:rPr>
              <a:t>www.presentationmagazine.com  </a:t>
            </a:r>
            <a:endParaRPr lang="en-US" altLang="en-US" sz="20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173</Words>
  <Application>Microsoft Office PowerPoint</Application>
  <PresentationFormat>On-screen Show (4:3)</PresentationFormat>
  <Paragraphs>19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Arial</vt:lpstr>
      <vt:lpstr>Comic Sans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Chalkboard PowerPoint Presentation</dc:title>
  <dc:creator>Windows User</dc:creator>
  <cp:lastModifiedBy>Jonty Pearce</cp:lastModifiedBy>
  <cp:revision>13</cp:revision>
  <dcterms:created xsi:type="dcterms:W3CDTF">2011-05-07T15:33:03Z</dcterms:created>
  <dcterms:modified xsi:type="dcterms:W3CDTF">2015-02-22T11:17:50Z</dcterms:modified>
</cp:coreProperties>
</file>