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8" r:id="rId4"/>
    <p:sldId id="258" r:id="rId5"/>
    <p:sldId id="26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29" autoAdjust="0"/>
  </p:normalViewPr>
  <p:slideViewPr>
    <p:cSldViewPr>
      <p:cViewPr>
        <p:scale>
          <a:sx n="73" d="100"/>
          <a:sy n="73" d="100"/>
        </p:scale>
        <p:origin x="-1128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C0CC31-15BF-4407-874F-12419C012F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B0EA3D-6D87-466B-9E25-0A76C5FB0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253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D8B523-46F5-4BEF-9E32-B39E5C85D18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330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3DDD-BF8E-4459-91B9-F30D76FCB8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AF33-386E-4BBB-BA3B-23D8DDDC80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814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1BE1-422A-4200-AD4F-40B08911BF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706E8-B96E-4809-BE0B-1E21E36075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90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D23E-B485-4CE4-A5DB-2F1CCD76CC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DDAF-A53B-4B47-AE7B-BF3227B95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056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52559-3EAC-48DD-A4D5-2C9FDC9B2E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D6A9-68DB-49AF-B399-E3147BBC0C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32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A5803-106D-4C6E-8A34-6870992FFA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09C2-A68C-409E-B6EE-C23A300441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33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6B7E-0E27-4827-8FE8-C5D4991E49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399E-FF29-4FA6-8978-5A123B1CA7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59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DD8C-C42C-4292-AB77-9143F22747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D9B6B-FC58-49B0-9C8E-F8F6183990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547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1544-BB78-46FB-BF27-9331402C3F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C270C-1079-472E-B3A6-7C619C5C0F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6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601D-1DDB-402B-AC62-4195BE16B0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F9CE-B563-4787-BB76-F945D30750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65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F2785-2187-4FBA-B5E9-4C109BAFC7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2D9B-820E-4886-BE55-8301B4E373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38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238C-FB99-44A1-B713-9559C82D89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DE50-5EE3-44B7-811A-BA258F529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627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E8D8C"/>
                </a:solidFill>
                <a:cs typeface="Arial" charset="0"/>
              </a:defRPr>
            </a:lvl1pPr>
          </a:lstStyle>
          <a:p>
            <a:pPr>
              <a:defRPr/>
            </a:pPr>
            <a:fld id="{449B3C24-F53E-43A5-BAC8-1E667F6D8E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E8D8C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E8D8C"/>
                </a:solidFill>
              </a:defRPr>
            </a:lvl1pPr>
          </a:lstStyle>
          <a:p>
            <a:pPr>
              <a:defRPr/>
            </a:pPr>
            <a:fld id="{E18AD51E-2236-4A58-ADDB-23B75A088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585913" y="2781300"/>
            <a:ext cx="59039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solidFill>
                  <a:schemeClr val="bg1"/>
                </a:solidFill>
                <a:latin typeface="Arial" panose="020B0604020202020204" pitchFamily="34" charset="0"/>
              </a:rPr>
              <a:t>Blackboard Graphics</a:t>
            </a: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2555875" y="4292600"/>
            <a:ext cx="4095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</a:rPr>
              <a:t>Add your message here</a:t>
            </a:r>
            <a:endParaRPr lang="en-GB" altLang="en-US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411413" y="1989138"/>
            <a:ext cx="5080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chemeClr val="bg1"/>
                </a:solidFill>
                <a:latin typeface="Comic Sans MS" panose="030F0702030302020204" pitchFamily="66" charset="0"/>
              </a:rPr>
              <a:t>E = m c²</a:t>
            </a:r>
            <a:endParaRPr lang="en-GB" altLang="en-US" sz="960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850" y="333375"/>
            <a:ext cx="8496300" cy="6264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801813" y="4652963"/>
            <a:ext cx="5540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i="1">
                <a:solidFill>
                  <a:schemeClr val="bg1"/>
                </a:solidFill>
                <a:latin typeface="Comic Sans MS" panose="030F0702030302020204" pitchFamily="66" charset="0"/>
              </a:rPr>
              <a:t>Click to change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400" i="1">
                <a:solidFill>
                  <a:schemeClr val="bg1"/>
                </a:solidFill>
                <a:latin typeface="Comic Sans MS" panose="030F0702030302020204" pitchFamily="66" charset="0"/>
              </a:rPr>
              <a:t>the board colour</a:t>
            </a:r>
            <a:endParaRPr lang="en-GB" altLang="en-US" sz="5400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Use of templates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1"/>
                </a:solidFill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You can find many more free PowerPoint templates on the Presentation Magazine website 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FFFF00"/>
                </a:solidFill>
                <a:latin typeface="Arial" panose="020B0604020202020204" pitchFamily="34" charset="0"/>
              </a:rPr>
              <a:t>www.presentationmagazine.com  </a:t>
            </a:r>
            <a:endParaRPr lang="en-US" altLang="en-US" sz="20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173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Blackboard Template</dc:title>
  <dc:creator>Windows User;Presentation Magazine</dc:creator>
  <cp:lastModifiedBy>Jonty Pearce</cp:lastModifiedBy>
  <cp:revision>14</cp:revision>
  <dcterms:created xsi:type="dcterms:W3CDTF">2011-05-07T15:33:03Z</dcterms:created>
  <dcterms:modified xsi:type="dcterms:W3CDTF">2015-02-22T11:17:49Z</dcterms:modified>
</cp:coreProperties>
</file>