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8" r:id="rId3"/>
    <p:sldId id="262" r:id="rId4"/>
    <p:sldId id="263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DE8CDB-7A4D-4B29-A350-14F27240C2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E529D5-7F26-4014-806A-679B28B556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8691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8CBACD5-9E21-4ED4-BE0D-D3B5A5FDDA35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958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3DC5-1E76-4C3B-9ACD-FB04409DBB7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1FC2-8819-4708-9D26-0842210A79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6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3E86A-1A40-4188-840D-A4A1692528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4D3F-9AF4-400B-A14E-82026621C1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230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52AC4-454F-4B9A-9074-6D0C88C0F0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4D2E4-067E-4318-999C-01E7C6046D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444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771E5-CB01-4A79-8992-339ED5B7EF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ECAA-4CEC-4771-AC80-43EC0550B5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80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2994-B458-47D9-9661-562734D35C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7310D-45AD-4493-853A-5C2D3CA651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33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ED256-9CC4-4F0A-A6DA-A653E10FD9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6570-776A-455F-8CA1-BA9075FF0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398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933E-3C6F-4EB3-B546-4ACDDF1BA03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27D47-85FC-405D-9E34-4C02AE95D0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820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5A306-394B-4C26-B206-178C438092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8A804-E8D7-4E52-B4F3-0DA4163924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4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9EC1-B441-4F77-9597-26A9F13C8C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E7109-77B5-4874-A99B-CE97081170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581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81010-8EDD-4284-9D6C-24E3967C45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4AADC-B04B-4067-8B48-2B1EF9DE0B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896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B896-5FBD-45E9-B1DA-9D76EA11D1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C30F-B2D9-412F-999E-50500E66D4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88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D985E4-6922-4479-A362-AC666D1564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B9131C-3238-43D0-BD4B-1CDA80D40D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2275" y="2133600"/>
            <a:ext cx="5680075" cy="922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Your Message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413" y="2270125"/>
            <a:ext cx="42592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Your Message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0" y="2276475"/>
            <a:ext cx="303688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Your Message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2627313" y="1530350"/>
            <a:ext cx="3937000" cy="2011363"/>
          </a:xfrm>
          <a:custGeom>
            <a:avLst/>
            <a:gdLst>
              <a:gd name="connsiteX0" fmla="*/ 0 w 3936732"/>
              <a:gd name="connsiteY0" fmla="*/ 19250 h 2011680"/>
              <a:gd name="connsiteX1" fmla="*/ 9625 w 3936732"/>
              <a:gd name="connsiteY1" fmla="*/ 1992429 h 2011680"/>
              <a:gd name="connsiteX2" fmla="*/ 3936732 w 3936732"/>
              <a:gd name="connsiteY2" fmla="*/ 2011680 h 2011680"/>
              <a:gd name="connsiteX3" fmla="*/ 3898231 w 3936732"/>
              <a:gd name="connsiteY3" fmla="*/ 0 h 2011680"/>
              <a:gd name="connsiteX4" fmla="*/ 0 w 3936732"/>
              <a:gd name="connsiteY4" fmla="*/ 1925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36732" h="2011680">
                <a:moveTo>
                  <a:pt x="0" y="19250"/>
                </a:moveTo>
                <a:cubicBezTo>
                  <a:pt x="3208" y="676976"/>
                  <a:pt x="6417" y="1334703"/>
                  <a:pt x="9625" y="1992429"/>
                </a:cubicBezTo>
                <a:lnTo>
                  <a:pt x="3936732" y="2011680"/>
                </a:lnTo>
                <a:lnTo>
                  <a:pt x="3898231" y="0"/>
                </a:lnTo>
                <a:lnTo>
                  <a:pt x="0" y="1925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062288" y="2266950"/>
            <a:ext cx="30368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Your Message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7475" y="2917825"/>
            <a:ext cx="38465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Click box to change background colour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175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Billboard PowerPoint Presentation</dc:title>
  <dc:creator>Windows User</dc:creator>
  <cp:lastModifiedBy>Jonty Pearce</cp:lastModifiedBy>
  <cp:revision>7</cp:revision>
  <dcterms:created xsi:type="dcterms:W3CDTF">2011-05-23T00:58:13Z</dcterms:created>
  <dcterms:modified xsi:type="dcterms:W3CDTF">2015-02-22T11:17:48Z</dcterms:modified>
</cp:coreProperties>
</file>