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7" r:id="rId2"/>
    <p:sldId id="292" r:id="rId3"/>
    <p:sldId id="279" r:id="rId4"/>
  </p:sldIdLst>
  <p:sldSz cx="9601200" cy="12801600" type="A3"/>
  <p:notesSz cx="6858000" cy="9144000"/>
  <p:defaultTextStyle>
    <a:defPPr>
      <a:defRPr lang="en-US"/>
    </a:defPPr>
    <a:lvl1pPr algn="l" defTabSz="1279525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639763" indent="-182563" algn="l" defTabSz="1279525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1279525" indent="-365125" algn="l" defTabSz="1279525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919288" indent="-547688" algn="l" defTabSz="1279525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2559050" indent="-730250" algn="l" defTabSz="1279525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3F3"/>
    <a:srgbClr val="EBBB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82" autoAdjust="0"/>
    <p:restoredTop sz="94660"/>
  </p:normalViewPr>
  <p:slideViewPr>
    <p:cSldViewPr>
      <p:cViewPr varScale="1">
        <p:scale>
          <a:sx n="53" d="100"/>
          <a:sy n="53" d="100"/>
        </p:scale>
        <p:origin x="-1512" y="-96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28016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28016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669D6E9-3930-4387-A73B-F5729281684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28016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575D427-75B9-4007-96A8-127C4DD7D3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452993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976794"/>
            <a:ext cx="8161020" cy="274404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28C1B-AC1E-445F-AD59-CB294C9202D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95ACB-A5B3-4D31-9203-5A7A7326ACE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9295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5BAE8-FABC-4D23-8D56-D1E0FE288D8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0166D-3722-4E76-BD48-5720CC11CEB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7469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70" y="512658"/>
            <a:ext cx="2160270" cy="109228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0" y="512658"/>
            <a:ext cx="6320790" cy="1092284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8ECA6-185E-433E-BB15-C24E2D0F5B0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48FE6-90C5-445C-81A7-C242E9631A5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8577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9E011-E22C-4073-8D5A-A21E8D4D114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9BB3B-663A-4DBE-8E96-CDCAD9E349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3412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8226214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5425865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E828A-CF13-46BA-9031-BCE767B2B0A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C6551-E003-4FE1-A03B-7611233143F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6584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060" y="2987041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0610" y="2987041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D4D4E-C26C-4376-87D1-FB2FABCECBC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55DFF-A81C-4710-AB91-E71094C26A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2102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865544"/>
            <a:ext cx="4242197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" y="4059766"/>
            <a:ext cx="4242197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2865544"/>
            <a:ext cx="4243864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4059766"/>
            <a:ext cx="4243864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1F66E-29C4-46B8-92DD-273076A4742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56858-1E68-4422-822C-DD99B6CD22F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33299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B378E-75F8-4FB6-8002-726866C866D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AF832-B679-467B-81EB-9F76671C9F5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4231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CDCA6-147A-4B18-8E84-CC534E719C0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11973-D50C-4157-9D86-143B384FA6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53074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509693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509694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" y="2678854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A68B8-F647-4858-9B99-4A5E12640E9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E32F0-809C-4F88-98CA-55B169E6B27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3964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8961120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 rtlCol="0">
            <a:normAutofit/>
          </a:bodyPr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10019031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03D51-0CD7-44CD-9D31-5EDA0CAFA9C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03E31-CA79-41B3-8170-33AF40EF24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1393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79425" y="512763"/>
            <a:ext cx="864235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79425" y="2987675"/>
            <a:ext cx="8642350" cy="844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9425" y="11864975"/>
            <a:ext cx="2241550" cy="681038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 defTabSz="1280160" eaLnBrk="1" fontAlgn="auto" hangingPunct="1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AF38645-52B1-4507-A6F6-D4A42F1D7EF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79775" y="11864975"/>
            <a:ext cx="3041650" cy="681038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 defTabSz="1280160" eaLnBrk="1" fontAlgn="auto" hangingPunct="1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225" y="11864975"/>
            <a:ext cx="2241550" cy="681038"/>
          </a:xfrm>
          <a:prstGeom prst="rect">
            <a:avLst/>
          </a:prstGeom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7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F8C876F-85E5-42E7-BB8E-75B8DBF9E1C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79525" rtl="0" eaLnBrk="0" fontAlgn="base" hangingPunct="0">
        <a:spcBef>
          <a:spcPct val="0"/>
        </a:spcBef>
        <a:spcAft>
          <a:spcPct val="0"/>
        </a:spcAft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anose="020F0502020204030204" pitchFamily="34" charset="0"/>
        </a:defRPr>
      </a:lvl2pPr>
      <a:lvl3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anose="020F0502020204030204" pitchFamily="34" charset="0"/>
        </a:defRPr>
      </a:lvl3pPr>
      <a:lvl4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anose="020F0502020204030204" pitchFamily="34" charset="0"/>
        </a:defRPr>
      </a:lvl4pPr>
      <a:lvl5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479425" indent="-479425" algn="l" defTabSz="12795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19088" algn="l" defTabSz="12795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963" indent="-319088" algn="l" defTabSz="12795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725" indent="-319088" algn="l" defTabSz="12795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2228850" y="5032375"/>
            <a:ext cx="5118100" cy="5262563"/>
          </a:xfrm>
          <a:prstGeom prst="rect">
            <a:avLst/>
          </a:prstGeom>
          <a:noFill/>
        </p:spPr>
        <p:txBody>
          <a:bodyPr wrap="none" lIns="91429" tIns="45715" rIns="91429" bIns="45715">
            <a:spAutoFit/>
          </a:bodyPr>
          <a:lstStyle/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You are cordially invited to celebrate the wedding of 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The Bride’s name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&amp;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The Groom’s name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On Friday afternoon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The Twenty-Ninth of April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At One O'clock 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The Venue’s Address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Followed by a reception</a:t>
            </a:r>
          </a:p>
        </p:txBody>
      </p:sp>
      <p:grpSp>
        <p:nvGrpSpPr>
          <p:cNvPr id="3075" name="Group 4"/>
          <p:cNvGrpSpPr>
            <a:grpSpLocks noChangeAspect="1"/>
          </p:cNvGrpSpPr>
          <p:nvPr/>
        </p:nvGrpSpPr>
        <p:grpSpPr bwMode="auto">
          <a:xfrm>
            <a:off x="3622675" y="2884488"/>
            <a:ext cx="2330450" cy="1428750"/>
            <a:chOff x="742" y="2633"/>
            <a:chExt cx="4564" cy="2798"/>
          </a:xfrm>
        </p:grpSpPr>
        <p:sp>
          <p:nvSpPr>
            <p:cNvPr id="3076" name="AutoShape 3"/>
            <p:cNvSpPr>
              <a:spLocks noChangeAspect="1" noChangeArrowheads="1" noTextEdit="1"/>
            </p:cNvSpPr>
            <p:nvPr/>
          </p:nvSpPr>
          <p:spPr bwMode="auto">
            <a:xfrm>
              <a:off x="742" y="2633"/>
              <a:ext cx="4564" cy="27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pic>
          <p:nvPicPr>
            <p:cNvPr id="3077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6" y="2635"/>
              <a:ext cx="2178" cy="2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8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38" y="2733"/>
              <a:ext cx="2838" cy="2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9" name="Picture 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74" y="3273"/>
              <a:ext cx="2262" cy="2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0" name="Picture 8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4" y="2635"/>
              <a:ext cx="2412" cy="2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1" name="Picture 9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661"/>
              <a:ext cx="2688" cy="27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2" name="Picture 10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3207"/>
              <a:ext cx="2160" cy="2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6"/>
          <p:cNvGrpSpPr>
            <a:grpSpLocks/>
          </p:cNvGrpSpPr>
          <p:nvPr/>
        </p:nvGrpSpPr>
        <p:grpSpPr bwMode="auto">
          <a:xfrm>
            <a:off x="363538" y="3938588"/>
            <a:ext cx="6242050" cy="6638925"/>
            <a:chOff x="1697038" y="3100388"/>
            <a:chExt cx="6203950" cy="6597650"/>
          </a:xfrm>
        </p:grpSpPr>
        <p:sp>
          <p:nvSpPr>
            <p:cNvPr id="4103" name="Freeform 15"/>
            <p:cNvSpPr>
              <a:spLocks/>
            </p:cNvSpPr>
            <p:nvPr/>
          </p:nvSpPr>
          <p:spPr bwMode="auto">
            <a:xfrm>
              <a:off x="5145088" y="7945438"/>
              <a:ext cx="2755900" cy="1752600"/>
            </a:xfrm>
            <a:custGeom>
              <a:avLst/>
              <a:gdLst>
                <a:gd name="T0" fmla="*/ 2147483646 w 1736"/>
                <a:gd name="T1" fmla="*/ 1532255000 h 1104"/>
                <a:gd name="T2" fmla="*/ 2147483646 w 1736"/>
                <a:gd name="T3" fmla="*/ 1683464375 h 1104"/>
                <a:gd name="T4" fmla="*/ 2147483646 w 1736"/>
                <a:gd name="T5" fmla="*/ 1955641250 h 1104"/>
                <a:gd name="T6" fmla="*/ 2147483646 w 1736"/>
                <a:gd name="T7" fmla="*/ 2147483646 h 1104"/>
                <a:gd name="T8" fmla="*/ 2147483646 w 1736"/>
                <a:gd name="T9" fmla="*/ 2147483646 h 1104"/>
                <a:gd name="T10" fmla="*/ 2147483646 w 1736"/>
                <a:gd name="T11" fmla="*/ 2147483646 h 1104"/>
                <a:gd name="T12" fmla="*/ 2147483646 w 1736"/>
                <a:gd name="T13" fmla="*/ 2147483646 h 1104"/>
                <a:gd name="T14" fmla="*/ 2147483646 w 1736"/>
                <a:gd name="T15" fmla="*/ 2147483646 h 1104"/>
                <a:gd name="T16" fmla="*/ 2147483646 w 1736"/>
                <a:gd name="T17" fmla="*/ 2147483646 h 1104"/>
                <a:gd name="T18" fmla="*/ 2147483646 w 1736"/>
                <a:gd name="T19" fmla="*/ 2147483646 h 1104"/>
                <a:gd name="T20" fmla="*/ 2147483646 w 1736"/>
                <a:gd name="T21" fmla="*/ 2147483646 h 1104"/>
                <a:gd name="T22" fmla="*/ 2147483646 w 1736"/>
                <a:gd name="T23" fmla="*/ 2147483646 h 1104"/>
                <a:gd name="T24" fmla="*/ 2147483646 w 1736"/>
                <a:gd name="T25" fmla="*/ 2147483646 h 1104"/>
                <a:gd name="T26" fmla="*/ 1940520313 w 1736"/>
                <a:gd name="T27" fmla="*/ 2147483646 h 1104"/>
                <a:gd name="T28" fmla="*/ 1834673750 w 1736"/>
                <a:gd name="T29" fmla="*/ 2147483646 h 1104"/>
                <a:gd name="T30" fmla="*/ 1622980625 w 1736"/>
                <a:gd name="T31" fmla="*/ 2147483646 h 1104"/>
                <a:gd name="T32" fmla="*/ 1421368125 w 1736"/>
                <a:gd name="T33" fmla="*/ 2147483646 h 1104"/>
                <a:gd name="T34" fmla="*/ 1229836250 w 1736"/>
                <a:gd name="T35" fmla="*/ 2147483646 h 1104"/>
                <a:gd name="T36" fmla="*/ 1139110625 w 1736"/>
                <a:gd name="T37" fmla="*/ 2147483646 h 1104"/>
                <a:gd name="T38" fmla="*/ 861893438 w 1736"/>
                <a:gd name="T39" fmla="*/ 1975802500 h 1104"/>
                <a:gd name="T40" fmla="*/ 579635938 w 1736"/>
                <a:gd name="T41" fmla="*/ 1713706250 h 1104"/>
                <a:gd name="T42" fmla="*/ 292338125 w 1736"/>
                <a:gd name="T43" fmla="*/ 1421368125 h 1104"/>
                <a:gd name="T44" fmla="*/ 0 w 1736"/>
                <a:gd name="T45" fmla="*/ 1088707500 h 1104"/>
                <a:gd name="T46" fmla="*/ 645160000 w 1736"/>
                <a:gd name="T47" fmla="*/ 0 h 1104"/>
                <a:gd name="T48" fmla="*/ 952619063 w 1736"/>
                <a:gd name="T49" fmla="*/ 383063750 h 1104"/>
                <a:gd name="T50" fmla="*/ 1305440938 w 1736"/>
                <a:gd name="T51" fmla="*/ 791329063 h 1104"/>
                <a:gd name="T52" fmla="*/ 1491932500 w 1736"/>
                <a:gd name="T53" fmla="*/ 992941563 h 1104"/>
                <a:gd name="T54" fmla="*/ 1829633438 w 1736"/>
                <a:gd name="T55" fmla="*/ 1340723125 h 1104"/>
                <a:gd name="T56" fmla="*/ 1980842813 w 1736"/>
                <a:gd name="T57" fmla="*/ 1486892188 h 1104"/>
                <a:gd name="T58" fmla="*/ 2147483646 w 1736"/>
                <a:gd name="T59" fmla="*/ 1743948125 h 1104"/>
                <a:gd name="T60" fmla="*/ 2147483646 w 1736"/>
                <a:gd name="T61" fmla="*/ 1885076875 h 1104"/>
                <a:gd name="T62" fmla="*/ 2147483646 w 1736"/>
                <a:gd name="T63" fmla="*/ 1995963750 h 1104"/>
                <a:gd name="T64" fmla="*/ 2147483646 w 1736"/>
                <a:gd name="T65" fmla="*/ 2041326563 h 1104"/>
                <a:gd name="T66" fmla="*/ 2147483646 w 1736"/>
                <a:gd name="T67" fmla="*/ 2116931250 h 1104"/>
                <a:gd name="T68" fmla="*/ 2147483646 w 1736"/>
                <a:gd name="T69" fmla="*/ 2147483646 h 1104"/>
                <a:gd name="T70" fmla="*/ 2147483646 w 1736"/>
                <a:gd name="T71" fmla="*/ 2147483646 h 1104"/>
                <a:gd name="T72" fmla="*/ 2147483646 w 1736"/>
                <a:gd name="T73" fmla="*/ 2147483646 h 1104"/>
                <a:gd name="T74" fmla="*/ 2147483646 w 1736"/>
                <a:gd name="T75" fmla="*/ 2147483646 h 1104"/>
                <a:gd name="T76" fmla="*/ 2147483646 w 1736"/>
                <a:gd name="T77" fmla="*/ 2147483646 h 1104"/>
                <a:gd name="T78" fmla="*/ 2147483646 w 1736"/>
                <a:gd name="T79" fmla="*/ 2147173125 h 1104"/>
                <a:gd name="T80" fmla="*/ 2147483646 w 1736"/>
                <a:gd name="T81" fmla="*/ 2081649063 h 1104"/>
                <a:gd name="T82" fmla="*/ 2147483646 w 1736"/>
                <a:gd name="T83" fmla="*/ 2036286250 h 1104"/>
                <a:gd name="T84" fmla="*/ 2147483646 w 1736"/>
                <a:gd name="T85" fmla="*/ 1935480000 h 1104"/>
                <a:gd name="T86" fmla="*/ 2147483646 w 1736"/>
                <a:gd name="T87" fmla="*/ 1804431875 h 1104"/>
                <a:gd name="T88" fmla="*/ 2147483646 w 1736"/>
                <a:gd name="T89" fmla="*/ 1648182188 h 1104"/>
                <a:gd name="T90" fmla="*/ 2147483646 w 1736"/>
                <a:gd name="T91" fmla="*/ 1461690625 h 1104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736" h="1104">
                  <a:moveTo>
                    <a:pt x="1676" y="580"/>
                  </a:moveTo>
                  <a:lnTo>
                    <a:pt x="1736" y="608"/>
                  </a:lnTo>
                  <a:lnTo>
                    <a:pt x="1716" y="668"/>
                  </a:lnTo>
                  <a:lnTo>
                    <a:pt x="1694" y="724"/>
                  </a:lnTo>
                  <a:lnTo>
                    <a:pt x="1668" y="776"/>
                  </a:lnTo>
                  <a:lnTo>
                    <a:pt x="1642" y="824"/>
                  </a:lnTo>
                  <a:lnTo>
                    <a:pt x="1612" y="870"/>
                  </a:lnTo>
                  <a:lnTo>
                    <a:pt x="1578" y="910"/>
                  </a:lnTo>
                  <a:lnTo>
                    <a:pt x="1542" y="946"/>
                  </a:lnTo>
                  <a:lnTo>
                    <a:pt x="1506" y="980"/>
                  </a:lnTo>
                  <a:lnTo>
                    <a:pt x="1464" y="1008"/>
                  </a:lnTo>
                  <a:lnTo>
                    <a:pt x="1422" y="1034"/>
                  </a:lnTo>
                  <a:lnTo>
                    <a:pt x="1376" y="1056"/>
                  </a:lnTo>
                  <a:lnTo>
                    <a:pt x="1326" y="1072"/>
                  </a:lnTo>
                  <a:lnTo>
                    <a:pt x="1276" y="1086"/>
                  </a:lnTo>
                  <a:lnTo>
                    <a:pt x="1222" y="1096"/>
                  </a:lnTo>
                  <a:lnTo>
                    <a:pt x="1166" y="1102"/>
                  </a:lnTo>
                  <a:lnTo>
                    <a:pt x="1106" y="1104"/>
                  </a:lnTo>
                  <a:lnTo>
                    <a:pt x="1066" y="1102"/>
                  </a:lnTo>
                  <a:lnTo>
                    <a:pt x="1026" y="1100"/>
                  </a:lnTo>
                  <a:lnTo>
                    <a:pt x="984" y="1096"/>
                  </a:lnTo>
                  <a:lnTo>
                    <a:pt x="942" y="1088"/>
                  </a:lnTo>
                  <a:lnTo>
                    <a:pt x="900" y="1080"/>
                  </a:lnTo>
                  <a:lnTo>
                    <a:pt x="858" y="1070"/>
                  </a:lnTo>
                  <a:lnTo>
                    <a:pt x="814" y="1056"/>
                  </a:lnTo>
                  <a:lnTo>
                    <a:pt x="770" y="1042"/>
                  </a:lnTo>
                  <a:lnTo>
                    <a:pt x="728" y="1026"/>
                  </a:lnTo>
                  <a:lnTo>
                    <a:pt x="686" y="1008"/>
                  </a:lnTo>
                  <a:lnTo>
                    <a:pt x="644" y="990"/>
                  </a:lnTo>
                  <a:lnTo>
                    <a:pt x="604" y="970"/>
                  </a:lnTo>
                  <a:lnTo>
                    <a:pt x="564" y="948"/>
                  </a:lnTo>
                  <a:lnTo>
                    <a:pt x="526" y="924"/>
                  </a:lnTo>
                  <a:lnTo>
                    <a:pt x="488" y="900"/>
                  </a:lnTo>
                  <a:lnTo>
                    <a:pt x="452" y="874"/>
                  </a:lnTo>
                  <a:lnTo>
                    <a:pt x="398" y="830"/>
                  </a:lnTo>
                  <a:lnTo>
                    <a:pt x="342" y="784"/>
                  </a:lnTo>
                  <a:lnTo>
                    <a:pt x="286" y="734"/>
                  </a:lnTo>
                  <a:lnTo>
                    <a:pt x="230" y="680"/>
                  </a:lnTo>
                  <a:lnTo>
                    <a:pt x="172" y="624"/>
                  </a:lnTo>
                  <a:lnTo>
                    <a:pt x="116" y="564"/>
                  </a:lnTo>
                  <a:lnTo>
                    <a:pt x="58" y="500"/>
                  </a:lnTo>
                  <a:lnTo>
                    <a:pt x="0" y="432"/>
                  </a:lnTo>
                  <a:lnTo>
                    <a:pt x="256" y="0"/>
                  </a:lnTo>
                  <a:lnTo>
                    <a:pt x="314" y="74"/>
                  </a:lnTo>
                  <a:lnTo>
                    <a:pt x="378" y="152"/>
                  </a:lnTo>
                  <a:lnTo>
                    <a:pt x="446" y="230"/>
                  </a:lnTo>
                  <a:lnTo>
                    <a:pt x="518" y="314"/>
                  </a:lnTo>
                  <a:lnTo>
                    <a:pt x="592" y="394"/>
                  </a:lnTo>
                  <a:lnTo>
                    <a:pt x="660" y="466"/>
                  </a:lnTo>
                  <a:lnTo>
                    <a:pt x="726" y="532"/>
                  </a:lnTo>
                  <a:lnTo>
                    <a:pt x="786" y="590"/>
                  </a:lnTo>
                  <a:lnTo>
                    <a:pt x="866" y="660"/>
                  </a:lnTo>
                  <a:lnTo>
                    <a:pt x="904" y="692"/>
                  </a:lnTo>
                  <a:lnTo>
                    <a:pt x="942" y="720"/>
                  </a:lnTo>
                  <a:lnTo>
                    <a:pt x="978" y="748"/>
                  </a:lnTo>
                  <a:lnTo>
                    <a:pt x="1012" y="770"/>
                  </a:lnTo>
                  <a:lnTo>
                    <a:pt x="1044" y="792"/>
                  </a:lnTo>
                  <a:lnTo>
                    <a:pt x="1076" y="810"/>
                  </a:lnTo>
                  <a:lnTo>
                    <a:pt x="1108" y="826"/>
                  </a:lnTo>
                  <a:lnTo>
                    <a:pt x="1138" y="840"/>
                  </a:lnTo>
                  <a:lnTo>
                    <a:pt x="1168" y="852"/>
                  </a:lnTo>
                  <a:lnTo>
                    <a:pt x="1198" y="862"/>
                  </a:lnTo>
                  <a:lnTo>
                    <a:pt x="1228" y="870"/>
                  </a:lnTo>
                  <a:lnTo>
                    <a:pt x="1258" y="874"/>
                  </a:lnTo>
                  <a:lnTo>
                    <a:pt x="1288" y="878"/>
                  </a:lnTo>
                  <a:lnTo>
                    <a:pt x="1318" y="878"/>
                  </a:lnTo>
                  <a:lnTo>
                    <a:pt x="1348" y="878"/>
                  </a:lnTo>
                  <a:lnTo>
                    <a:pt x="1378" y="874"/>
                  </a:lnTo>
                  <a:lnTo>
                    <a:pt x="1406" y="870"/>
                  </a:lnTo>
                  <a:lnTo>
                    <a:pt x="1432" y="862"/>
                  </a:lnTo>
                  <a:lnTo>
                    <a:pt x="1458" y="852"/>
                  </a:lnTo>
                  <a:lnTo>
                    <a:pt x="1482" y="840"/>
                  </a:lnTo>
                  <a:lnTo>
                    <a:pt x="1506" y="826"/>
                  </a:lnTo>
                  <a:lnTo>
                    <a:pt x="1528" y="808"/>
                  </a:lnTo>
                  <a:lnTo>
                    <a:pt x="1548" y="790"/>
                  </a:lnTo>
                  <a:lnTo>
                    <a:pt x="1568" y="768"/>
                  </a:lnTo>
                  <a:lnTo>
                    <a:pt x="1588" y="744"/>
                  </a:lnTo>
                  <a:lnTo>
                    <a:pt x="1608" y="716"/>
                  </a:lnTo>
                  <a:lnTo>
                    <a:pt x="1626" y="686"/>
                  </a:lnTo>
                  <a:lnTo>
                    <a:pt x="1644" y="654"/>
                  </a:lnTo>
                  <a:lnTo>
                    <a:pt x="1660" y="618"/>
                  </a:lnTo>
                  <a:lnTo>
                    <a:pt x="1676" y="580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pic>
          <p:nvPicPr>
            <p:cNvPr id="4104" name="Picture 1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7038" y="5707063"/>
              <a:ext cx="5534025" cy="399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5" name="Picture 1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49513" y="3100388"/>
              <a:ext cx="3038475" cy="544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8" name="TextBox 47"/>
          <p:cNvSpPr txBox="1"/>
          <p:nvPr/>
        </p:nvSpPr>
        <p:spPr>
          <a:xfrm>
            <a:off x="5907088" y="7342188"/>
            <a:ext cx="2865437" cy="1938337"/>
          </a:xfrm>
          <a:prstGeom prst="rect">
            <a:avLst/>
          </a:prstGeom>
          <a:noFill/>
        </p:spPr>
        <p:txBody>
          <a:bodyPr wrap="none" lIns="91429" tIns="45715" rIns="91429" bIns="45715">
            <a:spAutoFit/>
          </a:bodyPr>
          <a:lstStyle/>
          <a:p>
            <a:pPr algn="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On Friday afternoon</a:t>
            </a:r>
          </a:p>
          <a:p>
            <a:pPr algn="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The Twenty-Ninth of April</a:t>
            </a:r>
          </a:p>
          <a:p>
            <a:pPr algn="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At One O'clock </a:t>
            </a:r>
          </a:p>
          <a:p>
            <a:pPr algn="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The Venue’s Address</a:t>
            </a:r>
          </a:p>
          <a:p>
            <a:pPr algn="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Followed by a reception</a:t>
            </a:r>
          </a:p>
        </p:txBody>
      </p:sp>
      <p:sp>
        <p:nvSpPr>
          <p:cNvPr id="1036" name="TextBox 1035"/>
          <p:cNvSpPr txBox="1"/>
          <p:nvPr/>
        </p:nvSpPr>
        <p:spPr>
          <a:xfrm>
            <a:off x="830263" y="784225"/>
            <a:ext cx="3316287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You are cordially invited</a:t>
            </a:r>
          </a:p>
          <a:p>
            <a:pPr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to celebrate the wedding of …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05425" y="5464175"/>
            <a:ext cx="34671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The Bride’s name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305425" y="5988050"/>
            <a:ext cx="34671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The Groom’s 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2228850" y="1287463"/>
            <a:ext cx="5118100" cy="5264150"/>
          </a:xfrm>
          <a:prstGeom prst="rect">
            <a:avLst/>
          </a:prstGeom>
          <a:noFill/>
        </p:spPr>
        <p:txBody>
          <a:bodyPr wrap="none" lIns="91429" tIns="45715" rIns="91429" bIns="45715">
            <a:spAutoFit/>
          </a:bodyPr>
          <a:lstStyle/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You are cordially invited to celebrate the wedding of 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The Bride’s name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&amp;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The Groom’s name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On Friday afternoon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The Twenty-Ninth of April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At One O'clock 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The Venue’s Address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Followed by a reception</a:t>
            </a:r>
          </a:p>
        </p:txBody>
      </p:sp>
      <p:grpSp>
        <p:nvGrpSpPr>
          <p:cNvPr id="5123" name="Group 28"/>
          <p:cNvGrpSpPr>
            <a:grpSpLocks/>
          </p:cNvGrpSpPr>
          <p:nvPr/>
        </p:nvGrpSpPr>
        <p:grpSpPr bwMode="auto">
          <a:xfrm>
            <a:off x="2520950" y="7659688"/>
            <a:ext cx="4532313" cy="4294187"/>
            <a:chOff x="2204862" y="6935552"/>
            <a:chExt cx="5092813" cy="4825217"/>
          </a:xfrm>
        </p:grpSpPr>
        <p:sp>
          <p:nvSpPr>
            <p:cNvPr id="5124" name="Freeform 5"/>
            <p:cNvSpPr>
              <a:spLocks/>
            </p:cNvSpPr>
            <p:nvPr/>
          </p:nvSpPr>
          <p:spPr bwMode="auto">
            <a:xfrm>
              <a:off x="5462733" y="8354233"/>
              <a:ext cx="1834942" cy="1987853"/>
            </a:xfrm>
            <a:custGeom>
              <a:avLst/>
              <a:gdLst>
                <a:gd name="T0" fmla="*/ 2147483646 w 864"/>
                <a:gd name="T1" fmla="*/ 2029689235 h 936"/>
                <a:gd name="T2" fmla="*/ 2147483646 w 864"/>
                <a:gd name="T3" fmla="*/ 2074791836 h 936"/>
                <a:gd name="T4" fmla="*/ 2147483646 w 864"/>
                <a:gd name="T5" fmla="*/ 2074791836 h 936"/>
                <a:gd name="T6" fmla="*/ 2147483646 w 864"/>
                <a:gd name="T7" fmla="*/ 2147483646 h 936"/>
                <a:gd name="T8" fmla="*/ 2147483646 w 864"/>
                <a:gd name="T9" fmla="*/ 2147483646 h 936"/>
                <a:gd name="T10" fmla="*/ 2147483646 w 864"/>
                <a:gd name="T11" fmla="*/ 2147483646 h 936"/>
                <a:gd name="T12" fmla="*/ 2147483646 w 864"/>
                <a:gd name="T13" fmla="*/ 2147483646 h 936"/>
                <a:gd name="T14" fmla="*/ 2147483646 w 864"/>
                <a:gd name="T15" fmla="*/ 2147483646 h 936"/>
                <a:gd name="T16" fmla="*/ 2147483646 w 864"/>
                <a:gd name="T17" fmla="*/ 2147483646 h 936"/>
                <a:gd name="T18" fmla="*/ 2147483646 w 864"/>
                <a:gd name="T19" fmla="*/ 2147483646 h 936"/>
                <a:gd name="T20" fmla="*/ 2147483646 w 864"/>
                <a:gd name="T21" fmla="*/ 2147483646 h 936"/>
                <a:gd name="T22" fmla="*/ 2147483646 w 864"/>
                <a:gd name="T23" fmla="*/ 2147483646 h 936"/>
                <a:gd name="T24" fmla="*/ 2020668288 w 864"/>
                <a:gd name="T25" fmla="*/ 2147483646 h 936"/>
                <a:gd name="T26" fmla="*/ 1777107347 w 864"/>
                <a:gd name="T27" fmla="*/ 2147483646 h 936"/>
                <a:gd name="T28" fmla="*/ 1524522483 w 864"/>
                <a:gd name="T29" fmla="*/ 2147483646 h 936"/>
                <a:gd name="T30" fmla="*/ 1253898271 w 864"/>
                <a:gd name="T31" fmla="*/ 2147483646 h 936"/>
                <a:gd name="T32" fmla="*/ 983271935 w 864"/>
                <a:gd name="T33" fmla="*/ 2147483646 h 936"/>
                <a:gd name="T34" fmla="*/ 712647723 w 864"/>
                <a:gd name="T35" fmla="*/ 2147483646 h 936"/>
                <a:gd name="T36" fmla="*/ 423979915 w 864"/>
                <a:gd name="T37" fmla="*/ 2147483646 h 936"/>
                <a:gd name="T38" fmla="*/ 423979915 w 864"/>
                <a:gd name="T39" fmla="*/ 2147483646 h 936"/>
                <a:gd name="T40" fmla="*/ 442021387 w 864"/>
                <a:gd name="T41" fmla="*/ 2147483646 h 936"/>
                <a:gd name="T42" fmla="*/ 442021387 w 864"/>
                <a:gd name="T43" fmla="*/ 2147483646 h 936"/>
                <a:gd name="T44" fmla="*/ 442021387 w 864"/>
                <a:gd name="T45" fmla="*/ 2147483646 h 936"/>
                <a:gd name="T46" fmla="*/ 432999589 w 864"/>
                <a:gd name="T47" fmla="*/ 2147483646 h 936"/>
                <a:gd name="T48" fmla="*/ 414958116 w 864"/>
                <a:gd name="T49" fmla="*/ 2147483646 h 936"/>
                <a:gd name="T50" fmla="*/ 378875171 w 864"/>
                <a:gd name="T51" fmla="*/ 2147483646 h 936"/>
                <a:gd name="T52" fmla="*/ 324750754 w 864"/>
                <a:gd name="T53" fmla="*/ 2147483646 h 936"/>
                <a:gd name="T54" fmla="*/ 261604538 w 864"/>
                <a:gd name="T55" fmla="*/ 2147483646 h 936"/>
                <a:gd name="T56" fmla="*/ 189438648 w 864"/>
                <a:gd name="T57" fmla="*/ 2147483646 h 936"/>
                <a:gd name="T58" fmla="*/ 99229161 w 864"/>
                <a:gd name="T59" fmla="*/ 2147483646 h 936"/>
                <a:gd name="T60" fmla="*/ 0 w 864"/>
                <a:gd name="T61" fmla="*/ 2074791836 h 936"/>
                <a:gd name="T62" fmla="*/ 0 w 864"/>
                <a:gd name="T63" fmla="*/ 2074791836 h 936"/>
                <a:gd name="T64" fmla="*/ 90209487 w 864"/>
                <a:gd name="T65" fmla="*/ 1876333597 h 936"/>
                <a:gd name="T66" fmla="*/ 171395051 w 864"/>
                <a:gd name="T67" fmla="*/ 1677875358 h 936"/>
                <a:gd name="T68" fmla="*/ 243563065 w 864"/>
                <a:gd name="T69" fmla="*/ 1461375655 h 936"/>
                <a:gd name="T70" fmla="*/ 297687483 w 864"/>
                <a:gd name="T71" fmla="*/ 1244875951 h 936"/>
                <a:gd name="T72" fmla="*/ 342792226 w 864"/>
                <a:gd name="T73" fmla="*/ 1028376247 h 936"/>
                <a:gd name="T74" fmla="*/ 378875171 w 864"/>
                <a:gd name="T75" fmla="*/ 802854749 h 936"/>
                <a:gd name="T76" fmla="*/ 396916644 w 864"/>
                <a:gd name="T77" fmla="*/ 577333251 h 936"/>
                <a:gd name="T78" fmla="*/ 405938442 w 864"/>
                <a:gd name="T79" fmla="*/ 342792082 h 936"/>
                <a:gd name="T80" fmla="*/ 405938442 w 864"/>
                <a:gd name="T81" fmla="*/ 342792082 h 936"/>
                <a:gd name="T82" fmla="*/ 405938442 w 864"/>
                <a:gd name="T83" fmla="*/ 171394979 h 936"/>
                <a:gd name="T84" fmla="*/ 387896969 w 864"/>
                <a:gd name="T85" fmla="*/ 0 h 936"/>
                <a:gd name="T86" fmla="*/ 387896969 w 864"/>
                <a:gd name="T87" fmla="*/ 0 h 936"/>
                <a:gd name="T88" fmla="*/ 460062860 w 864"/>
                <a:gd name="T89" fmla="*/ 0 h 936"/>
                <a:gd name="T90" fmla="*/ 460062860 w 864"/>
                <a:gd name="T91" fmla="*/ 0 h 936"/>
                <a:gd name="T92" fmla="*/ 730689196 w 864"/>
                <a:gd name="T93" fmla="*/ 9021794 h 936"/>
                <a:gd name="T94" fmla="*/ 1001313408 w 864"/>
                <a:gd name="T95" fmla="*/ 36082930 h 936"/>
                <a:gd name="T96" fmla="*/ 1262917945 w 864"/>
                <a:gd name="T97" fmla="*/ 81187654 h 936"/>
                <a:gd name="T98" fmla="*/ 1524522483 w 864"/>
                <a:gd name="T99" fmla="*/ 144333844 h 936"/>
                <a:gd name="T100" fmla="*/ 1768085548 w 864"/>
                <a:gd name="T101" fmla="*/ 225521498 h 936"/>
                <a:gd name="T102" fmla="*/ 2011648614 w 864"/>
                <a:gd name="T103" fmla="*/ 324750617 h 936"/>
                <a:gd name="T104" fmla="*/ 2147483646 w 864"/>
                <a:gd name="T105" fmla="*/ 432999407 h 936"/>
                <a:gd name="T106" fmla="*/ 2147483646 w 864"/>
                <a:gd name="T107" fmla="*/ 559291786 h 936"/>
                <a:gd name="T108" fmla="*/ 2147483646 w 864"/>
                <a:gd name="T109" fmla="*/ 703625630 h 936"/>
                <a:gd name="T110" fmla="*/ 2147483646 w 864"/>
                <a:gd name="T111" fmla="*/ 856979144 h 936"/>
                <a:gd name="T112" fmla="*/ 2147483646 w 864"/>
                <a:gd name="T113" fmla="*/ 1019354453 h 936"/>
                <a:gd name="T114" fmla="*/ 2147483646 w 864"/>
                <a:gd name="T115" fmla="*/ 1199771227 h 936"/>
                <a:gd name="T116" fmla="*/ 2147483646 w 864"/>
                <a:gd name="T117" fmla="*/ 1389209795 h 936"/>
                <a:gd name="T118" fmla="*/ 2147483646 w 864"/>
                <a:gd name="T119" fmla="*/ 1596687704 h 936"/>
                <a:gd name="T120" fmla="*/ 2147483646 w 864"/>
                <a:gd name="T121" fmla="*/ 1804167737 h 936"/>
                <a:gd name="T122" fmla="*/ 2147483646 w 864"/>
                <a:gd name="T123" fmla="*/ 2029689235 h 936"/>
                <a:gd name="T124" fmla="*/ 2147483646 w 864"/>
                <a:gd name="T125" fmla="*/ 2029689235 h 9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864" h="936">
                  <a:moveTo>
                    <a:pt x="858" y="450"/>
                  </a:moveTo>
                  <a:lnTo>
                    <a:pt x="864" y="460"/>
                  </a:lnTo>
                  <a:lnTo>
                    <a:pt x="836" y="512"/>
                  </a:lnTo>
                  <a:lnTo>
                    <a:pt x="804" y="562"/>
                  </a:lnTo>
                  <a:lnTo>
                    <a:pt x="770" y="610"/>
                  </a:lnTo>
                  <a:lnTo>
                    <a:pt x="732" y="654"/>
                  </a:lnTo>
                  <a:lnTo>
                    <a:pt x="690" y="696"/>
                  </a:lnTo>
                  <a:lnTo>
                    <a:pt x="648" y="736"/>
                  </a:lnTo>
                  <a:lnTo>
                    <a:pt x="602" y="772"/>
                  </a:lnTo>
                  <a:lnTo>
                    <a:pt x="552" y="804"/>
                  </a:lnTo>
                  <a:lnTo>
                    <a:pt x="502" y="834"/>
                  </a:lnTo>
                  <a:lnTo>
                    <a:pt x="448" y="860"/>
                  </a:lnTo>
                  <a:lnTo>
                    <a:pt x="394" y="884"/>
                  </a:lnTo>
                  <a:lnTo>
                    <a:pt x="338" y="902"/>
                  </a:lnTo>
                  <a:lnTo>
                    <a:pt x="278" y="916"/>
                  </a:lnTo>
                  <a:lnTo>
                    <a:pt x="218" y="928"/>
                  </a:lnTo>
                  <a:lnTo>
                    <a:pt x="158" y="934"/>
                  </a:lnTo>
                  <a:lnTo>
                    <a:pt x="94" y="936"/>
                  </a:lnTo>
                  <a:lnTo>
                    <a:pt x="98" y="898"/>
                  </a:lnTo>
                  <a:lnTo>
                    <a:pt x="98" y="860"/>
                  </a:lnTo>
                  <a:lnTo>
                    <a:pt x="96" y="806"/>
                  </a:lnTo>
                  <a:lnTo>
                    <a:pt x="92" y="754"/>
                  </a:lnTo>
                  <a:lnTo>
                    <a:pt x="84" y="702"/>
                  </a:lnTo>
                  <a:lnTo>
                    <a:pt x="72" y="650"/>
                  </a:lnTo>
                  <a:lnTo>
                    <a:pt x="58" y="602"/>
                  </a:lnTo>
                  <a:lnTo>
                    <a:pt x="42" y="552"/>
                  </a:lnTo>
                  <a:lnTo>
                    <a:pt x="22" y="506"/>
                  </a:lnTo>
                  <a:lnTo>
                    <a:pt x="0" y="460"/>
                  </a:lnTo>
                  <a:lnTo>
                    <a:pt x="20" y="416"/>
                  </a:lnTo>
                  <a:lnTo>
                    <a:pt x="38" y="372"/>
                  </a:lnTo>
                  <a:lnTo>
                    <a:pt x="54" y="324"/>
                  </a:lnTo>
                  <a:lnTo>
                    <a:pt x="66" y="276"/>
                  </a:lnTo>
                  <a:lnTo>
                    <a:pt x="76" y="228"/>
                  </a:lnTo>
                  <a:lnTo>
                    <a:pt x="84" y="178"/>
                  </a:lnTo>
                  <a:lnTo>
                    <a:pt x="88" y="128"/>
                  </a:lnTo>
                  <a:lnTo>
                    <a:pt x="90" y="76"/>
                  </a:lnTo>
                  <a:lnTo>
                    <a:pt x="90" y="38"/>
                  </a:lnTo>
                  <a:lnTo>
                    <a:pt x="86" y="0"/>
                  </a:lnTo>
                  <a:lnTo>
                    <a:pt x="102" y="0"/>
                  </a:lnTo>
                  <a:lnTo>
                    <a:pt x="162" y="2"/>
                  </a:lnTo>
                  <a:lnTo>
                    <a:pt x="222" y="8"/>
                  </a:lnTo>
                  <a:lnTo>
                    <a:pt x="280" y="18"/>
                  </a:lnTo>
                  <a:lnTo>
                    <a:pt x="338" y="32"/>
                  </a:lnTo>
                  <a:lnTo>
                    <a:pt x="392" y="50"/>
                  </a:lnTo>
                  <a:lnTo>
                    <a:pt x="446" y="72"/>
                  </a:lnTo>
                  <a:lnTo>
                    <a:pt x="498" y="96"/>
                  </a:lnTo>
                  <a:lnTo>
                    <a:pt x="548" y="124"/>
                  </a:lnTo>
                  <a:lnTo>
                    <a:pt x="596" y="156"/>
                  </a:lnTo>
                  <a:lnTo>
                    <a:pt x="640" y="190"/>
                  </a:lnTo>
                  <a:lnTo>
                    <a:pt x="684" y="226"/>
                  </a:lnTo>
                  <a:lnTo>
                    <a:pt x="724" y="266"/>
                  </a:lnTo>
                  <a:lnTo>
                    <a:pt x="762" y="308"/>
                  </a:lnTo>
                  <a:lnTo>
                    <a:pt x="798" y="354"/>
                  </a:lnTo>
                  <a:lnTo>
                    <a:pt x="830" y="400"/>
                  </a:lnTo>
                  <a:lnTo>
                    <a:pt x="858" y="450"/>
                  </a:lnTo>
                  <a:close/>
                </a:path>
              </a:pathLst>
            </a:custGeom>
            <a:noFill/>
            <a:ln w="8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5" name="Freeform 6"/>
            <p:cNvSpPr>
              <a:spLocks/>
            </p:cNvSpPr>
            <p:nvPr/>
          </p:nvSpPr>
          <p:spPr bwMode="auto">
            <a:xfrm>
              <a:off x="4761887" y="8354233"/>
              <a:ext cx="891986" cy="976936"/>
            </a:xfrm>
            <a:custGeom>
              <a:avLst/>
              <a:gdLst>
                <a:gd name="T0" fmla="*/ 1876337150 w 420"/>
                <a:gd name="T1" fmla="*/ 0 h 460"/>
                <a:gd name="T2" fmla="*/ 1876337150 w 420"/>
                <a:gd name="T3" fmla="*/ 0 h 460"/>
                <a:gd name="T4" fmla="*/ 1894378629 w 420"/>
                <a:gd name="T5" fmla="*/ 171394926 h 460"/>
                <a:gd name="T6" fmla="*/ 1894378629 w 420"/>
                <a:gd name="T7" fmla="*/ 342791976 h 460"/>
                <a:gd name="T8" fmla="*/ 1894378629 w 420"/>
                <a:gd name="T9" fmla="*/ 342791976 h 460"/>
                <a:gd name="T10" fmla="*/ 1885356828 w 420"/>
                <a:gd name="T11" fmla="*/ 577333072 h 460"/>
                <a:gd name="T12" fmla="*/ 1867315349 w 420"/>
                <a:gd name="T13" fmla="*/ 802854500 h 460"/>
                <a:gd name="T14" fmla="*/ 1831232392 w 420"/>
                <a:gd name="T15" fmla="*/ 1028373804 h 460"/>
                <a:gd name="T16" fmla="*/ 1786127633 w 420"/>
                <a:gd name="T17" fmla="*/ 1244875564 h 460"/>
                <a:gd name="T18" fmla="*/ 1732003197 w 420"/>
                <a:gd name="T19" fmla="*/ 1461375201 h 460"/>
                <a:gd name="T20" fmla="*/ 1659837282 w 420"/>
                <a:gd name="T21" fmla="*/ 1677874837 h 460"/>
                <a:gd name="T22" fmla="*/ 1578649565 w 420"/>
                <a:gd name="T23" fmla="*/ 1876333014 h 460"/>
                <a:gd name="T24" fmla="*/ 1488440048 w 420"/>
                <a:gd name="T25" fmla="*/ 2074791192 h 460"/>
                <a:gd name="T26" fmla="*/ 1488440048 w 420"/>
                <a:gd name="T27" fmla="*/ 2074791192 h 460"/>
                <a:gd name="T28" fmla="*/ 1353127896 w 420"/>
                <a:gd name="T29" fmla="*/ 1840250096 h 460"/>
                <a:gd name="T30" fmla="*/ 1199772141 w 420"/>
                <a:gd name="T31" fmla="*/ 1614728668 h 460"/>
                <a:gd name="T32" fmla="*/ 1037398832 w 420"/>
                <a:gd name="T33" fmla="*/ 1398229031 h 460"/>
                <a:gd name="T34" fmla="*/ 847960120 w 420"/>
                <a:gd name="T35" fmla="*/ 1190749062 h 460"/>
                <a:gd name="T36" fmla="*/ 658521407 w 420"/>
                <a:gd name="T37" fmla="*/ 1001312677 h 460"/>
                <a:gd name="T38" fmla="*/ 451043340 w 420"/>
                <a:gd name="T39" fmla="*/ 829915627 h 460"/>
                <a:gd name="T40" fmla="*/ 225521670 w 420"/>
                <a:gd name="T41" fmla="*/ 667542493 h 460"/>
                <a:gd name="T42" fmla="*/ 0 w 420"/>
                <a:gd name="T43" fmla="*/ 523208694 h 460"/>
                <a:gd name="T44" fmla="*/ 0 w 420"/>
                <a:gd name="T45" fmla="*/ 523208694 h 460"/>
                <a:gd name="T46" fmla="*/ 207480191 w 420"/>
                <a:gd name="T47" fmla="*/ 405938146 h 460"/>
                <a:gd name="T48" fmla="*/ 433001861 w 420"/>
                <a:gd name="T49" fmla="*/ 306709057 h 460"/>
                <a:gd name="T50" fmla="*/ 658521407 w 420"/>
                <a:gd name="T51" fmla="*/ 216499636 h 460"/>
                <a:gd name="T52" fmla="*/ 893064878 w 420"/>
                <a:gd name="T53" fmla="*/ 144333799 h 460"/>
                <a:gd name="T54" fmla="*/ 1127606226 w 420"/>
                <a:gd name="T55" fmla="*/ 81187629 h 460"/>
                <a:gd name="T56" fmla="*/ 1371169374 w 420"/>
                <a:gd name="T57" fmla="*/ 36082919 h 460"/>
                <a:gd name="T58" fmla="*/ 1623752200 w 420"/>
                <a:gd name="T59" fmla="*/ 9021792 h 460"/>
                <a:gd name="T60" fmla="*/ 1876337150 w 420"/>
                <a:gd name="T61" fmla="*/ 0 h 460"/>
                <a:gd name="T62" fmla="*/ 1876337150 w 420"/>
                <a:gd name="T63" fmla="*/ 0 h 46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420" h="460">
                  <a:moveTo>
                    <a:pt x="416" y="0"/>
                  </a:moveTo>
                  <a:lnTo>
                    <a:pt x="416" y="0"/>
                  </a:lnTo>
                  <a:lnTo>
                    <a:pt x="420" y="38"/>
                  </a:lnTo>
                  <a:lnTo>
                    <a:pt x="420" y="76"/>
                  </a:lnTo>
                  <a:lnTo>
                    <a:pt x="418" y="128"/>
                  </a:lnTo>
                  <a:lnTo>
                    <a:pt x="414" y="178"/>
                  </a:lnTo>
                  <a:lnTo>
                    <a:pt x="406" y="228"/>
                  </a:lnTo>
                  <a:lnTo>
                    <a:pt x="396" y="276"/>
                  </a:lnTo>
                  <a:lnTo>
                    <a:pt x="384" y="324"/>
                  </a:lnTo>
                  <a:lnTo>
                    <a:pt x="368" y="372"/>
                  </a:lnTo>
                  <a:lnTo>
                    <a:pt x="350" y="416"/>
                  </a:lnTo>
                  <a:lnTo>
                    <a:pt x="330" y="460"/>
                  </a:lnTo>
                  <a:lnTo>
                    <a:pt x="300" y="408"/>
                  </a:lnTo>
                  <a:lnTo>
                    <a:pt x="266" y="358"/>
                  </a:lnTo>
                  <a:lnTo>
                    <a:pt x="230" y="310"/>
                  </a:lnTo>
                  <a:lnTo>
                    <a:pt x="188" y="264"/>
                  </a:lnTo>
                  <a:lnTo>
                    <a:pt x="146" y="222"/>
                  </a:lnTo>
                  <a:lnTo>
                    <a:pt x="100" y="184"/>
                  </a:lnTo>
                  <a:lnTo>
                    <a:pt x="50" y="148"/>
                  </a:lnTo>
                  <a:lnTo>
                    <a:pt x="0" y="116"/>
                  </a:lnTo>
                  <a:lnTo>
                    <a:pt x="46" y="90"/>
                  </a:lnTo>
                  <a:lnTo>
                    <a:pt x="96" y="68"/>
                  </a:lnTo>
                  <a:lnTo>
                    <a:pt x="146" y="48"/>
                  </a:lnTo>
                  <a:lnTo>
                    <a:pt x="198" y="32"/>
                  </a:lnTo>
                  <a:lnTo>
                    <a:pt x="250" y="18"/>
                  </a:lnTo>
                  <a:lnTo>
                    <a:pt x="304" y="8"/>
                  </a:lnTo>
                  <a:lnTo>
                    <a:pt x="360" y="2"/>
                  </a:lnTo>
                  <a:lnTo>
                    <a:pt x="416" y="0"/>
                  </a:lnTo>
                  <a:close/>
                </a:path>
              </a:pathLst>
            </a:custGeom>
            <a:noFill/>
            <a:ln w="8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6" name="Freeform 7"/>
            <p:cNvSpPr>
              <a:spLocks/>
            </p:cNvSpPr>
            <p:nvPr/>
          </p:nvSpPr>
          <p:spPr bwMode="auto">
            <a:xfrm>
              <a:off x="3840169" y="6935552"/>
              <a:ext cx="1805209" cy="1665040"/>
            </a:xfrm>
            <a:custGeom>
              <a:avLst/>
              <a:gdLst>
                <a:gd name="T0" fmla="*/ 1921438974 w 850"/>
                <a:gd name="T1" fmla="*/ 0 h 784"/>
                <a:gd name="T2" fmla="*/ 1921438974 w 850"/>
                <a:gd name="T3" fmla="*/ 0 h 784"/>
                <a:gd name="T4" fmla="*/ 2110877607 w 850"/>
                <a:gd name="T5" fmla="*/ 117270636 h 784"/>
                <a:gd name="T6" fmla="*/ 2147483646 w 850"/>
                <a:gd name="T7" fmla="*/ 252582745 h 784"/>
                <a:gd name="T8" fmla="*/ 2147483646 w 850"/>
                <a:gd name="T9" fmla="*/ 396916653 h 784"/>
                <a:gd name="T10" fmla="*/ 2147483646 w 850"/>
                <a:gd name="T11" fmla="*/ 550272358 h 784"/>
                <a:gd name="T12" fmla="*/ 2147483646 w 850"/>
                <a:gd name="T13" fmla="*/ 712647739 h 784"/>
                <a:gd name="T14" fmla="*/ 2147483646 w 850"/>
                <a:gd name="T15" fmla="*/ 884042794 h 784"/>
                <a:gd name="T16" fmla="*/ 2147483646 w 850"/>
                <a:gd name="T17" fmla="*/ 1064459647 h 784"/>
                <a:gd name="T18" fmla="*/ 2147483646 w 850"/>
                <a:gd name="T19" fmla="*/ 1253898299 h 784"/>
                <a:gd name="T20" fmla="*/ 2147483646 w 850"/>
                <a:gd name="T21" fmla="*/ 1452356625 h 784"/>
                <a:gd name="T22" fmla="*/ 2147483646 w 850"/>
                <a:gd name="T23" fmla="*/ 1650814952 h 784"/>
                <a:gd name="T24" fmla="*/ 2147483646 w 850"/>
                <a:gd name="T25" fmla="*/ 1867314751 h 784"/>
                <a:gd name="T26" fmla="*/ 2147483646 w 850"/>
                <a:gd name="T27" fmla="*/ 2083814550 h 784"/>
                <a:gd name="T28" fmla="*/ 2147483646 w 850"/>
                <a:gd name="T29" fmla="*/ 2147483646 h 784"/>
                <a:gd name="T30" fmla="*/ 2147483646 w 850"/>
                <a:gd name="T31" fmla="*/ 2147483646 h 784"/>
                <a:gd name="T32" fmla="*/ 2147483646 w 850"/>
                <a:gd name="T33" fmla="*/ 2147483646 h 784"/>
                <a:gd name="T34" fmla="*/ 2147483646 w 850"/>
                <a:gd name="T35" fmla="*/ 2147483646 h 784"/>
                <a:gd name="T36" fmla="*/ 2147483646 w 850"/>
                <a:gd name="T37" fmla="*/ 2147483646 h 784"/>
                <a:gd name="T38" fmla="*/ 2147483646 w 850"/>
                <a:gd name="T39" fmla="*/ 2147483646 h 784"/>
                <a:gd name="T40" fmla="*/ 2147483646 w 850"/>
                <a:gd name="T41" fmla="*/ 2147483646 h 784"/>
                <a:gd name="T42" fmla="*/ 2147483646 w 850"/>
                <a:gd name="T43" fmla="*/ 2147483646 h 784"/>
                <a:gd name="T44" fmla="*/ 2147483646 w 850"/>
                <a:gd name="T45" fmla="*/ 2147483646 h 784"/>
                <a:gd name="T46" fmla="*/ 2147483646 w 850"/>
                <a:gd name="T47" fmla="*/ 2147483646 h 784"/>
                <a:gd name="T48" fmla="*/ 2147483646 w 850"/>
                <a:gd name="T49" fmla="*/ 2147483646 h 784"/>
                <a:gd name="T50" fmla="*/ 2147483646 w 850"/>
                <a:gd name="T51" fmla="*/ 2147483646 h 784"/>
                <a:gd name="T52" fmla="*/ 1957521917 w 850"/>
                <a:gd name="T53" fmla="*/ 2147483646 h 784"/>
                <a:gd name="T54" fmla="*/ 1957521917 w 850"/>
                <a:gd name="T55" fmla="*/ 2147483646 h 784"/>
                <a:gd name="T56" fmla="*/ 1732002466 w 850"/>
                <a:gd name="T57" fmla="*/ 2147483646 h 784"/>
                <a:gd name="T58" fmla="*/ 1506480891 w 850"/>
                <a:gd name="T59" fmla="*/ 2147483646 h 784"/>
                <a:gd name="T60" fmla="*/ 1271939643 w 850"/>
                <a:gd name="T61" fmla="*/ 2147483646 h 784"/>
                <a:gd name="T62" fmla="*/ 1028376597 w 850"/>
                <a:gd name="T63" fmla="*/ 2147483646 h 784"/>
                <a:gd name="T64" fmla="*/ 784813551 w 850"/>
                <a:gd name="T65" fmla="*/ 2147483646 h 784"/>
                <a:gd name="T66" fmla="*/ 532228708 w 850"/>
                <a:gd name="T67" fmla="*/ 2147483646 h 784"/>
                <a:gd name="T68" fmla="*/ 270626314 w 850"/>
                <a:gd name="T69" fmla="*/ 2147483646 h 784"/>
                <a:gd name="T70" fmla="*/ 9021797 w 850"/>
                <a:gd name="T71" fmla="*/ 2147483646 h 784"/>
                <a:gd name="T72" fmla="*/ 9021797 w 850"/>
                <a:gd name="T73" fmla="*/ 2147483646 h 784"/>
                <a:gd name="T74" fmla="*/ 0 w 850"/>
                <a:gd name="T75" fmla="*/ 2147483646 h 784"/>
                <a:gd name="T76" fmla="*/ 0 w 850"/>
                <a:gd name="T77" fmla="*/ 2147483646 h 784"/>
                <a:gd name="T78" fmla="*/ 27063269 w 850"/>
                <a:gd name="T79" fmla="*/ 2147483646 h 784"/>
                <a:gd name="T80" fmla="*/ 72165884 w 850"/>
                <a:gd name="T81" fmla="*/ 2147483646 h 784"/>
                <a:gd name="T82" fmla="*/ 126292422 w 850"/>
                <a:gd name="T83" fmla="*/ 2147483646 h 784"/>
                <a:gd name="T84" fmla="*/ 198458306 w 850"/>
                <a:gd name="T85" fmla="*/ 2083814550 h 784"/>
                <a:gd name="T86" fmla="*/ 279645988 w 850"/>
                <a:gd name="T87" fmla="*/ 1867314751 h 784"/>
                <a:gd name="T88" fmla="*/ 378875141 w 850"/>
                <a:gd name="T89" fmla="*/ 1650814952 h 784"/>
                <a:gd name="T90" fmla="*/ 487126092 w 850"/>
                <a:gd name="T91" fmla="*/ 1452356625 h 784"/>
                <a:gd name="T92" fmla="*/ 604396716 w 850"/>
                <a:gd name="T93" fmla="*/ 1253898299 h 784"/>
                <a:gd name="T94" fmla="*/ 730689137 w 850"/>
                <a:gd name="T95" fmla="*/ 1064459647 h 784"/>
                <a:gd name="T96" fmla="*/ 875020906 w 850"/>
                <a:gd name="T97" fmla="*/ 884042794 h 784"/>
                <a:gd name="T98" fmla="*/ 1028376597 w 850"/>
                <a:gd name="T99" fmla="*/ 712647739 h 784"/>
                <a:gd name="T100" fmla="*/ 1190751961 w 850"/>
                <a:gd name="T101" fmla="*/ 550272358 h 784"/>
                <a:gd name="T102" fmla="*/ 1353127324 w 850"/>
                <a:gd name="T103" fmla="*/ 396916653 h 784"/>
                <a:gd name="T104" fmla="*/ 1533544159 w 850"/>
                <a:gd name="T105" fmla="*/ 252582745 h 784"/>
                <a:gd name="T106" fmla="*/ 1722980668 w 850"/>
                <a:gd name="T107" fmla="*/ 117270636 h 784"/>
                <a:gd name="T108" fmla="*/ 1921438974 w 850"/>
                <a:gd name="T109" fmla="*/ 0 h 784"/>
                <a:gd name="T110" fmla="*/ 1921438974 w 850"/>
                <a:gd name="T111" fmla="*/ 0 h 78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850" h="784">
                  <a:moveTo>
                    <a:pt x="426" y="0"/>
                  </a:moveTo>
                  <a:lnTo>
                    <a:pt x="426" y="0"/>
                  </a:lnTo>
                  <a:lnTo>
                    <a:pt x="468" y="26"/>
                  </a:lnTo>
                  <a:lnTo>
                    <a:pt x="510" y="56"/>
                  </a:lnTo>
                  <a:lnTo>
                    <a:pt x="550" y="88"/>
                  </a:lnTo>
                  <a:lnTo>
                    <a:pt x="588" y="122"/>
                  </a:lnTo>
                  <a:lnTo>
                    <a:pt x="624" y="158"/>
                  </a:lnTo>
                  <a:lnTo>
                    <a:pt x="656" y="196"/>
                  </a:lnTo>
                  <a:lnTo>
                    <a:pt x="688" y="236"/>
                  </a:lnTo>
                  <a:lnTo>
                    <a:pt x="716" y="278"/>
                  </a:lnTo>
                  <a:lnTo>
                    <a:pt x="744" y="322"/>
                  </a:lnTo>
                  <a:lnTo>
                    <a:pt x="768" y="366"/>
                  </a:lnTo>
                  <a:lnTo>
                    <a:pt x="788" y="414"/>
                  </a:lnTo>
                  <a:lnTo>
                    <a:pt x="806" y="462"/>
                  </a:lnTo>
                  <a:lnTo>
                    <a:pt x="822" y="512"/>
                  </a:lnTo>
                  <a:lnTo>
                    <a:pt x="834" y="562"/>
                  </a:lnTo>
                  <a:lnTo>
                    <a:pt x="844" y="614"/>
                  </a:lnTo>
                  <a:lnTo>
                    <a:pt x="850" y="668"/>
                  </a:lnTo>
                  <a:lnTo>
                    <a:pt x="794" y="670"/>
                  </a:lnTo>
                  <a:lnTo>
                    <a:pt x="738" y="676"/>
                  </a:lnTo>
                  <a:lnTo>
                    <a:pt x="684" y="686"/>
                  </a:lnTo>
                  <a:lnTo>
                    <a:pt x="632" y="700"/>
                  </a:lnTo>
                  <a:lnTo>
                    <a:pt x="580" y="716"/>
                  </a:lnTo>
                  <a:lnTo>
                    <a:pt x="530" y="736"/>
                  </a:lnTo>
                  <a:lnTo>
                    <a:pt x="480" y="758"/>
                  </a:lnTo>
                  <a:lnTo>
                    <a:pt x="434" y="784"/>
                  </a:lnTo>
                  <a:lnTo>
                    <a:pt x="384" y="758"/>
                  </a:lnTo>
                  <a:lnTo>
                    <a:pt x="334" y="734"/>
                  </a:lnTo>
                  <a:lnTo>
                    <a:pt x="282" y="714"/>
                  </a:lnTo>
                  <a:lnTo>
                    <a:pt x="228" y="698"/>
                  </a:lnTo>
                  <a:lnTo>
                    <a:pt x="174" y="684"/>
                  </a:lnTo>
                  <a:lnTo>
                    <a:pt x="118" y="676"/>
                  </a:lnTo>
                  <a:lnTo>
                    <a:pt x="60" y="670"/>
                  </a:lnTo>
                  <a:lnTo>
                    <a:pt x="2" y="668"/>
                  </a:lnTo>
                  <a:lnTo>
                    <a:pt x="0" y="668"/>
                  </a:lnTo>
                  <a:lnTo>
                    <a:pt x="6" y="614"/>
                  </a:lnTo>
                  <a:lnTo>
                    <a:pt x="16" y="562"/>
                  </a:lnTo>
                  <a:lnTo>
                    <a:pt x="28" y="512"/>
                  </a:lnTo>
                  <a:lnTo>
                    <a:pt x="44" y="462"/>
                  </a:lnTo>
                  <a:lnTo>
                    <a:pt x="62" y="414"/>
                  </a:lnTo>
                  <a:lnTo>
                    <a:pt x="84" y="366"/>
                  </a:lnTo>
                  <a:lnTo>
                    <a:pt x="108" y="322"/>
                  </a:lnTo>
                  <a:lnTo>
                    <a:pt x="134" y="278"/>
                  </a:lnTo>
                  <a:lnTo>
                    <a:pt x="162" y="236"/>
                  </a:lnTo>
                  <a:lnTo>
                    <a:pt x="194" y="196"/>
                  </a:lnTo>
                  <a:lnTo>
                    <a:pt x="228" y="158"/>
                  </a:lnTo>
                  <a:lnTo>
                    <a:pt x="264" y="122"/>
                  </a:lnTo>
                  <a:lnTo>
                    <a:pt x="300" y="88"/>
                  </a:lnTo>
                  <a:lnTo>
                    <a:pt x="340" y="56"/>
                  </a:lnTo>
                  <a:lnTo>
                    <a:pt x="382" y="26"/>
                  </a:lnTo>
                  <a:lnTo>
                    <a:pt x="426" y="0"/>
                  </a:lnTo>
                  <a:close/>
                </a:path>
              </a:pathLst>
            </a:custGeom>
            <a:noFill/>
            <a:ln w="8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7" name="Freeform 8"/>
            <p:cNvSpPr>
              <a:spLocks/>
            </p:cNvSpPr>
            <p:nvPr/>
          </p:nvSpPr>
          <p:spPr bwMode="auto">
            <a:xfrm>
              <a:off x="3848664" y="9365150"/>
              <a:ext cx="896233" cy="976936"/>
            </a:xfrm>
            <a:custGeom>
              <a:avLst/>
              <a:gdLst>
                <a:gd name="T0" fmla="*/ 405938331 w 422"/>
                <a:gd name="T1" fmla="*/ 0 h 460"/>
                <a:gd name="T2" fmla="*/ 405938331 w 422"/>
                <a:gd name="T3" fmla="*/ 0 h 460"/>
                <a:gd name="T4" fmla="*/ 550272196 w 422"/>
                <a:gd name="T5" fmla="*/ 234541096 h 460"/>
                <a:gd name="T6" fmla="*/ 694603937 w 422"/>
                <a:gd name="T7" fmla="*/ 469082192 h 460"/>
                <a:gd name="T8" fmla="*/ 866001065 w 422"/>
                <a:gd name="T9" fmla="*/ 676562160 h 460"/>
                <a:gd name="T10" fmla="*/ 1046417865 w 422"/>
                <a:gd name="T11" fmla="*/ 884042129 h 460"/>
                <a:gd name="T12" fmla="*/ 1244876132 w 422"/>
                <a:gd name="T13" fmla="*/ 1073478515 h 460"/>
                <a:gd name="T14" fmla="*/ 1452356195 w 422"/>
                <a:gd name="T15" fmla="*/ 1244875564 h 460"/>
                <a:gd name="T16" fmla="*/ 1668855931 w 422"/>
                <a:gd name="T17" fmla="*/ 1407248699 h 460"/>
                <a:gd name="T18" fmla="*/ 1903397133 w 422"/>
                <a:gd name="T19" fmla="*/ 1551582498 h 460"/>
                <a:gd name="T20" fmla="*/ 1903397133 w 422"/>
                <a:gd name="T21" fmla="*/ 1551582498 h 460"/>
                <a:gd name="T22" fmla="*/ 1686897398 w 422"/>
                <a:gd name="T23" fmla="*/ 1668853046 h 460"/>
                <a:gd name="T24" fmla="*/ 1470397663 w 422"/>
                <a:gd name="T25" fmla="*/ 1768082134 h 460"/>
                <a:gd name="T26" fmla="*/ 1244876132 w 422"/>
                <a:gd name="T27" fmla="*/ 1858291555 h 460"/>
                <a:gd name="T28" fmla="*/ 1010334929 w 422"/>
                <a:gd name="T29" fmla="*/ 1930457393 h 460"/>
                <a:gd name="T30" fmla="*/ 766771931 w 422"/>
                <a:gd name="T31" fmla="*/ 1993603562 h 460"/>
                <a:gd name="T32" fmla="*/ 523208932 w 422"/>
                <a:gd name="T33" fmla="*/ 2038708273 h 460"/>
                <a:gd name="T34" fmla="*/ 270624138 w 422"/>
                <a:gd name="T35" fmla="*/ 2065769400 h 460"/>
                <a:gd name="T36" fmla="*/ 18041468 w 422"/>
                <a:gd name="T37" fmla="*/ 2074791192 h 460"/>
                <a:gd name="T38" fmla="*/ 18041468 w 422"/>
                <a:gd name="T39" fmla="*/ 2074791192 h 460"/>
                <a:gd name="T40" fmla="*/ 9021796 w 422"/>
                <a:gd name="T41" fmla="*/ 1903396265 h 460"/>
                <a:gd name="T42" fmla="*/ 0 w 422"/>
                <a:gd name="T43" fmla="*/ 1731999216 h 460"/>
                <a:gd name="T44" fmla="*/ 0 w 422"/>
                <a:gd name="T45" fmla="*/ 1731999216 h 460"/>
                <a:gd name="T46" fmla="*/ 9021796 w 422"/>
                <a:gd name="T47" fmla="*/ 1497458120 h 460"/>
                <a:gd name="T48" fmla="*/ 27063263 w 422"/>
                <a:gd name="T49" fmla="*/ 1271936692 h 460"/>
                <a:gd name="T50" fmla="*/ 63146199 w 422"/>
                <a:gd name="T51" fmla="*/ 1046417387 h 460"/>
                <a:gd name="T52" fmla="*/ 108250929 w 422"/>
                <a:gd name="T53" fmla="*/ 829915627 h 460"/>
                <a:gd name="T54" fmla="*/ 162375332 w 422"/>
                <a:gd name="T55" fmla="*/ 613415991 h 460"/>
                <a:gd name="T56" fmla="*/ 234541203 w 422"/>
                <a:gd name="T57" fmla="*/ 405938146 h 460"/>
                <a:gd name="T58" fmla="*/ 315728869 w 422"/>
                <a:gd name="T59" fmla="*/ 198458177 h 460"/>
                <a:gd name="T60" fmla="*/ 405938331 w 422"/>
                <a:gd name="T61" fmla="*/ 0 h 460"/>
                <a:gd name="T62" fmla="*/ 405938331 w 422"/>
                <a:gd name="T63" fmla="*/ 0 h 46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422" h="460">
                  <a:moveTo>
                    <a:pt x="90" y="0"/>
                  </a:moveTo>
                  <a:lnTo>
                    <a:pt x="90" y="0"/>
                  </a:lnTo>
                  <a:lnTo>
                    <a:pt x="122" y="52"/>
                  </a:lnTo>
                  <a:lnTo>
                    <a:pt x="154" y="104"/>
                  </a:lnTo>
                  <a:lnTo>
                    <a:pt x="192" y="150"/>
                  </a:lnTo>
                  <a:lnTo>
                    <a:pt x="232" y="196"/>
                  </a:lnTo>
                  <a:lnTo>
                    <a:pt x="276" y="238"/>
                  </a:lnTo>
                  <a:lnTo>
                    <a:pt x="322" y="276"/>
                  </a:lnTo>
                  <a:lnTo>
                    <a:pt x="370" y="312"/>
                  </a:lnTo>
                  <a:lnTo>
                    <a:pt x="422" y="344"/>
                  </a:lnTo>
                  <a:lnTo>
                    <a:pt x="374" y="370"/>
                  </a:lnTo>
                  <a:lnTo>
                    <a:pt x="326" y="392"/>
                  </a:lnTo>
                  <a:lnTo>
                    <a:pt x="276" y="412"/>
                  </a:lnTo>
                  <a:lnTo>
                    <a:pt x="224" y="428"/>
                  </a:lnTo>
                  <a:lnTo>
                    <a:pt x="170" y="442"/>
                  </a:lnTo>
                  <a:lnTo>
                    <a:pt x="116" y="452"/>
                  </a:lnTo>
                  <a:lnTo>
                    <a:pt x="60" y="458"/>
                  </a:lnTo>
                  <a:lnTo>
                    <a:pt x="4" y="460"/>
                  </a:lnTo>
                  <a:lnTo>
                    <a:pt x="2" y="422"/>
                  </a:lnTo>
                  <a:lnTo>
                    <a:pt x="0" y="384"/>
                  </a:lnTo>
                  <a:lnTo>
                    <a:pt x="2" y="332"/>
                  </a:lnTo>
                  <a:lnTo>
                    <a:pt x="6" y="282"/>
                  </a:lnTo>
                  <a:lnTo>
                    <a:pt x="14" y="232"/>
                  </a:lnTo>
                  <a:lnTo>
                    <a:pt x="24" y="184"/>
                  </a:lnTo>
                  <a:lnTo>
                    <a:pt x="36" y="136"/>
                  </a:lnTo>
                  <a:lnTo>
                    <a:pt x="52" y="90"/>
                  </a:lnTo>
                  <a:lnTo>
                    <a:pt x="70" y="44"/>
                  </a:lnTo>
                  <a:lnTo>
                    <a:pt x="90" y="0"/>
                  </a:lnTo>
                  <a:close/>
                </a:path>
              </a:pathLst>
            </a:custGeom>
            <a:noFill/>
            <a:ln w="8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8" name="Freeform 9"/>
            <p:cNvSpPr>
              <a:spLocks/>
            </p:cNvSpPr>
            <p:nvPr/>
          </p:nvSpPr>
          <p:spPr bwMode="auto">
            <a:xfrm>
              <a:off x="4744897" y="9331170"/>
              <a:ext cx="925966" cy="1010917"/>
            </a:xfrm>
            <a:custGeom>
              <a:avLst/>
              <a:gdLst>
                <a:gd name="T0" fmla="*/ 1966543654 w 436"/>
                <a:gd name="T1" fmla="*/ 1804168279 h 476"/>
                <a:gd name="T2" fmla="*/ 1966543654 w 436"/>
                <a:gd name="T3" fmla="*/ 1804168279 h 476"/>
                <a:gd name="T4" fmla="*/ 1966543654 w 436"/>
                <a:gd name="T5" fmla="*/ 1975565433 h 476"/>
                <a:gd name="T6" fmla="*/ 1948502183 w 436"/>
                <a:gd name="T7" fmla="*/ 2146960464 h 476"/>
                <a:gd name="T8" fmla="*/ 1948502183 w 436"/>
                <a:gd name="T9" fmla="*/ 2146960464 h 476"/>
                <a:gd name="T10" fmla="*/ 1948502183 w 436"/>
                <a:gd name="T11" fmla="*/ 2146960464 h 476"/>
                <a:gd name="T12" fmla="*/ 1948502183 w 436"/>
                <a:gd name="T13" fmla="*/ 2146960464 h 476"/>
                <a:gd name="T14" fmla="*/ 1948502183 w 436"/>
                <a:gd name="T15" fmla="*/ 2146960464 h 476"/>
                <a:gd name="T16" fmla="*/ 1677875877 w 436"/>
                <a:gd name="T17" fmla="*/ 2146960464 h 476"/>
                <a:gd name="T18" fmla="*/ 1425293166 w 436"/>
                <a:gd name="T19" fmla="*/ 2119897197 h 476"/>
                <a:gd name="T20" fmla="*/ 1163688657 w 436"/>
                <a:gd name="T21" fmla="*/ 2074794582 h 476"/>
                <a:gd name="T22" fmla="*/ 920125618 w 436"/>
                <a:gd name="T23" fmla="*/ 2011648374 h 476"/>
                <a:gd name="T24" fmla="*/ 676562580 w 436"/>
                <a:gd name="T25" fmla="*/ 1939480369 h 476"/>
                <a:gd name="T26" fmla="*/ 442021338 w 436"/>
                <a:gd name="T27" fmla="*/ 1849273017 h 476"/>
                <a:gd name="T28" fmla="*/ 216499771 w 436"/>
                <a:gd name="T29" fmla="*/ 1750043867 h 476"/>
                <a:gd name="T30" fmla="*/ 0 w 436"/>
                <a:gd name="T31" fmla="*/ 1623751451 h 476"/>
                <a:gd name="T32" fmla="*/ 0 w 436"/>
                <a:gd name="T33" fmla="*/ 1623751451 h 476"/>
                <a:gd name="T34" fmla="*/ 234541241 w 436"/>
                <a:gd name="T35" fmla="*/ 1479417564 h 476"/>
                <a:gd name="T36" fmla="*/ 460062809 w 436"/>
                <a:gd name="T37" fmla="*/ 1308022533 h 476"/>
                <a:gd name="T38" fmla="*/ 676562580 w 436"/>
                <a:gd name="T39" fmla="*/ 1127605705 h 476"/>
                <a:gd name="T40" fmla="*/ 875020880 w 436"/>
                <a:gd name="T41" fmla="*/ 929147407 h 476"/>
                <a:gd name="T42" fmla="*/ 1064459506 w 436"/>
                <a:gd name="T43" fmla="*/ 712645514 h 476"/>
                <a:gd name="T44" fmla="*/ 1235854539 w 436"/>
                <a:gd name="T45" fmla="*/ 487126072 h 476"/>
                <a:gd name="T46" fmla="*/ 1389210224 w 436"/>
                <a:gd name="T47" fmla="*/ 252582710 h 476"/>
                <a:gd name="T48" fmla="*/ 1524522316 w 436"/>
                <a:gd name="T49" fmla="*/ 0 h 476"/>
                <a:gd name="T50" fmla="*/ 1524522316 w 436"/>
                <a:gd name="T51" fmla="*/ 0 h 476"/>
                <a:gd name="T52" fmla="*/ 1623751466 w 436"/>
                <a:gd name="T53" fmla="*/ 207480095 h 476"/>
                <a:gd name="T54" fmla="*/ 1713960942 w 436"/>
                <a:gd name="T55" fmla="*/ 414958067 h 476"/>
                <a:gd name="T56" fmla="*/ 1786126825 w 436"/>
                <a:gd name="T57" fmla="*/ 640479633 h 476"/>
                <a:gd name="T58" fmla="*/ 1849273033 w 436"/>
                <a:gd name="T59" fmla="*/ 856979401 h 476"/>
                <a:gd name="T60" fmla="*/ 1903397445 w 436"/>
                <a:gd name="T61" fmla="*/ 1091522764 h 476"/>
                <a:gd name="T62" fmla="*/ 1939480386 w 436"/>
                <a:gd name="T63" fmla="*/ 1326064003 h 476"/>
                <a:gd name="T64" fmla="*/ 1957521857 w 436"/>
                <a:gd name="T65" fmla="*/ 1560605243 h 476"/>
                <a:gd name="T66" fmla="*/ 1966543654 w 436"/>
                <a:gd name="T67" fmla="*/ 1804168279 h 476"/>
                <a:gd name="T68" fmla="*/ 1966543654 w 436"/>
                <a:gd name="T69" fmla="*/ 1804168279 h 47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436" h="476">
                  <a:moveTo>
                    <a:pt x="436" y="400"/>
                  </a:moveTo>
                  <a:lnTo>
                    <a:pt x="436" y="400"/>
                  </a:lnTo>
                  <a:lnTo>
                    <a:pt x="436" y="438"/>
                  </a:lnTo>
                  <a:lnTo>
                    <a:pt x="432" y="476"/>
                  </a:lnTo>
                  <a:lnTo>
                    <a:pt x="372" y="476"/>
                  </a:lnTo>
                  <a:lnTo>
                    <a:pt x="316" y="470"/>
                  </a:lnTo>
                  <a:lnTo>
                    <a:pt x="258" y="460"/>
                  </a:lnTo>
                  <a:lnTo>
                    <a:pt x="204" y="446"/>
                  </a:lnTo>
                  <a:lnTo>
                    <a:pt x="150" y="430"/>
                  </a:lnTo>
                  <a:lnTo>
                    <a:pt x="98" y="410"/>
                  </a:lnTo>
                  <a:lnTo>
                    <a:pt x="48" y="388"/>
                  </a:lnTo>
                  <a:lnTo>
                    <a:pt x="0" y="360"/>
                  </a:lnTo>
                  <a:lnTo>
                    <a:pt x="52" y="328"/>
                  </a:lnTo>
                  <a:lnTo>
                    <a:pt x="102" y="290"/>
                  </a:lnTo>
                  <a:lnTo>
                    <a:pt x="150" y="250"/>
                  </a:lnTo>
                  <a:lnTo>
                    <a:pt x="194" y="206"/>
                  </a:lnTo>
                  <a:lnTo>
                    <a:pt x="236" y="158"/>
                  </a:lnTo>
                  <a:lnTo>
                    <a:pt x="274" y="108"/>
                  </a:lnTo>
                  <a:lnTo>
                    <a:pt x="308" y="56"/>
                  </a:lnTo>
                  <a:lnTo>
                    <a:pt x="338" y="0"/>
                  </a:lnTo>
                  <a:lnTo>
                    <a:pt x="360" y="46"/>
                  </a:lnTo>
                  <a:lnTo>
                    <a:pt x="380" y="92"/>
                  </a:lnTo>
                  <a:lnTo>
                    <a:pt x="396" y="142"/>
                  </a:lnTo>
                  <a:lnTo>
                    <a:pt x="410" y="190"/>
                  </a:lnTo>
                  <a:lnTo>
                    <a:pt x="422" y="242"/>
                  </a:lnTo>
                  <a:lnTo>
                    <a:pt x="430" y="294"/>
                  </a:lnTo>
                  <a:lnTo>
                    <a:pt x="434" y="346"/>
                  </a:lnTo>
                  <a:lnTo>
                    <a:pt x="436" y="400"/>
                  </a:lnTo>
                  <a:close/>
                </a:path>
              </a:pathLst>
            </a:custGeom>
            <a:noFill/>
            <a:ln w="8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9" name="Freeform 10"/>
            <p:cNvSpPr>
              <a:spLocks/>
            </p:cNvSpPr>
            <p:nvPr/>
          </p:nvSpPr>
          <p:spPr bwMode="auto">
            <a:xfrm>
              <a:off x="3857159" y="10095729"/>
              <a:ext cx="1805209" cy="1665040"/>
            </a:xfrm>
            <a:custGeom>
              <a:avLst/>
              <a:gdLst>
                <a:gd name="T0" fmla="*/ 2147483646 w 850"/>
                <a:gd name="T1" fmla="*/ 523209087 h 784"/>
                <a:gd name="T2" fmla="*/ 2147483646 w 850"/>
                <a:gd name="T3" fmla="*/ 523209087 h 784"/>
                <a:gd name="T4" fmla="*/ 2147483646 w 850"/>
                <a:gd name="T5" fmla="*/ 766772158 h 784"/>
                <a:gd name="T6" fmla="*/ 2147483646 w 850"/>
                <a:gd name="T7" fmla="*/ 1001313430 h 784"/>
                <a:gd name="T8" fmla="*/ 2147483646 w 850"/>
                <a:gd name="T9" fmla="*/ 1226835028 h 784"/>
                <a:gd name="T10" fmla="*/ 2147483646 w 850"/>
                <a:gd name="T11" fmla="*/ 1452356625 h 784"/>
                <a:gd name="T12" fmla="*/ 2147483646 w 850"/>
                <a:gd name="T13" fmla="*/ 1668856425 h 784"/>
                <a:gd name="T14" fmla="*/ 2147483646 w 850"/>
                <a:gd name="T15" fmla="*/ 1885356224 h 784"/>
                <a:gd name="T16" fmla="*/ 2147483646 w 850"/>
                <a:gd name="T17" fmla="*/ 2083814550 h 784"/>
                <a:gd name="T18" fmla="*/ 2147483646 w 850"/>
                <a:gd name="T19" fmla="*/ 2147483646 h 784"/>
                <a:gd name="T20" fmla="*/ 2147483646 w 850"/>
                <a:gd name="T21" fmla="*/ 2147483646 h 784"/>
                <a:gd name="T22" fmla="*/ 2147483646 w 850"/>
                <a:gd name="T23" fmla="*/ 2147483646 h 784"/>
                <a:gd name="T24" fmla="*/ 2147483646 w 850"/>
                <a:gd name="T25" fmla="*/ 2147483646 h 784"/>
                <a:gd name="T26" fmla="*/ 2147483646 w 850"/>
                <a:gd name="T27" fmla="*/ 2147483646 h 784"/>
                <a:gd name="T28" fmla="*/ 2147483646 w 850"/>
                <a:gd name="T29" fmla="*/ 2147483646 h 784"/>
                <a:gd name="T30" fmla="*/ 2147483646 w 850"/>
                <a:gd name="T31" fmla="*/ 2147483646 h 784"/>
                <a:gd name="T32" fmla="*/ 2110877607 w 850"/>
                <a:gd name="T33" fmla="*/ 2147483646 h 784"/>
                <a:gd name="T34" fmla="*/ 1921438974 w 850"/>
                <a:gd name="T35" fmla="*/ 2147483646 h 784"/>
                <a:gd name="T36" fmla="*/ 1921438974 w 850"/>
                <a:gd name="T37" fmla="*/ 2147483646 h 784"/>
                <a:gd name="T38" fmla="*/ 1722980668 w 850"/>
                <a:gd name="T39" fmla="*/ 2147483646 h 784"/>
                <a:gd name="T40" fmla="*/ 1533544159 w 850"/>
                <a:gd name="T41" fmla="*/ 2147483646 h 784"/>
                <a:gd name="T42" fmla="*/ 1353127324 w 850"/>
                <a:gd name="T43" fmla="*/ 2147483646 h 784"/>
                <a:gd name="T44" fmla="*/ 1190751961 w 850"/>
                <a:gd name="T45" fmla="*/ 2147483646 h 784"/>
                <a:gd name="T46" fmla="*/ 1028376597 w 850"/>
                <a:gd name="T47" fmla="*/ 2147483646 h 784"/>
                <a:gd name="T48" fmla="*/ 875020906 w 850"/>
                <a:gd name="T49" fmla="*/ 2147483646 h 784"/>
                <a:gd name="T50" fmla="*/ 730689137 w 850"/>
                <a:gd name="T51" fmla="*/ 2147483646 h 784"/>
                <a:gd name="T52" fmla="*/ 604396716 w 850"/>
                <a:gd name="T53" fmla="*/ 2147483646 h 784"/>
                <a:gd name="T54" fmla="*/ 487126092 w 850"/>
                <a:gd name="T55" fmla="*/ 2083814550 h 784"/>
                <a:gd name="T56" fmla="*/ 378875141 w 850"/>
                <a:gd name="T57" fmla="*/ 1885356224 h 784"/>
                <a:gd name="T58" fmla="*/ 279645988 w 850"/>
                <a:gd name="T59" fmla="*/ 1668856425 h 784"/>
                <a:gd name="T60" fmla="*/ 198458306 w 850"/>
                <a:gd name="T61" fmla="*/ 1452356625 h 784"/>
                <a:gd name="T62" fmla="*/ 126292422 w 850"/>
                <a:gd name="T63" fmla="*/ 1226835028 h 784"/>
                <a:gd name="T64" fmla="*/ 72165884 w 850"/>
                <a:gd name="T65" fmla="*/ 1001313430 h 784"/>
                <a:gd name="T66" fmla="*/ 27063269 w 850"/>
                <a:gd name="T67" fmla="*/ 766772158 h 784"/>
                <a:gd name="T68" fmla="*/ 0 w 850"/>
                <a:gd name="T69" fmla="*/ 523209087 h 784"/>
                <a:gd name="T70" fmla="*/ 0 w 850"/>
                <a:gd name="T71" fmla="*/ 523209087 h 784"/>
                <a:gd name="T72" fmla="*/ 252582720 w 850"/>
                <a:gd name="T73" fmla="*/ 514187289 h 784"/>
                <a:gd name="T74" fmla="*/ 505167563 w 850"/>
                <a:gd name="T75" fmla="*/ 487126141 h 784"/>
                <a:gd name="T76" fmla="*/ 748730609 w 850"/>
                <a:gd name="T77" fmla="*/ 442021397 h 784"/>
                <a:gd name="T78" fmla="*/ 992293654 w 850"/>
                <a:gd name="T79" fmla="*/ 378875180 h 784"/>
                <a:gd name="T80" fmla="*/ 1226834903 w 850"/>
                <a:gd name="T81" fmla="*/ 306709288 h 784"/>
                <a:gd name="T82" fmla="*/ 1452356478 w 850"/>
                <a:gd name="T83" fmla="*/ 216499799 h 784"/>
                <a:gd name="T84" fmla="*/ 1668856255 w 850"/>
                <a:gd name="T85" fmla="*/ 117270636 h 784"/>
                <a:gd name="T86" fmla="*/ 1885356032 w 850"/>
                <a:gd name="T87" fmla="*/ 0 h 784"/>
                <a:gd name="T88" fmla="*/ 1885356032 w 850"/>
                <a:gd name="T89" fmla="*/ 0 h 784"/>
                <a:gd name="T90" fmla="*/ 2101855809 w 850"/>
                <a:gd name="T91" fmla="*/ 126292434 h 784"/>
                <a:gd name="T92" fmla="*/ 2147483646 w 850"/>
                <a:gd name="T93" fmla="*/ 225521598 h 784"/>
                <a:gd name="T94" fmla="*/ 2147483646 w 850"/>
                <a:gd name="T95" fmla="*/ 315728962 h 784"/>
                <a:gd name="T96" fmla="*/ 2147483646 w 850"/>
                <a:gd name="T97" fmla="*/ 387896978 h 784"/>
                <a:gd name="T98" fmla="*/ 2147483646 w 850"/>
                <a:gd name="T99" fmla="*/ 451043195 h 784"/>
                <a:gd name="T100" fmla="*/ 2147483646 w 850"/>
                <a:gd name="T101" fmla="*/ 496145816 h 784"/>
                <a:gd name="T102" fmla="*/ 2147483646 w 850"/>
                <a:gd name="T103" fmla="*/ 523209087 h 784"/>
                <a:gd name="T104" fmla="*/ 2147483646 w 850"/>
                <a:gd name="T105" fmla="*/ 523209087 h 784"/>
                <a:gd name="T106" fmla="*/ 2147483646 w 850"/>
                <a:gd name="T107" fmla="*/ 523209087 h 784"/>
                <a:gd name="T108" fmla="*/ 2147483646 w 850"/>
                <a:gd name="T109" fmla="*/ 523209087 h 784"/>
                <a:gd name="T110" fmla="*/ 2147483646 w 850"/>
                <a:gd name="T111" fmla="*/ 523209087 h 78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850" h="784">
                  <a:moveTo>
                    <a:pt x="850" y="116"/>
                  </a:moveTo>
                  <a:lnTo>
                    <a:pt x="850" y="116"/>
                  </a:lnTo>
                  <a:lnTo>
                    <a:pt x="844" y="170"/>
                  </a:lnTo>
                  <a:lnTo>
                    <a:pt x="834" y="222"/>
                  </a:lnTo>
                  <a:lnTo>
                    <a:pt x="822" y="272"/>
                  </a:lnTo>
                  <a:lnTo>
                    <a:pt x="806" y="322"/>
                  </a:lnTo>
                  <a:lnTo>
                    <a:pt x="788" y="370"/>
                  </a:lnTo>
                  <a:lnTo>
                    <a:pt x="768" y="418"/>
                  </a:lnTo>
                  <a:lnTo>
                    <a:pt x="744" y="462"/>
                  </a:lnTo>
                  <a:lnTo>
                    <a:pt x="716" y="506"/>
                  </a:lnTo>
                  <a:lnTo>
                    <a:pt x="688" y="548"/>
                  </a:lnTo>
                  <a:lnTo>
                    <a:pt x="656" y="588"/>
                  </a:lnTo>
                  <a:lnTo>
                    <a:pt x="624" y="626"/>
                  </a:lnTo>
                  <a:lnTo>
                    <a:pt x="588" y="662"/>
                  </a:lnTo>
                  <a:lnTo>
                    <a:pt x="550" y="696"/>
                  </a:lnTo>
                  <a:lnTo>
                    <a:pt x="510" y="728"/>
                  </a:lnTo>
                  <a:lnTo>
                    <a:pt x="468" y="758"/>
                  </a:lnTo>
                  <a:lnTo>
                    <a:pt x="426" y="784"/>
                  </a:lnTo>
                  <a:lnTo>
                    <a:pt x="382" y="758"/>
                  </a:lnTo>
                  <a:lnTo>
                    <a:pt x="340" y="728"/>
                  </a:lnTo>
                  <a:lnTo>
                    <a:pt x="300" y="696"/>
                  </a:lnTo>
                  <a:lnTo>
                    <a:pt x="264" y="662"/>
                  </a:lnTo>
                  <a:lnTo>
                    <a:pt x="228" y="626"/>
                  </a:lnTo>
                  <a:lnTo>
                    <a:pt x="194" y="588"/>
                  </a:lnTo>
                  <a:lnTo>
                    <a:pt x="162" y="548"/>
                  </a:lnTo>
                  <a:lnTo>
                    <a:pt x="134" y="506"/>
                  </a:lnTo>
                  <a:lnTo>
                    <a:pt x="108" y="462"/>
                  </a:lnTo>
                  <a:lnTo>
                    <a:pt x="84" y="418"/>
                  </a:lnTo>
                  <a:lnTo>
                    <a:pt x="62" y="370"/>
                  </a:lnTo>
                  <a:lnTo>
                    <a:pt x="44" y="322"/>
                  </a:lnTo>
                  <a:lnTo>
                    <a:pt x="28" y="272"/>
                  </a:lnTo>
                  <a:lnTo>
                    <a:pt x="16" y="222"/>
                  </a:lnTo>
                  <a:lnTo>
                    <a:pt x="6" y="170"/>
                  </a:lnTo>
                  <a:lnTo>
                    <a:pt x="0" y="116"/>
                  </a:lnTo>
                  <a:lnTo>
                    <a:pt x="56" y="114"/>
                  </a:lnTo>
                  <a:lnTo>
                    <a:pt x="112" y="108"/>
                  </a:lnTo>
                  <a:lnTo>
                    <a:pt x="166" y="98"/>
                  </a:lnTo>
                  <a:lnTo>
                    <a:pt x="220" y="84"/>
                  </a:lnTo>
                  <a:lnTo>
                    <a:pt x="272" y="68"/>
                  </a:lnTo>
                  <a:lnTo>
                    <a:pt x="322" y="48"/>
                  </a:lnTo>
                  <a:lnTo>
                    <a:pt x="370" y="26"/>
                  </a:lnTo>
                  <a:lnTo>
                    <a:pt x="418" y="0"/>
                  </a:lnTo>
                  <a:lnTo>
                    <a:pt x="466" y="28"/>
                  </a:lnTo>
                  <a:lnTo>
                    <a:pt x="516" y="50"/>
                  </a:lnTo>
                  <a:lnTo>
                    <a:pt x="568" y="70"/>
                  </a:lnTo>
                  <a:lnTo>
                    <a:pt x="622" y="86"/>
                  </a:lnTo>
                  <a:lnTo>
                    <a:pt x="676" y="100"/>
                  </a:lnTo>
                  <a:lnTo>
                    <a:pt x="734" y="110"/>
                  </a:lnTo>
                  <a:lnTo>
                    <a:pt x="790" y="116"/>
                  </a:lnTo>
                  <a:lnTo>
                    <a:pt x="850" y="116"/>
                  </a:lnTo>
                  <a:close/>
                </a:path>
              </a:pathLst>
            </a:custGeom>
            <a:noFill/>
            <a:ln w="8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0" name="Freeform 11"/>
            <p:cNvSpPr>
              <a:spLocks/>
            </p:cNvSpPr>
            <p:nvPr/>
          </p:nvSpPr>
          <p:spPr bwMode="auto">
            <a:xfrm>
              <a:off x="2204862" y="8354233"/>
              <a:ext cx="1834942" cy="1987853"/>
            </a:xfrm>
            <a:custGeom>
              <a:avLst/>
              <a:gdLst>
                <a:gd name="T0" fmla="*/ 2147483646 w 864"/>
                <a:gd name="T1" fmla="*/ 2146959820 h 936"/>
                <a:gd name="T2" fmla="*/ 2147483646 w 864"/>
                <a:gd name="T3" fmla="*/ 2146959820 h 936"/>
                <a:gd name="T4" fmla="*/ 2147483646 w 864"/>
                <a:gd name="T5" fmla="*/ 2147483646 h 936"/>
                <a:gd name="T6" fmla="*/ 2147483646 w 864"/>
                <a:gd name="T7" fmla="*/ 2147483646 h 936"/>
                <a:gd name="T8" fmla="*/ 2147483646 w 864"/>
                <a:gd name="T9" fmla="*/ 2147483646 h 936"/>
                <a:gd name="T10" fmla="*/ 2147483646 w 864"/>
                <a:gd name="T11" fmla="*/ 2147483646 h 936"/>
                <a:gd name="T12" fmla="*/ 2147483646 w 864"/>
                <a:gd name="T13" fmla="*/ 2147483646 h 936"/>
                <a:gd name="T14" fmla="*/ 2147483646 w 864"/>
                <a:gd name="T15" fmla="*/ 2147483646 h 936"/>
                <a:gd name="T16" fmla="*/ 2147483646 w 864"/>
                <a:gd name="T17" fmla="*/ 2147483646 h 936"/>
                <a:gd name="T18" fmla="*/ 2147483646 w 864"/>
                <a:gd name="T19" fmla="*/ 2147483646 h 936"/>
                <a:gd name="T20" fmla="*/ 2147483646 w 864"/>
                <a:gd name="T21" fmla="*/ 2147483646 h 936"/>
                <a:gd name="T22" fmla="*/ 2147483646 w 864"/>
                <a:gd name="T23" fmla="*/ 2147483646 h 936"/>
                <a:gd name="T24" fmla="*/ 2147483646 w 864"/>
                <a:gd name="T25" fmla="*/ 2147483646 h 936"/>
                <a:gd name="T26" fmla="*/ 2147483646 w 864"/>
                <a:gd name="T27" fmla="*/ 2147483646 h 936"/>
                <a:gd name="T28" fmla="*/ 2147483646 w 864"/>
                <a:gd name="T29" fmla="*/ 2147483646 h 936"/>
                <a:gd name="T30" fmla="*/ 2147483646 w 864"/>
                <a:gd name="T31" fmla="*/ 2147483646 h 936"/>
                <a:gd name="T32" fmla="*/ 2147483646 w 864"/>
                <a:gd name="T33" fmla="*/ 2147483646 h 936"/>
                <a:gd name="T34" fmla="*/ 2147483646 w 864"/>
                <a:gd name="T35" fmla="*/ 2147483646 h 936"/>
                <a:gd name="T36" fmla="*/ 2147483646 w 864"/>
                <a:gd name="T37" fmla="*/ 2147483646 h 936"/>
                <a:gd name="T38" fmla="*/ 2147483646 w 864"/>
                <a:gd name="T39" fmla="*/ 2147483646 h 936"/>
                <a:gd name="T40" fmla="*/ 2110877775 w 864"/>
                <a:gd name="T41" fmla="*/ 2147483646 h 936"/>
                <a:gd name="T42" fmla="*/ 1867314709 w 864"/>
                <a:gd name="T43" fmla="*/ 2147483646 h 936"/>
                <a:gd name="T44" fmla="*/ 1632773442 w 864"/>
                <a:gd name="T45" fmla="*/ 2147483646 h 936"/>
                <a:gd name="T46" fmla="*/ 1407251850 w 864"/>
                <a:gd name="T47" fmla="*/ 2147483646 h 936"/>
                <a:gd name="T48" fmla="*/ 1190752055 w 864"/>
                <a:gd name="T49" fmla="*/ 2147483646 h 936"/>
                <a:gd name="T50" fmla="*/ 983271935 w 864"/>
                <a:gd name="T51" fmla="*/ 2147483646 h 936"/>
                <a:gd name="T52" fmla="*/ 784813613 w 864"/>
                <a:gd name="T53" fmla="*/ 2147483646 h 936"/>
                <a:gd name="T54" fmla="*/ 604396764 w 864"/>
                <a:gd name="T55" fmla="*/ 2147483646 h 936"/>
                <a:gd name="T56" fmla="*/ 432999589 w 864"/>
                <a:gd name="T57" fmla="*/ 2147483646 h 936"/>
                <a:gd name="T58" fmla="*/ 279646010 w 864"/>
                <a:gd name="T59" fmla="*/ 2147483646 h 936"/>
                <a:gd name="T60" fmla="*/ 135312106 w 864"/>
                <a:gd name="T61" fmla="*/ 2147483646 h 936"/>
                <a:gd name="T62" fmla="*/ 0 w 864"/>
                <a:gd name="T63" fmla="*/ 2146959820 h 936"/>
                <a:gd name="T64" fmla="*/ 0 w 864"/>
                <a:gd name="T65" fmla="*/ 2146959820 h 936"/>
                <a:gd name="T66" fmla="*/ 135312106 w 864"/>
                <a:gd name="T67" fmla="*/ 1912416527 h 936"/>
                <a:gd name="T68" fmla="*/ 270626336 w 864"/>
                <a:gd name="T69" fmla="*/ 1686897153 h 936"/>
                <a:gd name="T70" fmla="*/ 432999589 w 864"/>
                <a:gd name="T71" fmla="*/ 1479417120 h 936"/>
                <a:gd name="T72" fmla="*/ 604396764 w 864"/>
                <a:gd name="T73" fmla="*/ 1271937087 h 936"/>
                <a:gd name="T74" fmla="*/ 784813613 w 864"/>
                <a:gd name="T75" fmla="*/ 1082500642 h 936"/>
                <a:gd name="T76" fmla="*/ 983271935 w 864"/>
                <a:gd name="T77" fmla="*/ 911103539 h 936"/>
                <a:gd name="T78" fmla="*/ 1190752055 w 864"/>
                <a:gd name="T79" fmla="*/ 748730354 h 936"/>
                <a:gd name="T80" fmla="*/ 1407251850 w 864"/>
                <a:gd name="T81" fmla="*/ 595374716 h 936"/>
                <a:gd name="T82" fmla="*/ 1632773442 w 864"/>
                <a:gd name="T83" fmla="*/ 460062667 h 936"/>
                <a:gd name="T84" fmla="*/ 1876336508 w 864"/>
                <a:gd name="T85" fmla="*/ 342792082 h 936"/>
                <a:gd name="T86" fmla="*/ 2119897449 w 864"/>
                <a:gd name="T87" fmla="*/ 243562963 h 936"/>
                <a:gd name="T88" fmla="*/ 2147483646 w 864"/>
                <a:gd name="T89" fmla="*/ 153353514 h 936"/>
                <a:gd name="T90" fmla="*/ 2147483646 w 864"/>
                <a:gd name="T91" fmla="*/ 90207325 h 936"/>
                <a:gd name="T92" fmla="*/ 2147483646 w 864"/>
                <a:gd name="T93" fmla="*/ 36082930 h 936"/>
                <a:gd name="T94" fmla="*/ 2147483646 w 864"/>
                <a:gd name="T95" fmla="*/ 9021794 h 936"/>
                <a:gd name="T96" fmla="*/ 2147483646 w 864"/>
                <a:gd name="T97" fmla="*/ 0 h 936"/>
                <a:gd name="T98" fmla="*/ 2147483646 w 864"/>
                <a:gd name="T99" fmla="*/ 0 h 936"/>
                <a:gd name="T100" fmla="*/ 2147483646 w 864"/>
                <a:gd name="T101" fmla="*/ 171394979 h 936"/>
                <a:gd name="T102" fmla="*/ 2147483646 w 864"/>
                <a:gd name="T103" fmla="*/ 342792082 h 936"/>
                <a:gd name="T104" fmla="*/ 2147483646 w 864"/>
                <a:gd name="T105" fmla="*/ 342792082 h 936"/>
                <a:gd name="T106" fmla="*/ 2147483646 w 864"/>
                <a:gd name="T107" fmla="*/ 586355046 h 936"/>
                <a:gd name="T108" fmla="*/ 2147483646 w 864"/>
                <a:gd name="T109" fmla="*/ 820896214 h 936"/>
                <a:gd name="T110" fmla="*/ 2147483646 w 864"/>
                <a:gd name="T111" fmla="*/ 1055437383 h 936"/>
                <a:gd name="T112" fmla="*/ 2147483646 w 864"/>
                <a:gd name="T113" fmla="*/ 1289980675 h 936"/>
                <a:gd name="T114" fmla="*/ 2147483646 w 864"/>
                <a:gd name="T115" fmla="*/ 1515500050 h 936"/>
                <a:gd name="T116" fmla="*/ 2147483646 w 864"/>
                <a:gd name="T117" fmla="*/ 1731999753 h 936"/>
                <a:gd name="T118" fmla="*/ 2147483646 w 864"/>
                <a:gd name="T119" fmla="*/ 1939479787 h 936"/>
                <a:gd name="T120" fmla="*/ 2147483646 w 864"/>
                <a:gd name="T121" fmla="*/ 2146959820 h 936"/>
                <a:gd name="T122" fmla="*/ 2147483646 w 864"/>
                <a:gd name="T123" fmla="*/ 2146959820 h 9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864" h="936">
                  <a:moveTo>
                    <a:pt x="864" y="476"/>
                  </a:moveTo>
                  <a:lnTo>
                    <a:pt x="864" y="476"/>
                  </a:lnTo>
                  <a:lnTo>
                    <a:pt x="844" y="520"/>
                  </a:lnTo>
                  <a:lnTo>
                    <a:pt x="826" y="566"/>
                  </a:lnTo>
                  <a:lnTo>
                    <a:pt x="810" y="612"/>
                  </a:lnTo>
                  <a:lnTo>
                    <a:pt x="798" y="660"/>
                  </a:lnTo>
                  <a:lnTo>
                    <a:pt x="788" y="708"/>
                  </a:lnTo>
                  <a:lnTo>
                    <a:pt x="780" y="758"/>
                  </a:lnTo>
                  <a:lnTo>
                    <a:pt x="776" y="808"/>
                  </a:lnTo>
                  <a:lnTo>
                    <a:pt x="774" y="860"/>
                  </a:lnTo>
                  <a:lnTo>
                    <a:pt x="776" y="898"/>
                  </a:lnTo>
                  <a:lnTo>
                    <a:pt x="778" y="936"/>
                  </a:lnTo>
                  <a:lnTo>
                    <a:pt x="764" y="936"/>
                  </a:lnTo>
                  <a:lnTo>
                    <a:pt x="702" y="934"/>
                  </a:lnTo>
                  <a:lnTo>
                    <a:pt x="642" y="928"/>
                  </a:lnTo>
                  <a:lnTo>
                    <a:pt x="582" y="918"/>
                  </a:lnTo>
                  <a:lnTo>
                    <a:pt x="524" y="904"/>
                  </a:lnTo>
                  <a:lnTo>
                    <a:pt x="468" y="886"/>
                  </a:lnTo>
                  <a:lnTo>
                    <a:pt x="414" y="864"/>
                  </a:lnTo>
                  <a:lnTo>
                    <a:pt x="362" y="838"/>
                  </a:lnTo>
                  <a:lnTo>
                    <a:pt x="312" y="810"/>
                  </a:lnTo>
                  <a:lnTo>
                    <a:pt x="264" y="778"/>
                  </a:lnTo>
                  <a:lnTo>
                    <a:pt x="218" y="742"/>
                  </a:lnTo>
                  <a:lnTo>
                    <a:pt x="174" y="704"/>
                  </a:lnTo>
                  <a:lnTo>
                    <a:pt x="134" y="664"/>
                  </a:lnTo>
                  <a:lnTo>
                    <a:pt x="96" y="620"/>
                  </a:lnTo>
                  <a:lnTo>
                    <a:pt x="62" y="574"/>
                  </a:lnTo>
                  <a:lnTo>
                    <a:pt x="30" y="526"/>
                  </a:lnTo>
                  <a:lnTo>
                    <a:pt x="0" y="476"/>
                  </a:lnTo>
                  <a:lnTo>
                    <a:pt x="30" y="424"/>
                  </a:lnTo>
                  <a:lnTo>
                    <a:pt x="60" y="374"/>
                  </a:lnTo>
                  <a:lnTo>
                    <a:pt x="96" y="328"/>
                  </a:lnTo>
                  <a:lnTo>
                    <a:pt x="134" y="282"/>
                  </a:lnTo>
                  <a:lnTo>
                    <a:pt x="174" y="240"/>
                  </a:lnTo>
                  <a:lnTo>
                    <a:pt x="218" y="202"/>
                  </a:lnTo>
                  <a:lnTo>
                    <a:pt x="264" y="166"/>
                  </a:lnTo>
                  <a:lnTo>
                    <a:pt x="312" y="132"/>
                  </a:lnTo>
                  <a:lnTo>
                    <a:pt x="362" y="102"/>
                  </a:lnTo>
                  <a:lnTo>
                    <a:pt x="416" y="76"/>
                  </a:lnTo>
                  <a:lnTo>
                    <a:pt x="470" y="54"/>
                  </a:lnTo>
                  <a:lnTo>
                    <a:pt x="528" y="34"/>
                  </a:lnTo>
                  <a:lnTo>
                    <a:pt x="586" y="20"/>
                  </a:lnTo>
                  <a:lnTo>
                    <a:pt x="646" y="8"/>
                  </a:lnTo>
                  <a:lnTo>
                    <a:pt x="708" y="2"/>
                  </a:lnTo>
                  <a:lnTo>
                    <a:pt x="770" y="0"/>
                  </a:lnTo>
                  <a:lnTo>
                    <a:pt x="768" y="38"/>
                  </a:lnTo>
                  <a:lnTo>
                    <a:pt x="766" y="76"/>
                  </a:lnTo>
                  <a:lnTo>
                    <a:pt x="768" y="130"/>
                  </a:lnTo>
                  <a:lnTo>
                    <a:pt x="774" y="182"/>
                  </a:lnTo>
                  <a:lnTo>
                    <a:pt x="782" y="234"/>
                  </a:lnTo>
                  <a:lnTo>
                    <a:pt x="792" y="286"/>
                  </a:lnTo>
                  <a:lnTo>
                    <a:pt x="806" y="336"/>
                  </a:lnTo>
                  <a:lnTo>
                    <a:pt x="824" y="384"/>
                  </a:lnTo>
                  <a:lnTo>
                    <a:pt x="842" y="430"/>
                  </a:lnTo>
                  <a:lnTo>
                    <a:pt x="864" y="476"/>
                  </a:lnTo>
                  <a:close/>
                </a:path>
              </a:pathLst>
            </a:custGeom>
            <a:noFill/>
            <a:ln w="8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1" name="Freeform 12"/>
            <p:cNvSpPr>
              <a:spLocks/>
            </p:cNvSpPr>
            <p:nvPr/>
          </p:nvSpPr>
          <p:spPr bwMode="auto">
            <a:xfrm>
              <a:off x="4039804" y="8600591"/>
              <a:ext cx="1422929" cy="1495138"/>
            </a:xfrm>
            <a:custGeom>
              <a:avLst/>
              <a:gdLst>
                <a:gd name="T0" fmla="*/ 1533541554 w 670"/>
                <a:gd name="T1" fmla="*/ 0 h 704"/>
                <a:gd name="T2" fmla="*/ 1533541554 w 670"/>
                <a:gd name="T3" fmla="*/ 0 h 704"/>
                <a:gd name="T4" fmla="*/ 1759063058 w 670"/>
                <a:gd name="T5" fmla="*/ 144333911 h 704"/>
                <a:gd name="T6" fmla="*/ 1984584562 w 670"/>
                <a:gd name="T7" fmla="*/ 306709296 h 704"/>
                <a:gd name="T8" fmla="*/ 2147483646 w 670"/>
                <a:gd name="T9" fmla="*/ 478104356 h 704"/>
                <a:gd name="T10" fmla="*/ 2147483646 w 670"/>
                <a:gd name="T11" fmla="*/ 667543013 h 704"/>
                <a:gd name="T12" fmla="*/ 2147483646 w 670"/>
                <a:gd name="T13" fmla="*/ 875021019 h 704"/>
                <a:gd name="T14" fmla="*/ 2147483646 w 670"/>
                <a:gd name="T15" fmla="*/ 1091522948 h 704"/>
                <a:gd name="T16" fmla="*/ 2147483646 w 670"/>
                <a:gd name="T17" fmla="*/ 1317042428 h 704"/>
                <a:gd name="T18" fmla="*/ 2147483646 w 670"/>
                <a:gd name="T19" fmla="*/ 1551585831 h 704"/>
                <a:gd name="T20" fmla="*/ 2147483646 w 670"/>
                <a:gd name="T21" fmla="*/ 1551585831 h 704"/>
                <a:gd name="T22" fmla="*/ 2147483646 w 670"/>
                <a:gd name="T23" fmla="*/ 1804168583 h 704"/>
                <a:gd name="T24" fmla="*/ 2147483646 w 670"/>
                <a:gd name="T25" fmla="*/ 2038711985 h 704"/>
                <a:gd name="T26" fmla="*/ 2147483646 w 670"/>
                <a:gd name="T27" fmla="*/ 2147483646 h 704"/>
                <a:gd name="T28" fmla="*/ 2147483646 w 670"/>
                <a:gd name="T29" fmla="*/ 2147483646 h 704"/>
                <a:gd name="T30" fmla="*/ 2147483646 w 670"/>
                <a:gd name="T31" fmla="*/ 2147483646 h 704"/>
                <a:gd name="T32" fmla="*/ 1957521302 w 670"/>
                <a:gd name="T33" fmla="*/ 2147483646 h 704"/>
                <a:gd name="T34" fmla="*/ 1731999798 w 670"/>
                <a:gd name="T35" fmla="*/ 2147483646 h 704"/>
                <a:gd name="T36" fmla="*/ 1497458623 w 670"/>
                <a:gd name="T37" fmla="*/ 2147483646 h 704"/>
                <a:gd name="T38" fmla="*/ 1497458623 w 670"/>
                <a:gd name="T39" fmla="*/ 2147483646 h 704"/>
                <a:gd name="T40" fmla="*/ 1262917448 w 670"/>
                <a:gd name="T41" fmla="*/ 2147483646 h 704"/>
                <a:gd name="T42" fmla="*/ 1046417739 w 670"/>
                <a:gd name="T43" fmla="*/ 2147483646 h 704"/>
                <a:gd name="T44" fmla="*/ 838937701 w 670"/>
                <a:gd name="T45" fmla="*/ 2147483646 h 704"/>
                <a:gd name="T46" fmla="*/ 640479457 w 670"/>
                <a:gd name="T47" fmla="*/ 2147483646 h 704"/>
                <a:gd name="T48" fmla="*/ 460062679 w 670"/>
                <a:gd name="T49" fmla="*/ 2147483646 h 704"/>
                <a:gd name="T50" fmla="*/ 288667695 w 670"/>
                <a:gd name="T51" fmla="*/ 2092836406 h 704"/>
                <a:gd name="T52" fmla="*/ 144333847 w 670"/>
                <a:gd name="T53" fmla="*/ 1858295127 h 704"/>
                <a:gd name="T54" fmla="*/ 0 w 670"/>
                <a:gd name="T55" fmla="*/ 1623751725 h 704"/>
                <a:gd name="T56" fmla="*/ 0 w 670"/>
                <a:gd name="T57" fmla="*/ 1623751725 h 704"/>
                <a:gd name="T58" fmla="*/ 144333847 w 670"/>
                <a:gd name="T59" fmla="*/ 1371168973 h 704"/>
                <a:gd name="T60" fmla="*/ 297687366 w 670"/>
                <a:gd name="T61" fmla="*/ 1136625570 h 704"/>
                <a:gd name="T62" fmla="*/ 460062679 w 670"/>
                <a:gd name="T63" fmla="*/ 911106090 h 704"/>
                <a:gd name="T64" fmla="*/ 649501251 w 670"/>
                <a:gd name="T65" fmla="*/ 694604161 h 704"/>
                <a:gd name="T66" fmla="*/ 847959495 w 670"/>
                <a:gd name="T67" fmla="*/ 496145829 h 704"/>
                <a:gd name="T68" fmla="*/ 1064459205 w 670"/>
                <a:gd name="T69" fmla="*/ 315728971 h 704"/>
                <a:gd name="T70" fmla="*/ 1289980708 w 670"/>
                <a:gd name="T71" fmla="*/ 153353586 h 704"/>
                <a:gd name="T72" fmla="*/ 1533541554 w 670"/>
                <a:gd name="T73" fmla="*/ 0 h 704"/>
                <a:gd name="T74" fmla="*/ 1533541554 w 670"/>
                <a:gd name="T75" fmla="*/ 0 h 70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670" h="704">
                  <a:moveTo>
                    <a:pt x="340" y="0"/>
                  </a:moveTo>
                  <a:lnTo>
                    <a:pt x="340" y="0"/>
                  </a:lnTo>
                  <a:lnTo>
                    <a:pt x="390" y="32"/>
                  </a:lnTo>
                  <a:lnTo>
                    <a:pt x="440" y="68"/>
                  </a:lnTo>
                  <a:lnTo>
                    <a:pt x="486" y="106"/>
                  </a:lnTo>
                  <a:lnTo>
                    <a:pt x="528" y="148"/>
                  </a:lnTo>
                  <a:lnTo>
                    <a:pt x="570" y="194"/>
                  </a:lnTo>
                  <a:lnTo>
                    <a:pt x="606" y="242"/>
                  </a:lnTo>
                  <a:lnTo>
                    <a:pt x="640" y="292"/>
                  </a:lnTo>
                  <a:lnTo>
                    <a:pt x="670" y="344"/>
                  </a:lnTo>
                  <a:lnTo>
                    <a:pt x="640" y="400"/>
                  </a:lnTo>
                  <a:lnTo>
                    <a:pt x="606" y="452"/>
                  </a:lnTo>
                  <a:lnTo>
                    <a:pt x="568" y="502"/>
                  </a:lnTo>
                  <a:lnTo>
                    <a:pt x="526" y="550"/>
                  </a:lnTo>
                  <a:lnTo>
                    <a:pt x="482" y="594"/>
                  </a:lnTo>
                  <a:lnTo>
                    <a:pt x="434" y="634"/>
                  </a:lnTo>
                  <a:lnTo>
                    <a:pt x="384" y="672"/>
                  </a:lnTo>
                  <a:lnTo>
                    <a:pt x="332" y="704"/>
                  </a:lnTo>
                  <a:lnTo>
                    <a:pt x="280" y="672"/>
                  </a:lnTo>
                  <a:lnTo>
                    <a:pt x="232" y="636"/>
                  </a:lnTo>
                  <a:lnTo>
                    <a:pt x="186" y="598"/>
                  </a:lnTo>
                  <a:lnTo>
                    <a:pt x="142" y="556"/>
                  </a:lnTo>
                  <a:lnTo>
                    <a:pt x="102" y="510"/>
                  </a:lnTo>
                  <a:lnTo>
                    <a:pt x="64" y="464"/>
                  </a:lnTo>
                  <a:lnTo>
                    <a:pt x="32" y="412"/>
                  </a:lnTo>
                  <a:lnTo>
                    <a:pt x="0" y="360"/>
                  </a:lnTo>
                  <a:lnTo>
                    <a:pt x="32" y="304"/>
                  </a:lnTo>
                  <a:lnTo>
                    <a:pt x="66" y="252"/>
                  </a:lnTo>
                  <a:lnTo>
                    <a:pt x="102" y="202"/>
                  </a:lnTo>
                  <a:lnTo>
                    <a:pt x="144" y="154"/>
                  </a:lnTo>
                  <a:lnTo>
                    <a:pt x="188" y="110"/>
                  </a:lnTo>
                  <a:lnTo>
                    <a:pt x="236" y="70"/>
                  </a:lnTo>
                  <a:lnTo>
                    <a:pt x="286" y="34"/>
                  </a:lnTo>
                  <a:lnTo>
                    <a:pt x="340" y="0"/>
                  </a:lnTo>
                  <a:close/>
                </a:path>
              </a:pathLst>
            </a:custGeom>
            <a:noFill/>
            <a:ln w="8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2" name="Freeform 13"/>
            <p:cNvSpPr>
              <a:spLocks/>
            </p:cNvSpPr>
            <p:nvPr/>
          </p:nvSpPr>
          <p:spPr bwMode="auto">
            <a:xfrm>
              <a:off x="3831674" y="8354233"/>
              <a:ext cx="930214" cy="1010917"/>
            </a:xfrm>
            <a:custGeom>
              <a:avLst/>
              <a:gdLst>
                <a:gd name="T0" fmla="*/ 1975566406 w 438"/>
                <a:gd name="T1" fmla="*/ 523209013 h 476"/>
                <a:gd name="T2" fmla="*/ 1975566406 w 438"/>
                <a:gd name="T3" fmla="*/ 523209013 h 476"/>
                <a:gd name="T4" fmla="*/ 1732003250 w 438"/>
                <a:gd name="T5" fmla="*/ 676562574 h 476"/>
                <a:gd name="T6" fmla="*/ 1506481573 w 438"/>
                <a:gd name="T7" fmla="*/ 838937931 h 476"/>
                <a:gd name="T8" fmla="*/ 1289981698 w 438"/>
                <a:gd name="T9" fmla="*/ 1019354759 h 476"/>
                <a:gd name="T10" fmla="*/ 1091523302 w 438"/>
                <a:gd name="T11" fmla="*/ 1217813057 h 476"/>
                <a:gd name="T12" fmla="*/ 902084583 w 438"/>
                <a:gd name="T13" fmla="*/ 1434314950 h 476"/>
                <a:gd name="T14" fmla="*/ 739709146 w 438"/>
                <a:gd name="T15" fmla="*/ 1659834392 h 476"/>
                <a:gd name="T16" fmla="*/ 586355510 w 438"/>
                <a:gd name="T17" fmla="*/ 1894377755 h 476"/>
                <a:gd name="T18" fmla="*/ 442021552 w 438"/>
                <a:gd name="T19" fmla="*/ 2146960464 h 476"/>
                <a:gd name="T20" fmla="*/ 442021552 w 438"/>
                <a:gd name="T21" fmla="*/ 2146960464 h 476"/>
                <a:gd name="T22" fmla="*/ 342792354 w 438"/>
                <a:gd name="T23" fmla="*/ 1939480369 h 476"/>
                <a:gd name="T24" fmla="*/ 261604635 w 438"/>
                <a:gd name="T25" fmla="*/ 1732002397 h 476"/>
                <a:gd name="T26" fmla="*/ 180416917 w 438"/>
                <a:gd name="T27" fmla="*/ 1515500505 h 476"/>
                <a:gd name="T28" fmla="*/ 117270677 w 438"/>
                <a:gd name="T29" fmla="*/ 1289981063 h 476"/>
                <a:gd name="T30" fmla="*/ 72165917 w 438"/>
                <a:gd name="T31" fmla="*/ 1055437700 h 476"/>
                <a:gd name="T32" fmla="*/ 36082959 w 438"/>
                <a:gd name="T33" fmla="*/ 820896461 h 476"/>
                <a:gd name="T34" fmla="*/ 9021802 w 438"/>
                <a:gd name="T35" fmla="*/ 586355222 h 476"/>
                <a:gd name="T36" fmla="*/ 0 w 438"/>
                <a:gd name="T37" fmla="*/ 342792185 h 476"/>
                <a:gd name="T38" fmla="*/ 0 w 438"/>
                <a:gd name="T39" fmla="*/ 342792185 h 476"/>
                <a:gd name="T40" fmla="*/ 9021802 w 438"/>
                <a:gd name="T41" fmla="*/ 171395031 h 476"/>
                <a:gd name="T42" fmla="*/ 18041479 w 438"/>
                <a:gd name="T43" fmla="*/ 0 h 476"/>
                <a:gd name="T44" fmla="*/ 18041479 w 438"/>
                <a:gd name="T45" fmla="*/ 0 h 476"/>
                <a:gd name="T46" fmla="*/ 27063281 w 438"/>
                <a:gd name="T47" fmla="*/ 0 h 476"/>
                <a:gd name="T48" fmla="*/ 27063281 w 438"/>
                <a:gd name="T49" fmla="*/ 0 h 476"/>
                <a:gd name="T50" fmla="*/ 288667916 w 438"/>
                <a:gd name="T51" fmla="*/ 9021797 h 476"/>
                <a:gd name="T52" fmla="*/ 550272552 w 438"/>
                <a:gd name="T53" fmla="*/ 36082941 h 476"/>
                <a:gd name="T54" fmla="*/ 802855385 w 438"/>
                <a:gd name="T55" fmla="*/ 72165882 h 476"/>
                <a:gd name="T56" fmla="*/ 1046418542 w 438"/>
                <a:gd name="T57" fmla="*/ 135312090 h 476"/>
                <a:gd name="T58" fmla="*/ 1289981698 w 438"/>
                <a:gd name="T59" fmla="*/ 207480095 h 476"/>
                <a:gd name="T60" fmla="*/ 1524523052 w 438"/>
                <a:gd name="T61" fmla="*/ 297687447 h 476"/>
                <a:gd name="T62" fmla="*/ 1750044729 w 438"/>
                <a:gd name="T63" fmla="*/ 405938394 h 476"/>
                <a:gd name="T64" fmla="*/ 1975566406 w 438"/>
                <a:gd name="T65" fmla="*/ 523209013 h 476"/>
                <a:gd name="T66" fmla="*/ 1975566406 w 438"/>
                <a:gd name="T67" fmla="*/ 523209013 h 47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38" h="476">
                  <a:moveTo>
                    <a:pt x="438" y="116"/>
                  </a:moveTo>
                  <a:lnTo>
                    <a:pt x="438" y="116"/>
                  </a:lnTo>
                  <a:lnTo>
                    <a:pt x="384" y="150"/>
                  </a:lnTo>
                  <a:lnTo>
                    <a:pt x="334" y="186"/>
                  </a:lnTo>
                  <a:lnTo>
                    <a:pt x="286" y="226"/>
                  </a:lnTo>
                  <a:lnTo>
                    <a:pt x="242" y="270"/>
                  </a:lnTo>
                  <a:lnTo>
                    <a:pt x="200" y="318"/>
                  </a:lnTo>
                  <a:lnTo>
                    <a:pt x="164" y="368"/>
                  </a:lnTo>
                  <a:lnTo>
                    <a:pt x="130" y="420"/>
                  </a:lnTo>
                  <a:lnTo>
                    <a:pt x="98" y="476"/>
                  </a:lnTo>
                  <a:lnTo>
                    <a:pt x="76" y="430"/>
                  </a:lnTo>
                  <a:lnTo>
                    <a:pt x="58" y="384"/>
                  </a:lnTo>
                  <a:lnTo>
                    <a:pt x="40" y="336"/>
                  </a:lnTo>
                  <a:lnTo>
                    <a:pt x="26" y="286"/>
                  </a:lnTo>
                  <a:lnTo>
                    <a:pt x="16" y="234"/>
                  </a:lnTo>
                  <a:lnTo>
                    <a:pt x="8" y="182"/>
                  </a:lnTo>
                  <a:lnTo>
                    <a:pt x="2" y="130"/>
                  </a:lnTo>
                  <a:lnTo>
                    <a:pt x="0" y="76"/>
                  </a:lnTo>
                  <a:lnTo>
                    <a:pt x="2" y="38"/>
                  </a:lnTo>
                  <a:lnTo>
                    <a:pt x="4" y="0"/>
                  </a:lnTo>
                  <a:lnTo>
                    <a:pt x="6" y="0"/>
                  </a:lnTo>
                  <a:lnTo>
                    <a:pt x="64" y="2"/>
                  </a:lnTo>
                  <a:lnTo>
                    <a:pt x="122" y="8"/>
                  </a:lnTo>
                  <a:lnTo>
                    <a:pt x="178" y="16"/>
                  </a:lnTo>
                  <a:lnTo>
                    <a:pt x="232" y="30"/>
                  </a:lnTo>
                  <a:lnTo>
                    <a:pt x="286" y="46"/>
                  </a:lnTo>
                  <a:lnTo>
                    <a:pt x="338" y="66"/>
                  </a:lnTo>
                  <a:lnTo>
                    <a:pt x="388" y="90"/>
                  </a:lnTo>
                  <a:lnTo>
                    <a:pt x="438" y="116"/>
                  </a:lnTo>
                  <a:close/>
                </a:path>
              </a:pathLst>
            </a:custGeom>
            <a:noFill/>
            <a:ln w="8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3" name="Freeform 14"/>
            <p:cNvSpPr>
              <a:spLocks/>
            </p:cNvSpPr>
            <p:nvPr/>
          </p:nvSpPr>
          <p:spPr bwMode="auto">
            <a:xfrm>
              <a:off x="4235191" y="9840876"/>
              <a:ext cx="1049145" cy="858005"/>
            </a:xfrm>
            <a:custGeom>
              <a:avLst/>
              <a:gdLst>
                <a:gd name="T0" fmla="*/ 1262917851 w 494"/>
                <a:gd name="T1" fmla="*/ 1587668168 h 404"/>
                <a:gd name="T2" fmla="*/ 1262917851 w 494"/>
                <a:gd name="T3" fmla="*/ 1587668168 h 404"/>
                <a:gd name="T4" fmla="*/ 1136625429 w 494"/>
                <a:gd name="T5" fmla="*/ 1704938762 h 404"/>
                <a:gd name="T6" fmla="*/ 1010335130 w 494"/>
                <a:gd name="T7" fmla="*/ 1822209356 h 404"/>
                <a:gd name="T8" fmla="*/ 1010335130 w 494"/>
                <a:gd name="T9" fmla="*/ 1822209356 h 404"/>
                <a:gd name="T10" fmla="*/ 1001313333 w 494"/>
                <a:gd name="T11" fmla="*/ 1813187561 h 404"/>
                <a:gd name="T12" fmla="*/ 1001313333 w 494"/>
                <a:gd name="T13" fmla="*/ 1813187561 h 404"/>
                <a:gd name="T14" fmla="*/ 820896497 w 494"/>
                <a:gd name="T15" fmla="*/ 1623751101 h 404"/>
                <a:gd name="T16" fmla="*/ 658521132 w 494"/>
                <a:gd name="T17" fmla="*/ 1416271050 h 404"/>
                <a:gd name="T18" fmla="*/ 505167565 w 494"/>
                <a:gd name="T19" fmla="*/ 1208793123 h 404"/>
                <a:gd name="T20" fmla="*/ 378875143 w 494"/>
                <a:gd name="T21" fmla="*/ 992291278 h 404"/>
                <a:gd name="T22" fmla="*/ 252582721 w 494"/>
                <a:gd name="T23" fmla="*/ 766771884 h 404"/>
                <a:gd name="T24" fmla="*/ 153353567 w 494"/>
                <a:gd name="T25" fmla="*/ 541250367 h 404"/>
                <a:gd name="T26" fmla="*/ 63146211 w 494"/>
                <a:gd name="T27" fmla="*/ 306709178 h 404"/>
                <a:gd name="T28" fmla="*/ 0 w 494"/>
                <a:gd name="T29" fmla="*/ 63146195 h 404"/>
                <a:gd name="T30" fmla="*/ 0 w 494"/>
                <a:gd name="T31" fmla="*/ 63146195 h 404"/>
                <a:gd name="T32" fmla="*/ 270626316 w 494"/>
                <a:gd name="T33" fmla="*/ 126292389 h 404"/>
                <a:gd name="T34" fmla="*/ 550272305 w 494"/>
                <a:gd name="T35" fmla="*/ 171394994 h 404"/>
                <a:gd name="T36" fmla="*/ 829918294 w 494"/>
                <a:gd name="T37" fmla="*/ 189438584 h 404"/>
                <a:gd name="T38" fmla="*/ 1118583957 w 494"/>
                <a:gd name="T39" fmla="*/ 198458256 h 404"/>
                <a:gd name="T40" fmla="*/ 1398229947 w 494"/>
                <a:gd name="T41" fmla="*/ 171394994 h 404"/>
                <a:gd name="T42" fmla="*/ 1677875936 w 494"/>
                <a:gd name="T43" fmla="*/ 135312061 h 404"/>
                <a:gd name="T44" fmla="*/ 1948502252 w 494"/>
                <a:gd name="T45" fmla="*/ 72165866 h 404"/>
                <a:gd name="T46" fmla="*/ 2147483646 w 494"/>
                <a:gd name="T47" fmla="*/ 0 h 404"/>
                <a:gd name="T48" fmla="*/ 2147483646 w 494"/>
                <a:gd name="T49" fmla="*/ 0 h 404"/>
                <a:gd name="T50" fmla="*/ 2146960559 w 494"/>
                <a:gd name="T51" fmla="*/ 216499722 h 404"/>
                <a:gd name="T52" fmla="*/ 2065772876 w 494"/>
                <a:gd name="T53" fmla="*/ 423979773 h 404"/>
                <a:gd name="T54" fmla="*/ 1966543723 w 494"/>
                <a:gd name="T55" fmla="*/ 631457700 h 404"/>
                <a:gd name="T56" fmla="*/ 1849273098 w 494"/>
                <a:gd name="T57" fmla="*/ 838937750 h 404"/>
                <a:gd name="T58" fmla="*/ 1722980676 w 494"/>
                <a:gd name="T59" fmla="*/ 1037396006 h 404"/>
                <a:gd name="T60" fmla="*/ 1578646782 w 494"/>
                <a:gd name="T61" fmla="*/ 1226834590 h 404"/>
                <a:gd name="T62" fmla="*/ 1434315013 w 494"/>
                <a:gd name="T63" fmla="*/ 1407251379 h 404"/>
                <a:gd name="T64" fmla="*/ 1262917851 w 494"/>
                <a:gd name="T65" fmla="*/ 1587668168 h 404"/>
                <a:gd name="T66" fmla="*/ 1262917851 w 494"/>
                <a:gd name="T67" fmla="*/ 1587668168 h 40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94" h="404">
                  <a:moveTo>
                    <a:pt x="280" y="352"/>
                  </a:moveTo>
                  <a:lnTo>
                    <a:pt x="280" y="352"/>
                  </a:lnTo>
                  <a:lnTo>
                    <a:pt x="252" y="378"/>
                  </a:lnTo>
                  <a:lnTo>
                    <a:pt x="224" y="404"/>
                  </a:lnTo>
                  <a:lnTo>
                    <a:pt x="222" y="402"/>
                  </a:lnTo>
                  <a:lnTo>
                    <a:pt x="182" y="360"/>
                  </a:lnTo>
                  <a:lnTo>
                    <a:pt x="146" y="314"/>
                  </a:lnTo>
                  <a:lnTo>
                    <a:pt x="112" y="268"/>
                  </a:lnTo>
                  <a:lnTo>
                    <a:pt x="84" y="220"/>
                  </a:lnTo>
                  <a:lnTo>
                    <a:pt x="56" y="170"/>
                  </a:lnTo>
                  <a:lnTo>
                    <a:pt x="34" y="120"/>
                  </a:lnTo>
                  <a:lnTo>
                    <a:pt x="14" y="68"/>
                  </a:lnTo>
                  <a:lnTo>
                    <a:pt x="0" y="14"/>
                  </a:lnTo>
                  <a:lnTo>
                    <a:pt x="60" y="28"/>
                  </a:lnTo>
                  <a:lnTo>
                    <a:pt x="122" y="38"/>
                  </a:lnTo>
                  <a:lnTo>
                    <a:pt x="184" y="42"/>
                  </a:lnTo>
                  <a:lnTo>
                    <a:pt x="248" y="44"/>
                  </a:lnTo>
                  <a:lnTo>
                    <a:pt x="310" y="38"/>
                  </a:lnTo>
                  <a:lnTo>
                    <a:pt x="372" y="30"/>
                  </a:lnTo>
                  <a:lnTo>
                    <a:pt x="432" y="16"/>
                  </a:lnTo>
                  <a:lnTo>
                    <a:pt x="494" y="0"/>
                  </a:lnTo>
                  <a:lnTo>
                    <a:pt x="476" y="48"/>
                  </a:lnTo>
                  <a:lnTo>
                    <a:pt x="458" y="94"/>
                  </a:lnTo>
                  <a:lnTo>
                    <a:pt x="436" y="140"/>
                  </a:lnTo>
                  <a:lnTo>
                    <a:pt x="410" y="186"/>
                  </a:lnTo>
                  <a:lnTo>
                    <a:pt x="382" y="230"/>
                  </a:lnTo>
                  <a:lnTo>
                    <a:pt x="350" y="272"/>
                  </a:lnTo>
                  <a:lnTo>
                    <a:pt x="318" y="312"/>
                  </a:lnTo>
                  <a:lnTo>
                    <a:pt x="280" y="352"/>
                  </a:lnTo>
                  <a:close/>
                </a:path>
              </a:pathLst>
            </a:custGeom>
            <a:noFill/>
            <a:ln w="8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4" name="Freeform 15"/>
            <p:cNvSpPr>
              <a:spLocks/>
            </p:cNvSpPr>
            <p:nvPr/>
          </p:nvSpPr>
          <p:spPr bwMode="auto">
            <a:xfrm>
              <a:off x="3007649" y="9420368"/>
              <a:ext cx="1703268" cy="1703268"/>
            </a:xfrm>
            <a:custGeom>
              <a:avLst/>
              <a:gdLst>
                <a:gd name="T0" fmla="*/ 2147483646 w 802"/>
                <a:gd name="T1" fmla="*/ 2147483646 h 802"/>
                <a:gd name="T2" fmla="*/ 2147483646 w 802"/>
                <a:gd name="T3" fmla="*/ 2147483646 h 802"/>
                <a:gd name="T4" fmla="*/ 2147483646 w 802"/>
                <a:gd name="T5" fmla="*/ 2147483646 h 802"/>
                <a:gd name="T6" fmla="*/ 2147483646 w 802"/>
                <a:gd name="T7" fmla="*/ 2147483646 h 802"/>
                <a:gd name="T8" fmla="*/ 2147483646 w 802"/>
                <a:gd name="T9" fmla="*/ 2147483646 h 802"/>
                <a:gd name="T10" fmla="*/ 2147483646 w 802"/>
                <a:gd name="T11" fmla="*/ 2147483646 h 802"/>
                <a:gd name="T12" fmla="*/ 2147483646 w 802"/>
                <a:gd name="T13" fmla="*/ 2147483646 h 802"/>
                <a:gd name="T14" fmla="*/ 2147483646 w 802"/>
                <a:gd name="T15" fmla="*/ 2147483646 h 802"/>
                <a:gd name="T16" fmla="*/ 2147483646 w 802"/>
                <a:gd name="T17" fmla="*/ 2147483646 h 802"/>
                <a:gd name="T18" fmla="*/ 2147483646 w 802"/>
                <a:gd name="T19" fmla="*/ 2147483646 h 802"/>
                <a:gd name="T20" fmla="*/ 2147483646 w 802"/>
                <a:gd name="T21" fmla="*/ 2147483646 h 802"/>
                <a:gd name="T22" fmla="*/ 1948502488 w 802"/>
                <a:gd name="T23" fmla="*/ 2147483646 h 802"/>
                <a:gd name="T24" fmla="*/ 1722980885 w 802"/>
                <a:gd name="T25" fmla="*/ 2147483646 h 802"/>
                <a:gd name="T26" fmla="*/ 1488439607 w 802"/>
                <a:gd name="T27" fmla="*/ 2147483646 h 802"/>
                <a:gd name="T28" fmla="*/ 1262918004 w 802"/>
                <a:gd name="T29" fmla="*/ 2147483646 h 802"/>
                <a:gd name="T30" fmla="*/ 1037396401 w 802"/>
                <a:gd name="T31" fmla="*/ 2147483646 h 802"/>
                <a:gd name="T32" fmla="*/ 802855123 w 802"/>
                <a:gd name="T33" fmla="*/ 2147483646 h 802"/>
                <a:gd name="T34" fmla="*/ 577333520 w 802"/>
                <a:gd name="T35" fmla="*/ 2147483646 h 802"/>
                <a:gd name="T36" fmla="*/ 351811917 w 802"/>
                <a:gd name="T37" fmla="*/ 2147483646 h 802"/>
                <a:gd name="T38" fmla="*/ 126292438 w 802"/>
                <a:gd name="T39" fmla="*/ 2147483646 h 802"/>
                <a:gd name="T40" fmla="*/ 126292438 w 802"/>
                <a:gd name="T41" fmla="*/ 2147483646 h 802"/>
                <a:gd name="T42" fmla="*/ 72165894 w 802"/>
                <a:gd name="T43" fmla="*/ 2147483646 h 802"/>
                <a:gd name="T44" fmla="*/ 36082947 w 802"/>
                <a:gd name="T45" fmla="*/ 2147483646 h 802"/>
                <a:gd name="T46" fmla="*/ 9021799 w 802"/>
                <a:gd name="T47" fmla="*/ 2147483646 h 802"/>
                <a:gd name="T48" fmla="*/ 0 w 802"/>
                <a:gd name="T49" fmla="*/ 2147483646 h 802"/>
                <a:gd name="T50" fmla="*/ 0 w 802"/>
                <a:gd name="T51" fmla="*/ 2147483646 h 802"/>
                <a:gd name="T52" fmla="*/ 18041473 w 802"/>
                <a:gd name="T53" fmla="*/ 2119899671 h 802"/>
                <a:gd name="T54" fmla="*/ 45104745 w 802"/>
                <a:gd name="T55" fmla="*/ 1894378068 h 802"/>
                <a:gd name="T56" fmla="*/ 90209491 w 802"/>
                <a:gd name="T57" fmla="*/ 1668856465 h 802"/>
                <a:gd name="T58" fmla="*/ 144333911 w 802"/>
                <a:gd name="T59" fmla="*/ 1443334862 h 802"/>
                <a:gd name="T60" fmla="*/ 207480130 w 802"/>
                <a:gd name="T61" fmla="*/ 1226835057 h 802"/>
                <a:gd name="T62" fmla="*/ 288667822 w 802"/>
                <a:gd name="T63" fmla="*/ 1010335253 h 802"/>
                <a:gd name="T64" fmla="*/ 387896987 w 802"/>
                <a:gd name="T65" fmla="*/ 793833324 h 802"/>
                <a:gd name="T66" fmla="*/ 496145828 w 802"/>
                <a:gd name="T67" fmla="*/ 586355318 h 802"/>
                <a:gd name="T68" fmla="*/ 622438265 w 802"/>
                <a:gd name="T69" fmla="*/ 387896987 h 802"/>
                <a:gd name="T70" fmla="*/ 757750378 w 802"/>
                <a:gd name="T71" fmla="*/ 189438656 h 802"/>
                <a:gd name="T72" fmla="*/ 902084288 w 802"/>
                <a:gd name="T73" fmla="*/ 0 h 802"/>
                <a:gd name="T74" fmla="*/ 902084288 w 802"/>
                <a:gd name="T75" fmla="*/ 0 h 802"/>
                <a:gd name="T76" fmla="*/ 1091522945 w 802"/>
                <a:gd name="T77" fmla="*/ 171395059 h 802"/>
                <a:gd name="T78" fmla="*/ 1289981276 w 802"/>
                <a:gd name="T79" fmla="*/ 324750769 h 802"/>
                <a:gd name="T80" fmla="*/ 1497459282 w 802"/>
                <a:gd name="T81" fmla="*/ 469084680 h 802"/>
                <a:gd name="T82" fmla="*/ 1704939411 w 802"/>
                <a:gd name="T83" fmla="*/ 595374993 h 802"/>
                <a:gd name="T84" fmla="*/ 1921439216 w 802"/>
                <a:gd name="T85" fmla="*/ 712647756 h 802"/>
                <a:gd name="T86" fmla="*/ 2146960819 w 802"/>
                <a:gd name="T87" fmla="*/ 802855123 h 802"/>
                <a:gd name="T88" fmla="*/ 2147483646 w 802"/>
                <a:gd name="T89" fmla="*/ 893064614 h 802"/>
                <a:gd name="T90" fmla="*/ 2147483646 w 802"/>
                <a:gd name="T91" fmla="*/ 956208709 h 802"/>
                <a:gd name="T92" fmla="*/ 2147483646 w 802"/>
                <a:gd name="T93" fmla="*/ 956208709 h 802"/>
                <a:gd name="T94" fmla="*/ 2147483646 w 802"/>
                <a:gd name="T95" fmla="*/ 1199771785 h 802"/>
                <a:gd name="T96" fmla="*/ 2147483646 w 802"/>
                <a:gd name="T97" fmla="*/ 1434315187 h 802"/>
                <a:gd name="T98" fmla="*/ 2147483646 w 802"/>
                <a:gd name="T99" fmla="*/ 1659834666 h 802"/>
                <a:gd name="T100" fmla="*/ 2147483646 w 802"/>
                <a:gd name="T101" fmla="*/ 1885356269 h 802"/>
                <a:gd name="T102" fmla="*/ 2147483646 w 802"/>
                <a:gd name="T103" fmla="*/ 2101856074 h 802"/>
                <a:gd name="T104" fmla="*/ 2147483646 w 802"/>
                <a:gd name="T105" fmla="*/ 2147483646 h 802"/>
                <a:gd name="T106" fmla="*/ 2147483646 w 802"/>
                <a:gd name="T107" fmla="*/ 2147483646 h 802"/>
                <a:gd name="T108" fmla="*/ 2147483646 w 802"/>
                <a:gd name="T109" fmla="*/ 2147483646 h 802"/>
                <a:gd name="T110" fmla="*/ 2147483646 w 802"/>
                <a:gd name="T111" fmla="*/ 2147483646 h 80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802" h="802">
                  <a:moveTo>
                    <a:pt x="800" y="600"/>
                  </a:moveTo>
                  <a:lnTo>
                    <a:pt x="800" y="600"/>
                  </a:lnTo>
                  <a:lnTo>
                    <a:pt x="802" y="602"/>
                  </a:lnTo>
                  <a:lnTo>
                    <a:pt x="760" y="634"/>
                  </a:lnTo>
                  <a:lnTo>
                    <a:pt x="716" y="664"/>
                  </a:lnTo>
                  <a:lnTo>
                    <a:pt x="672" y="692"/>
                  </a:lnTo>
                  <a:lnTo>
                    <a:pt x="626" y="716"/>
                  </a:lnTo>
                  <a:lnTo>
                    <a:pt x="578" y="736"/>
                  </a:lnTo>
                  <a:lnTo>
                    <a:pt x="530" y="754"/>
                  </a:lnTo>
                  <a:lnTo>
                    <a:pt x="480" y="770"/>
                  </a:lnTo>
                  <a:lnTo>
                    <a:pt x="432" y="782"/>
                  </a:lnTo>
                  <a:lnTo>
                    <a:pt x="382" y="792"/>
                  </a:lnTo>
                  <a:lnTo>
                    <a:pt x="330" y="798"/>
                  </a:lnTo>
                  <a:lnTo>
                    <a:pt x="280" y="800"/>
                  </a:lnTo>
                  <a:lnTo>
                    <a:pt x="230" y="802"/>
                  </a:lnTo>
                  <a:lnTo>
                    <a:pt x="178" y="798"/>
                  </a:lnTo>
                  <a:lnTo>
                    <a:pt x="128" y="792"/>
                  </a:lnTo>
                  <a:lnTo>
                    <a:pt x="78" y="784"/>
                  </a:lnTo>
                  <a:lnTo>
                    <a:pt x="28" y="772"/>
                  </a:lnTo>
                  <a:lnTo>
                    <a:pt x="16" y="724"/>
                  </a:lnTo>
                  <a:lnTo>
                    <a:pt x="8" y="672"/>
                  </a:lnTo>
                  <a:lnTo>
                    <a:pt x="2" y="622"/>
                  </a:lnTo>
                  <a:lnTo>
                    <a:pt x="0" y="572"/>
                  </a:lnTo>
                  <a:lnTo>
                    <a:pt x="0" y="520"/>
                  </a:lnTo>
                  <a:lnTo>
                    <a:pt x="4" y="470"/>
                  </a:lnTo>
                  <a:lnTo>
                    <a:pt x="10" y="420"/>
                  </a:lnTo>
                  <a:lnTo>
                    <a:pt x="20" y="370"/>
                  </a:lnTo>
                  <a:lnTo>
                    <a:pt x="32" y="320"/>
                  </a:lnTo>
                  <a:lnTo>
                    <a:pt x="46" y="272"/>
                  </a:lnTo>
                  <a:lnTo>
                    <a:pt x="64" y="224"/>
                  </a:lnTo>
                  <a:lnTo>
                    <a:pt x="86" y="176"/>
                  </a:lnTo>
                  <a:lnTo>
                    <a:pt x="110" y="130"/>
                  </a:lnTo>
                  <a:lnTo>
                    <a:pt x="138" y="86"/>
                  </a:lnTo>
                  <a:lnTo>
                    <a:pt x="168" y="42"/>
                  </a:lnTo>
                  <a:lnTo>
                    <a:pt x="200" y="0"/>
                  </a:lnTo>
                  <a:lnTo>
                    <a:pt x="242" y="38"/>
                  </a:lnTo>
                  <a:lnTo>
                    <a:pt x="286" y="72"/>
                  </a:lnTo>
                  <a:lnTo>
                    <a:pt x="332" y="104"/>
                  </a:lnTo>
                  <a:lnTo>
                    <a:pt x="378" y="132"/>
                  </a:lnTo>
                  <a:lnTo>
                    <a:pt x="426" y="158"/>
                  </a:lnTo>
                  <a:lnTo>
                    <a:pt x="476" y="178"/>
                  </a:lnTo>
                  <a:lnTo>
                    <a:pt x="526" y="198"/>
                  </a:lnTo>
                  <a:lnTo>
                    <a:pt x="578" y="212"/>
                  </a:lnTo>
                  <a:lnTo>
                    <a:pt x="592" y="266"/>
                  </a:lnTo>
                  <a:lnTo>
                    <a:pt x="612" y="318"/>
                  </a:lnTo>
                  <a:lnTo>
                    <a:pt x="634" y="368"/>
                  </a:lnTo>
                  <a:lnTo>
                    <a:pt x="662" y="418"/>
                  </a:lnTo>
                  <a:lnTo>
                    <a:pt x="690" y="466"/>
                  </a:lnTo>
                  <a:lnTo>
                    <a:pt x="724" y="512"/>
                  </a:lnTo>
                  <a:lnTo>
                    <a:pt x="760" y="558"/>
                  </a:lnTo>
                  <a:lnTo>
                    <a:pt x="800" y="600"/>
                  </a:lnTo>
                  <a:close/>
                </a:path>
              </a:pathLst>
            </a:custGeom>
            <a:noFill/>
            <a:ln w="8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5" name="Freeform 16"/>
            <p:cNvSpPr>
              <a:spLocks/>
            </p:cNvSpPr>
            <p:nvPr/>
          </p:nvSpPr>
          <p:spPr bwMode="auto">
            <a:xfrm>
              <a:off x="4710917" y="9275952"/>
              <a:ext cx="1949626" cy="1953873"/>
            </a:xfrm>
            <a:custGeom>
              <a:avLst/>
              <a:gdLst>
                <a:gd name="T0" fmla="*/ 2147483646 w 918"/>
                <a:gd name="T1" fmla="*/ 261604481 h 920"/>
                <a:gd name="T2" fmla="*/ 2147483646 w 918"/>
                <a:gd name="T3" fmla="*/ 261604481 h 920"/>
                <a:gd name="T4" fmla="*/ 2147483646 w 918"/>
                <a:gd name="T5" fmla="*/ 135312077 h 920"/>
                <a:gd name="T6" fmla="*/ 2147483646 w 918"/>
                <a:gd name="T7" fmla="*/ 0 h 920"/>
                <a:gd name="T8" fmla="*/ 2147483646 w 918"/>
                <a:gd name="T9" fmla="*/ 0 h 920"/>
                <a:gd name="T10" fmla="*/ 2147483646 w 918"/>
                <a:gd name="T11" fmla="*/ 54124406 h 920"/>
                <a:gd name="T12" fmla="*/ 2147483646 w 918"/>
                <a:gd name="T13" fmla="*/ 54124406 h 920"/>
                <a:gd name="T14" fmla="*/ 2147483646 w 918"/>
                <a:gd name="T15" fmla="*/ 252582685 h 920"/>
                <a:gd name="T16" fmla="*/ 2147483646 w 918"/>
                <a:gd name="T17" fmla="*/ 460062759 h 920"/>
                <a:gd name="T18" fmla="*/ 2147483646 w 918"/>
                <a:gd name="T19" fmla="*/ 676562507 h 920"/>
                <a:gd name="T20" fmla="*/ 2147483646 w 918"/>
                <a:gd name="T21" fmla="*/ 902084050 h 920"/>
                <a:gd name="T22" fmla="*/ 2147483646 w 918"/>
                <a:gd name="T23" fmla="*/ 1136625266 h 920"/>
                <a:gd name="T24" fmla="*/ 2147483646 w 918"/>
                <a:gd name="T25" fmla="*/ 1380188278 h 920"/>
                <a:gd name="T26" fmla="*/ 2147483646 w 918"/>
                <a:gd name="T27" fmla="*/ 1623751290 h 920"/>
                <a:gd name="T28" fmla="*/ 2147483646 w 918"/>
                <a:gd name="T29" fmla="*/ 1867314302 h 920"/>
                <a:gd name="T30" fmla="*/ 2147483646 w 918"/>
                <a:gd name="T31" fmla="*/ 2119896987 h 920"/>
                <a:gd name="T32" fmla="*/ 2147483646 w 918"/>
                <a:gd name="T33" fmla="*/ 2147483646 h 920"/>
                <a:gd name="T34" fmla="*/ 2147483646 w 918"/>
                <a:gd name="T35" fmla="*/ 2147483646 h 920"/>
                <a:gd name="T36" fmla="*/ 2147483646 w 918"/>
                <a:gd name="T37" fmla="*/ 2147483646 h 920"/>
                <a:gd name="T38" fmla="*/ 2147483646 w 918"/>
                <a:gd name="T39" fmla="*/ 2147483646 h 920"/>
                <a:gd name="T40" fmla="*/ 2147483646 w 918"/>
                <a:gd name="T41" fmla="*/ 2147483646 h 920"/>
                <a:gd name="T42" fmla="*/ 2147483646 w 918"/>
                <a:gd name="T43" fmla="*/ 2147483646 h 920"/>
                <a:gd name="T44" fmla="*/ 2147483646 w 918"/>
                <a:gd name="T45" fmla="*/ 2147483646 h 920"/>
                <a:gd name="T46" fmla="*/ 2147483646 w 918"/>
                <a:gd name="T47" fmla="*/ 2147483646 h 920"/>
                <a:gd name="T48" fmla="*/ 2147483646 w 918"/>
                <a:gd name="T49" fmla="*/ 2147483646 h 920"/>
                <a:gd name="T50" fmla="*/ 2147483646 w 918"/>
                <a:gd name="T51" fmla="*/ 2147483646 h 920"/>
                <a:gd name="T52" fmla="*/ 2147483646 w 918"/>
                <a:gd name="T53" fmla="*/ 2147483646 h 920"/>
                <a:gd name="T54" fmla="*/ 2147483646 w 918"/>
                <a:gd name="T55" fmla="*/ 2147483646 h 920"/>
                <a:gd name="T56" fmla="*/ 2147483646 w 918"/>
                <a:gd name="T57" fmla="*/ 2147483646 h 920"/>
                <a:gd name="T58" fmla="*/ 2147483646 w 918"/>
                <a:gd name="T59" fmla="*/ 2147483646 h 920"/>
                <a:gd name="T60" fmla="*/ 2147483646 w 918"/>
                <a:gd name="T61" fmla="*/ 2147483646 h 920"/>
                <a:gd name="T62" fmla="*/ 2137941182 w 918"/>
                <a:gd name="T63" fmla="*/ 2147483646 h 920"/>
                <a:gd name="T64" fmla="*/ 1885356303 w 918"/>
                <a:gd name="T65" fmla="*/ 2147483646 h 920"/>
                <a:gd name="T66" fmla="*/ 1623751748 w 918"/>
                <a:gd name="T67" fmla="*/ 2147483646 h 920"/>
                <a:gd name="T68" fmla="*/ 1371168993 w 918"/>
                <a:gd name="T69" fmla="*/ 2147483646 h 920"/>
                <a:gd name="T70" fmla="*/ 1127605912 w 918"/>
                <a:gd name="T71" fmla="*/ 2147483646 h 920"/>
                <a:gd name="T72" fmla="*/ 884042831 w 918"/>
                <a:gd name="T73" fmla="*/ 2147483646 h 920"/>
                <a:gd name="T74" fmla="*/ 649501549 w 918"/>
                <a:gd name="T75" fmla="*/ 2147483646 h 920"/>
                <a:gd name="T76" fmla="*/ 423979942 w 918"/>
                <a:gd name="T77" fmla="*/ 2147483646 h 920"/>
                <a:gd name="T78" fmla="*/ 207480133 w 918"/>
                <a:gd name="T79" fmla="*/ 2147483646 h 920"/>
                <a:gd name="T80" fmla="*/ 0 w 918"/>
                <a:gd name="T81" fmla="*/ 2147483646 h 920"/>
                <a:gd name="T82" fmla="*/ 0 w 918"/>
                <a:gd name="T83" fmla="*/ 2147483646 h 920"/>
                <a:gd name="T84" fmla="*/ 126292440 w 918"/>
                <a:gd name="T85" fmla="*/ 2147483646 h 920"/>
                <a:gd name="T86" fmla="*/ 252582756 w 918"/>
                <a:gd name="T87" fmla="*/ 2147483646 h 920"/>
                <a:gd name="T88" fmla="*/ 252582756 w 918"/>
                <a:gd name="T89" fmla="*/ 2147483646 h 920"/>
                <a:gd name="T90" fmla="*/ 423979942 w 918"/>
                <a:gd name="T91" fmla="*/ 2147483646 h 920"/>
                <a:gd name="T92" fmla="*/ 568313855 w 918"/>
                <a:gd name="T93" fmla="*/ 2147483646 h 920"/>
                <a:gd name="T94" fmla="*/ 712647769 w 918"/>
                <a:gd name="T95" fmla="*/ 2147483646 h 920"/>
                <a:gd name="T96" fmla="*/ 838938085 w 918"/>
                <a:gd name="T97" fmla="*/ 2038709316 h 920"/>
                <a:gd name="T98" fmla="*/ 956208726 w 918"/>
                <a:gd name="T99" fmla="*/ 1831231365 h 920"/>
                <a:gd name="T100" fmla="*/ 1055437893 w 918"/>
                <a:gd name="T101" fmla="*/ 1623751290 h 920"/>
                <a:gd name="T102" fmla="*/ 1136625587 w 918"/>
                <a:gd name="T103" fmla="*/ 1416271215 h 920"/>
                <a:gd name="T104" fmla="*/ 1217813280 w 918"/>
                <a:gd name="T105" fmla="*/ 1199771468 h 920"/>
                <a:gd name="T106" fmla="*/ 1217813280 w 918"/>
                <a:gd name="T107" fmla="*/ 1199771468 h 920"/>
                <a:gd name="T108" fmla="*/ 1425293414 w 918"/>
                <a:gd name="T109" fmla="*/ 1118583797 h 920"/>
                <a:gd name="T110" fmla="*/ 1623751748 w 918"/>
                <a:gd name="T111" fmla="*/ 1037396127 h 920"/>
                <a:gd name="T112" fmla="*/ 1822210083 w 918"/>
                <a:gd name="T113" fmla="*/ 938166987 h 920"/>
                <a:gd name="T114" fmla="*/ 2011648743 w 918"/>
                <a:gd name="T115" fmla="*/ 820896379 h 920"/>
                <a:gd name="T116" fmla="*/ 2147483646 w 918"/>
                <a:gd name="T117" fmla="*/ 703625771 h 920"/>
                <a:gd name="T118" fmla="*/ 2147483646 w 918"/>
                <a:gd name="T119" fmla="*/ 568313695 h 920"/>
                <a:gd name="T120" fmla="*/ 2147483646 w 918"/>
                <a:gd name="T121" fmla="*/ 414958026 h 920"/>
                <a:gd name="T122" fmla="*/ 2147483646 w 918"/>
                <a:gd name="T123" fmla="*/ 261604481 h 920"/>
                <a:gd name="T124" fmla="*/ 2147483646 w 918"/>
                <a:gd name="T125" fmla="*/ 261604481 h 92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918" h="920">
                  <a:moveTo>
                    <a:pt x="604" y="58"/>
                  </a:moveTo>
                  <a:lnTo>
                    <a:pt x="604" y="58"/>
                  </a:lnTo>
                  <a:lnTo>
                    <a:pt x="632" y="30"/>
                  </a:lnTo>
                  <a:lnTo>
                    <a:pt x="656" y="0"/>
                  </a:lnTo>
                  <a:lnTo>
                    <a:pt x="668" y="12"/>
                  </a:lnTo>
                  <a:lnTo>
                    <a:pt x="708" y="56"/>
                  </a:lnTo>
                  <a:lnTo>
                    <a:pt x="746" y="102"/>
                  </a:lnTo>
                  <a:lnTo>
                    <a:pt x="780" y="150"/>
                  </a:lnTo>
                  <a:lnTo>
                    <a:pt x="810" y="200"/>
                  </a:lnTo>
                  <a:lnTo>
                    <a:pt x="838" y="252"/>
                  </a:lnTo>
                  <a:lnTo>
                    <a:pt x="860" y="306"/>
                  </a:lnTo>
                  <a:lnTo>
                    <a:pt x="880" y="360"/>
                  </a:lnTo>
                  <a:lnTo>
                    <a:pt x="894" y="414"/>
                  </a:lnTo>
                  <a:lnTo>
                    <a:pt x="906" y="470"/>
                  </a:lnTo>
                  <a:lnTo>
                    <a:pt x="914" y="526"/>
                  </a:lnTo>
                  <a:lnTo>
                    <a:pt x="918" y="584"/>
                  </a:lnTo>
                  <a:lnTo>
                    <a:pt x="918" y="640"/>
                  </a:lnTo>
                  <a:lnTo>
                    <a:pt x="916" y="698"/>
                  </a:lnTo>
                  <a:lnTo>
                    <a:pt x="908" y="754"/>
                  </a:lnTo>
                  <a:lnTo>
                    <a:pt x="898" y="810"/>
                  </a:lnTo>
                  <a:lnTo>
                    <a:pt x="884" y="864"/>
                  </a:lnTo>
                  <a:lnTo>
                    <a:pt x="880" y="876"/>
                  </a:lnTo>
                  <a:lnTo>
                    <a:pt x="824" y="892"/>
                  </a:lnTo>
                  <a:lnTo>
                    <a:pt x="766" y="906"/>
                  </a:lnTo>
                  <a:lnTo>
                    <a:pt x="708" y="914"/>
                  </a:lnTo>
                  <a:lnTo>
                    <a:pt x="650" y="920"/>
                  </a:lnTo>
                  <a:lnTo>
                    <a:pt x="592" y="920"/>
                  </a:lnTo>
                  <a:lnTo>
                    <a:pt x="534" y="918"/>
                  </a:lnTo>
                  <a:lnTo>
                    <a:pt x="474" y="910"/>
                  </a:lnTo>
                  <a:lnTo>
                    <a:pt x="418" y="900"/>
                  </a:lnTo>
                  <a:lnTo>
                    <a:pt x="360" y="884"/>
                  </a:lnTo>
                  <a:lnTo>
                    <a:pt x="304" y="866"/>
                  </a:lnTo>
                  <a:lnTo>
                    <a:pt x="250" y="842"/>
                  </a:lnTo>
                  <a:lnTo>
                    <a:pt x="196" y="816"/>
                  </a:lnTo>
                  <a:lnTo>
                    <a:pt x="144" y="786"/>
                  </a:lnTo>
                  <a:lnTo>
                    <a:pt x="94" y="750"/>
                  </a:lnTo>
                  <a:lnTo>
                    <a:pt x="46" y="712"/>
                  </a:lnTo>
                  <a:lnTo>
                    <a:pt x="0" y="670"/>
                  </a:lnTo>
                  <a:lnTo>
                    <a:pt x="28" y="644"/>
                  </a:lnTo>
                  <a:lnTo>
                    <a:pt x="56" y="618"/>
                  </a:lnTo>
                  <a:lnTo>
                    <a:pt x="94" y="578"/>
                  </a:lnTo>
                  <a:lnTo>
                    <a:pt x="126" y="538"/>
                  </a:lnTo>
                  <a:lnTo>
                    <a:pt x="158" y="496"/>
                  </a:lnTo>
                  <a:lnTo>
                    <a:pt x="186" y="452"/>
                  </a:lnTo>
                  <a:lnTo>
                    <a:pt x="212" y="406"/>
                  </a:lnTo>
                  <a:lnTo>
                    <a:pt x="234" y="360"/>
                  </a:lnTo>
                  <a:lnTo>
                    <a:pt x="252" y="314"/>
                  </a:lnTo>
                  <a:lnTo>
                    <a:pt x="270" y="266"/>
                  </a:lnTo>
                  <a:lnTo>
                    <a:pt x="316" y="248"/>
                  </a:lnTo>
                  <a:lnTo>
                    <a:pt x="360" y="230"/>
                  </a:lnTo>
                  <a:lnTo>
                    <a:pt x="404" y="208"/>
                  </a:lnTo>
                  <a:lnTo>
                    <a:pt x="446" y="182"/>
                  </a:lnTo>
                  <a:lnTo>
                    <a:pt x="488" y="156"/>
                  </a:lnTo>
                  <a:lnTo>
                    <a:pt x="528" y="126"/>
                  </a:lnTo>
                  <a:lnTo>
                    <a:pt x="568" y="92"/>
                  </a:lnTo>
                  <a:lnTo>
                    <a:pt x="604" y="58"/>
                  </a:lnTo>
                  <a:close/>
                </a:path>
              </a:pathLst>
            </a:custGeom>
            <a:noFill/>
            <a:ln w="8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6" name="Freeform 17"/>
            <p:cNvSpPr>
              <a:spLocks/>
            </p:cNvSpPr>
            <p:nvPr/>
          </p:nvSpPr>
          <p:spPr bwMode="auto">
            <a:xfrm>
              <a:off x="5284336" y="8825711"/>
              <a:ext cx="819777" cy="1015164"/>
            </a:xfrm>
            <a:custGeom>
              <a:avLst/>
              <a:gdLst>
                <a:gd name="T0" fmla="*/ 1506480407 w 386"/>
                <a:gd name="T1" fmla="*/ 1217812397 h 478"/>
                <a:gd name="T2" fmla="*/ 1506480407 w 386"/>
                <a:gd name="T3" fmla="*/ 1217812397 h 478"/>
                <a:gd name="T4" fmla="*/ 1344105095 w 386"/>
                <a:gd name="T5" fmla="*/ 1371165874 h 478"/>
                <a:gd name="T6" fmla="*/ 1163688318 w 386"/>
                <a:gd name="T7" fmla="*/ 1524521475 h 478"/>
                <a:gd name="T8" fmla="*/ 983271541 w 386"/>
                <a:gd name="T9" fmla="*/ 1659833492 h 478"/>
                <a:gd name="T10" fmla="*/ 793832969 w 386"/>
                <a:gd name="T11" fmla="*/ 1777104048 h 478"/>
                <a:gd name="T12" fmla="*/ 604396522 w 386"/>
                <a:gd name="T13" fmla="*/ 1894374604 h 478"/>
                <a:gd name="T14" fmla="*/ 405938279 w 386"/>
                <a:gd name="T15" fmla="*/ 1993603699 h 478"/>
                <a:gd name="T16" fmla="*/ 207480037 w 386"/>
                <a:gd name="T17" fmla="*/ 2074791334 h 478"/>
                <a:gd name="T18" fmla="*/ 0 w 386"/>
                <a:gd name="T19" fmla="*/ 2147483646 h 478"/>
                <a:gd name="T20" fmla="*/ 0 w 386"/>
                <a:gd name="T21" fmla="*/ 2147483646 h 478"/>
                <a:gd name="T22" fmla="*/ 72165861 w 386"/>
                <a:gd name="T23" fmla="*/ 1885354935 h 478"/>
                <a:gd name="T24" fmla="*/ 126292381 w 386"/>
                <a:gd name="T25" fmla="*/ 1623750570 h 478"/>
                <a:gd name="T26" fmla="*/ 153353517 w 386"/>
                <a:gd name="T27" fmla="*/ 1353124413 h 478"/>
                <a:gd name="T28" fmla="*/ 171394982 w 386"/>
                <a:gd name="T29" fmla="*/ 1073478588 h 478"/>
                <a:gd name="T30" fmla="*/ 171394982 w 386"/>
                <a:gd name="T31" fmla="*/ 802854555 h 478"/>
                <a:gd name="T32" fmla="*/ 144333846 w 386"/>
                <a:gd name="T33" fmla="*/ 532228398 h 478"/>
                <a:gd name="T34" fmla="*/ 108250916 w 386"/>
                <a:gd name="T35" fmla="*/ 261604365 h 478"/>
                <a:gd name="T36" fmla="*/ 45104725 w 386"/>
                <a:gd name="T37" fmla="*/ 0 h 478"/>
                <a:gd name="T38" fmla="*/ 45104725 w 386"/>
                <a:gd name="T39" fmla="*/ 0 h 478"/>
                <a:gd name="T40" fmla="*/ 270624104 w 386"/>
                <a:gd name="T41" fmla="*/ 63146174 h 478"/>
                <a:gd name="T42" fmla="*/ 505167400 w 386"/>
                <a:gd name="T43" fmla="*/ 153353477 h 478"/>
                <a:gd name="T44" fmla="*/ 721667108 w 386"/>
                <a:gd name="T45" fmla="*/ 252582573 h 478"/>
                <a:gd name="T46" fmla="*/ 938166816 w 386"/>
                <a:gd name="T47" fmla="*/ 360833460 h 478"/>
                <a:gd name="T48" fmla="*/ 1154666523 w 386"/>
                <a:gd name="T49" fmla="*/ 487125808 h 478"/>
                <a:gd name="T50" fmla="*/ 1362146560 w 386"/>
                <a:gd name="T51" fmla="*/ 631457493 h 478"/>
                <a:gd name="T52" fmla="*/ 1551583008 w 386"/>
                <a:gd name="T53" fmla="*/ 784813094 h 478"/>
                <a:gd name="T54" fmla="*/ 1741021580 w 386"/>
                <a:gd name="T55" fmla="*/ 956208032 h 478"/>
                <a:gd name="T56" fmla="*/ 1741021580 w 386"/>
                <a:gd name="T57" fmla="*/ 956208032 h 478"/>
                <a:gd name="T58" fmla="*/ 1632770664 w 386"/>
                <a:gd name="T59" fmla="*/ 1091520049 h 478"/>
                <a:gd name="T60" fmla="*/ 1506480407 w 386"/>
                <a:gd name="T61" fmla="*/ 1217812397 h 478"/>
                <a:gd name="T62" fmla="*/ 1506480407 w 386"/>
                <a:gd name="T63" fmla="*/ 1217812397 h 47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386" h="478">
                  <a:moveTo>
                    <a:pt x="334" y="270"/>
                  </a:moveTo>
                  <a:lnTo>
                    <a:pt x="334" y="270"/>
                  </a:lnTo>
                  <a:lnTo>
                    <a:pt x="298" y="304"/>
                  </a:lnTo>
                  <a:lnTo>
                    <a:pt x="258" y="338"/>
                  </a:lnTo>
                  <a:lnTo>
                    <a:pt x="218" y="368"/>
                  </a:lnTo>
                  <a:lnTo>
                    <a:pt x="176" y="394"/>
                  </a:lnTo>
                  <a:lnTo>
                    <a:pt x="134" y="420"/>
                  </a:lnTo>
                  <a:lnTo>
                    <a:pt x="90" y="442"/>
                  </a:lnTo>
                  <a:lnTo>
                    <a:pt x="46" y="460"/>
                  </a:lnTo>
                  <a:lnTo>
                    <a:pt x="0" y="478"/>
                  </a:lnTo>
                  <a:lnTo>
                    <a:pt x="16" y="418"/>
                  </a:lnTo>
                  <a:lnTo>
                    <a:pt x="28" y="360"/>
                  </a:lnTo>
                  <a:lnTo>
                    <a:pt x="34" y="300"/>
                  </a:lnTo>
                  <a:lnTo>
                    <a:pt x="38" y="238"/>
                  </a:lnTo>
                  <a:lnTo>
                    <a:pt x="38" y="178"/>
                  </a:lnTo>
                  <a:lnTo>
                    <a:pt x="32" y="118"/>
                  </a:lnTo>
                  <a:lnTo>
                    <a:pt x="24" y="58"/>
                  </a:lnTo>
                  <a:lnTo>
                    <a:pt x="10" y="0"/>
                  </a:lnTo>
                  <a:lnTo>
                    <a:pt x="60" y="14"/>
                  </a:lnTo>
                  <a:lnTo>
                    <a:pt x="112" y="34"/>
                  </a:lnTo>
                  <a:lnTo>
                    <a:pt x="160" y="56"/>
                  </a:lnTo>
                  <a:lnTo>
                    <a:pt x="208" y="80"/>
                  </a:lnTo>
                  <a:lnTo>
                    <a:pt x="256" y="108"/>
                  </a:lnTo>
                  <a:lnTo>
                    <a:pt x="302" y="140"/>
                  </a:lnTo>
                  <a:lnTo>
                    <a:pt x="344" y="174"/>
                  </a:lnTo>
                  <a:lnTo>
                    <a:pt x="386" y="212"/>
                  </a:lnTo>
                  <a:lnTo>
                    <a:pt x="362" y="242"/>
                  </a:lnTo>
                  <a:lnTo>
                    <a:pt x="334" y="270"/>
                  </a:lnTo>
                  <a:close/>
                </a:path>
              </a:pathLst>
            </a:custGeom>
            <a:noFill/>
            <a:ln w="8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7" name="Freeform 18"/>
            <p:cNvSpPr>
              <a:spLocks/>
            </p:cNvSpPr>
            <p:nvPr/>
          </p:nvSpPr>
          <p:spPr bwMode="auto">
            <a:xfrm>
              <a:off x="4829848" y="7576932"/>
              <a:ext cx="1699020" cy="1699020"/>
            </a:xfrm>
            <a:custGeom>
              <a:avLst/>
              <a:gdLst>
                <a:gd name="T0" fmla="*/ 2147483646 w 800"/>
                <a:gd name="T1" fmla="*/ 126292404 h 800"/>
                <a:gd name="T2" fmla="*/ 2147483646 w 800"/>
                <a:gd name="T3" fmla="*/ 126292404 h 800"/>
                <a:gd name="T4" fmla="*/ 2147483646 w 800"/>
                <a:gd name="T5" fmla="*/ 351811824 h 800"/>
                <a:gd name="T6" fmla="*/ 2147483646 w 800"/>
                <a:gd name="T7" fmla="*/ 577333367 h 800"/>
                <a:gd name="T8" fmla="*/ 2147483646 w 800"/>
                <a:gd name="T9" fmla="*/ 802854911 h 800"/>
                <a:gd name="T10" fmla="*/ 2147483646 w 800"/>
                <a:gd name="T11" fmla="*/ 1028376454 h 800"/>
                <a:gd name="T12" fmla="*/ 2147483646 w 800"/>
                <a:gd name="T13" fmla="*/ 1262917670 h 800"/>
                <a:gd name="T14" fmla="*/ 2147483646 w 800"/>
                <a:gd name="T15" fmla="*/ 1488439214 h 800"/>
                <a:gd name="T16" fmla="*/ 2147483646 w 800"/>
                <a:gd name="T17" fmla="*/ 1713960757 h 800"/>
                <a:gd name="T18" fmla="*/ 2147483646 w 800"/>
                <a:gd name="T19" fmla="*/ 1939480177 h 800"/>
                <a:gd name="T20" fmla="*/ 2147483646 w 800"/>
                <a:gd name="T21" fmla="*/ 2147483646 h 800"/>
                <a:gd name="T22" fmla="*/ 2147483646 w 800"/>
                <a:gd name="T23" fmla="*/ 2147483646 h 800"/>
                <a:gd name="T24" fmla="*/ 2147483646 w 800"/>
                <a:gd name="T25" fmla="*/ 2147483646 h 800"/>
                <a:gd name="T26" fmla="*/ 2147483646 w 800"/>
                <a:gd name="T27" fmla="*/ 2147483646 h 800"/>
                <a:gd name="T28" fmla="*/ 2147483646 w 800"/>
                <a:gd name="T29" fmla="*/ 2147483646 h 800"/>
                <a:gd name="T30" fmla="*/ 2147483646 w 800"/>
                <a:gd name="T31" fmla="*/ 2147483646 h 800"/>
                <a:gd name="T32" fmla="*/ 2147483646 w 800"/>
                <a:gd name="T33" fmla="*/ 2147483646 h 800"/>
                <a:gd name="T34" fmla="*/ 2147483646 w 800"/>
                <a:gd name="T35" fmla="*/ 2147483646 h 800"/>
                <a:gd name="T36" fmla="*/ 2147483646 w 800"/>
                <a:gd name="T37" fmla="*/ 2147483646 h 800"/>
                <a:gd name="T38" fmla="*/ 2147483646 w 800"/>
                <a:gd name="T39" fmla="*/ 2147483646 h 800"/>
                <a:gd name="T40" fmla="*/ 2147483646 w 800"/>
                <a:gd name="T41" fmla="*/ 2147483646 h 800"/>
                <a:gd name="T42" fmla="*/ 2119896987 w 800"/>
                <a:gd name="T43" fmla="*/ 2147483646 h 800"/>
                <a:gd name="T44" fmla="*/ 1903397240 w 800"/>
                <a:gd name="T45" fmla="*/ 2147483646 h 800"/>
                <a:gd name="T46" fmla="*/ 1686897492 w 800"/>
                <a:gd name="T47" fmla="*/ 2147483646 h 800"/>
                <a:gd name="T48" fmla="*/ 1470397745 w 800"/>
                <a:gd name="T49" fmla="*/ 2147483646 h 800"/>
                <a:gd name="T50" fmla="*/ 1235854405 w 800"/>
                <a:gd name="T51" fmla="*/ 2147483646 h 800"/>
                <a:gd name="T52" fmla="*/ 1010334986 w 800"/>
                <a:gd name="T53" fmla="*/ 2147483646 h 800"/>
                <a:gd name="T54" fmla="*/ 1010334986 w 800"/>
                <a:gd name="T55" fmla="*/ 2147483646 h 800"/>
                <a:gd name="T56" fmla="*/ 938166987 w 800"/>
                <a:gd name="T57" fmla="*/ 2147483646 h 800"/>
                <a:gd name="T58" fmla="*/ 847959644 w 800"/>
                <a:gd name="T59" fmla="*/ 2147483646 h 800"/>
                <a:gd name="T60" fmla="*/ 748730505 w 800"/>
                <a:gd name="T61" fmla="*/ 1948501973 h 800"/>
                <a:gd name="T62" fmla="*/ 631459897 w 800"/>
                <a:gd name="T63" fmla="*/ 1722980430 h 800"/>
                <a:gd name="T64" fmla="*/ 496145697 w 800"/>
                <a:gd name="T65" fmla="*/ 1506480682 h 800"/>
                <a:gd name="T66" fmla="*/ 342792151 w 800"/>
                <a:gd name="T67" fmla="*/ 1299000607 h 800"/>
                <a:gd name="T68" fmla="*/ 180416810 w 800"/>
                <a:gd name="T69" fmla="*/ 1091522656 h 800"/>
                <a:gd name="T70" fmla="*/ 0 w 800"/>
                <a:gd name="T71" fmla="*/ 902084050 h 800"/>
                <a:gd name="T72" fmla="*/ 0 w 800"/>
                <a:gd name="T73" fmla="*/ 902084050 h 800"/>
                <a:gd name="T74" fmla="*/ 0 w 800"/>
                <a:gd name="T75" fmla="*/ 902084050 h 800"/>
                <a:gd name="T76" fmla="*/ 0 w 800"/>
                <a:gd name="T77" fmla="*/ 902084050 h 800"/>
                <a:gd name="T78" fmla="*/ 189438606 w 800"/>
                <a:gd name="T79" fmla="*/ 748730505 h 800"/>
                <a:gd name="T80" fmla="*/ 378875089 w 800"/>
                <a:gd name="T81" fmla="*/ 613416305 h 800"/>
                <a:gd name="T82" fmla="*/ 586355164 w 800"/>
                <a:gd name="T83" fmla="*/ 496145697 h 800"/>
                <a:gd name="T84" fmla="*/ 793833115 w 800"/>
                <a:gd name="T85" fmla="*/ 378875089 h 800"/>
                <a:gd name="T86" fmla="*/ 1001313189 w 800"/>
                <a:gd name="T87" fmla="*/ 288667746 h 800"/>
                <a:gd name="T88" fmla="*/ 1217812937 w 800"/>
                <a:gd name="T89" fmla="*/ 207480075 h 800"/>
                <a:gd name="T90" fmla="*/ 1443334480 w 800"/>
                <a:gd name="T91" fmla="*/ 135312077 h 800"/>
                <a:gd name="T92" fmla="*/ 1668856024 w 800"/>
                <a:gd name="T93" fmla="*/ 81187671 h 800"/>
                <a:gd name="T94" fmla="*/ 1894377567 w 800"/>
                <a:gd name="T95" fmla="*/ 36082937 h 800"/>
                <a:gd name="T96" fmla="*/ 2119896987 w 800"/>
                <a:gd name="T97" fmla="*/ 9021796 h 800"/>
                <a:gd name="T98" fmla="*/ 2147483646 w 800"/>
                <a:gd name="T99" fmla="*/ 0 h 800"/>
                <a:gd name="T100" fmla="*/ 2147483646 w 800"/>
                <a:gd name="T101" fmla="*/ 0 h 800"/>
                <a:gd name="T102" fmla="*/ 2147483646 w 800"/>
                <a:gd name="T103" fmla="*/ 9021796 h 800"/>
                <a:gd name="T104" fmla="*/ 2147483646 w 800"/>
                <a:gd name="T105" fmla="*/ 36082937 h 800"/>
                <a:gd name="T106" fmla="*/ 2147483646 w 800"/>
                <a:gd name="T107" fmla="*/ 72165875 h 800"/>
                <a:gd name="T108" fmla="*/ 2147483646 w 800"/>
                <a:gd name="T109" fmla="*/ 126292404 h 800"/>
                <a:gd name="T110" fmla="*/ 2147483646 w 800"/>
                <a:gd name="T111" fmla="*/ 126292404 h 80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800" h="800">
                  <a:moveTo>
                    <a:pt x="772" y="28"/>
                  </a:moveTo>
                  <a:lnTo>
                    <a:pt x="772" y="28"/>
                  </a:lnTo>
                  <a:lnTo>
                    <a:pt x="784" y="78"/>
                  </a:lnTo>
                  <a:lnTo>
                    <a:pt x="792" y="128"/>
                  </a:lnTo>
                  <a:lnTo>
                    <a:pt x="798" y="178"/>
                  </a:lnTo>
                  <a:lnTo>
                    <a:pt x="800" y="228"/>
                  </a:lnTo>
                  <a:lnTo>
                    <a:pt x="800" y="280"/>
                  </a:lnTo>
                  <a:lnTo>
                    <a:pt x="798" y="330"/>
                  </a:lnTo>
                  <a:lnTo>
                    <a:pt x="790" y="380"/>
                  </a:lnTo>
                  <a:lnTo>
                    <a:pt x="782" y="430"/>
                  </a:lnTo>
                  <a:lnTo>
                    <a:pt x="770" y="480"/>
                  </a:lnTo>
                  <a:lnTo>
                    <a:pt x="754" y="530"/>
                  </a:lnTo>
                  <a:lnTo>
                    <a:pt x="736" y="578"/>
                  </a:lnTo>
                  <a:lnTo>
                    <a:pt x="714" y="624"/>
                  </a:lnTo>
                  <a:lnTo>
                    <a:pt x="690" y="670"/>
                  </a:lnTo>
                  <a:lnTo>
                    <a:pt x="664" y="716"/>
                  </a:lnTo>
                  <a:lnTo>
                    <a:pt x="634" y="758"/>
                  </a:lnTo>
                  <a:lnTo>
                    <a:pt x="600" y="800"/>
                  </a:lnTo>
                  <a:lnTo>
                    <a:pt x="558" y="762"/>
                  </a:lnTo>
                  <a:lnTo>
                    <a:pt x="516" y="728"/>
                  </a:lnTo>
                  <a:lnTo>
                    <a:pt x="470" y="696"/>
                  </a:lnTo>
                  <a:lnTo>
                    <a:pt x="422" y="668"/>
                  </a:lnTo>
                  <a:lnTo>
                    <a:pt x="374" y="644"/>
                  </a:lnTo>
                  <a:lnTo>
                    <a:pt x="326" y="622"/>
                  </a:lnTo>
                  <a:lnTo>
                    <a:pt x="274" y="602"/>
                  </a:lnTo>
                  <a:lnTo>
                    <a:pt x="224" y="588"/>
                  </a:lnTo>
                  <a:lnTo>
                    <a:pt x="208" y="534"/>
                  </a:lnTo>
                  <a:lnTo>
                    <a:pt x="188" y="482"/>
                  </a:lnTo>
                  <a:lnTo>
                    <a:pt x="166" y="432"/>
                  </a:lnTo>
                  <a:lnTo>
                    <a:pt x="140" y="382"/>
                  </a:lnTo>
                  <a:lnTo>
                    <a:pt x="110" y="334"/>
                  </a:lnTo>
                  <a:lnTo>
                    <a:pt x="76" y="288"/>
                  </a:lnTo>
                  <a:lnTo>
                    <a:pt x="40" y="242"/>
                  </a:lnTo>
                  <a:lnTo>
                    <a:pt x="0" y="200"/>
                  </a:lnTo>
                  <a:lnTo>
                    <a:pt x="42" y="166"/>
                  </a:lnTo>
                  <a:lnTo>
                    <a:pt x="84" y="136"/>
                  </a:lnTo>
                  <a:lnTo>
                    <a:pt x="130" y="110"/>
                  </a:lnTo>
                  <a:lnTo>
                    <a:pt x="176" y="84"/>
                  </a:lnTo>
                  <a:lnTo>
                    <a:pt x="222" y="64"/>
                  </a:lnTo>
                  <a:lnTo>
                    <a:pt x="270" y="46"/>
                  </a:lnTo>
                  <a:lnTo>
                    <a:pt x="320" y="30"/>
                  </a:lnTo>
                  <a:lnTo>
                    <a:pt x="370" y="18"/>
                  </a:lnTo>
                  <a:lnTo>
                    <a:pt x="420" y="8"/>
                  </a:lnTo>
                  <a:lnTo>
                    <a:pt x="470" y="2"/>
                  </a:lnTo>
                  <a:lnTo>
                    <a:pt x="520" y="0"/>
                  </a:lnTo>
                  <a:lnTo>
                    <a:pt x="572" y="0"/>
                  </a:lnTo>
                  <a:lnTo>
                    <a:pt x="622" y="2"/>
                  </a:lnTo>
                  <a:lnTo>
                    <a:pt x="672" y="8"/>
                  </a:lnTo>
                  <a:lnTo>
                    <a:pt x="722" y="16"/>
                  </a:lnTo>
                  <a:lnTo>
                    <a:pt x="772" y="28"/>
                  </a:lnTo>
                  <a:close/>
                </a:path>
              </a:pathLst>
            </a:custGeom>
            <a:noFill/>
            <a:ln w="8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8" name="Freeform 19"/>
            <p:cNvSpPr>
              <a:spLocks/>
            </p:cNvSpPr>
            <p:nvPr/>
          </p:nvSpPr>
          <p:spPr bwMode="auto">
            <a:xfrm>
              <a:off x="4171478" y="8766246"/>
              <a:ext cx="1193562" cy="1168076"/>
            </a:xfrm>
            <a:custGeom>
              <a:avLst/>
              <a:gdLst>
                <a:gd name="T0" fmla="*/ 135312128 w 562"/>
                <a:gd name="T1" fmla="*/ 2147483646 h 550"/>
                <a:gd name="T2" fmla="*/ 135312128 w 562"/>
                <a:gd name="T3" fmla="*/ 2147483646 h 550"/>
                <a:gd name="T4" fmla="*/ 72165902 w 562"/>
                <a:gd name="T5" fmla="*/ 2083813604 h 550"/>
                <a:gd name="T6" fmla="*/ 27063275 w 562"/>
                <a:gd name="T7" fmla="*/ 1813187385 h 550"/>
                <a:gd name="T8" fmla="*/ 9021800 w 562"/>
                <a:gd name="T9" fmla="*/ 1542563289 h 550"/>
                <a:gd name="T10" fmla="*/ 0 w 562"/>
                <a:gd name="T11" fmla="*/ 1271937070 h 550"/>
                <a:gd name="T12" fmla="*/ 18041475 w 562"/>
                <a:gd name="T13" fmla="*/ 1001312975 h 550"/>
                <a:gd name="T14" fmla="*/ 54124426 w 562"/>
                <a:gd name="T15" fmla="*/ 730686756 h 550"/>
                <a:gd name="T16" fmla="*/ 108250976 w 562"/>
                <a:gd name="T17" fmla="*/ 460062661 h 550"/>
                <a:gd name="T18" fmla="*/ 180416878 w 562"/>
                <a:gd name="T19" fmla="*/ 198458236 h 550"/>
                <a:gd name="T20" fmla="*/ 180416878 w 562"/>
                <a:gd name="T21" fmla="*/ 198458236 h 550"/>
                <a:gd name="T22" fmla="*/ 451043257 w 562"/>
                <a:gd name="T23" fmla="*/ 117270583 h 550"/>
                <a:gd name="T24" fmla="*/ 730689312 w 562"/>
                <a:gd name="T25" fmla="*/ 54124394 h 550"/>
                <a:gd name="T26" fmla="*/ 1010335367 w 562"/>
                <a:gd name="T27" fmla="*/ 18041465 h 550"/>
                <a:gd name="T28" fmla="*/ 1289981421 w 562"/>
                <a:gd name="T29" fmla="*/ 0 h 550"/>
                <a:gd name="T30" fmla="*/ 1569627476 w 562"/>
                <a:gd name="T31" fmla="*/ 0 h 550"/>
                <a:gd name="T32" fmla="*/ 1849273531 w 562"/>
                <a:gd name="T33" fmla="*/ 18041465 h 550"/>
                <a:gd name="T34" fmla="*/ 2128919586 w 562"/>
                <a:gd name="T35" fmla="*/ 63146189 h 550"/>
                <a:gd name="T36" fmla="*/ 2147483646 w 562"/>
                <a:gd name="T37" fmla="*/ 126292377 h 550"/>
                <a:gd name="T38" fmla="*/ 2147483646 w 562"/>
                <a:gd name="T39" fmla="*/ 126292377 h 550"/>
                <a:gd name="T40" fmla="*/ 2147483646 w 562"/>
                <a:gd name="T41" fmla="*/ 387896802 h 550"/>
                <a:gd name="T42" fmla="*/ 2147483646 w 562"/>
                <a:gd name="T43" fmla="*/ 658520897 h 550"/>
                <a:gd name="T44" fmla="*/ 2147483646 w 562"/>
                <a:gd name="T45" fmla="*/ 929147116 h 550"/>
                <a:gd name="T46" fmla="*/ 2147483646 w 562"/>
                <a:gd name="T47" fmla="*/ 1199771211 h 550"/>
                <a:gd name="T48" fmla="*/ 2147483646 w 562"/>
                <a:gd name="T49" fmla="*/ 1479417101 h 550"/>
                <a:gd name="T50" fmla="*/ 2147483646 w 562"/>
                <a:gd name="T51" fmla="*/ 1750043320 h 550"/>
                <a:gd name="T52" fmla="*/ 2147483646 w 562"/>
                <a:gd name="T53" fmla="*/ 2011645621 h 550"/>
                <a:gd name="T54" fmla="*/ 2147483646 w 562"/>
                <a:gd name="T55" fmla="*/ 2147483646 h 550"/>
                <a:gd name="T56" fmla="*/ 2147483646 w 562"/>
                <a:gd name="T57" fmla="*/ 2147483646 h 550"/>
                <a:gd name="T58" fmla="*/ 2083814835 w 562"/>
                <a:gd name="T59" fmla="*/ 2147483646 h 550"/>
                <a:gd name="T60" fmla="*/ 1813190580 w 562"/>
                <a:gd name="T61" fmla="*/ 2147483646 h 550"/>
                <a:gd name="T62" fmla="*/ 1533544525 w 562"/>
                <a:gd name="T63" fmla="*/ 2147483646 h 550"/>
                <a:gd name="T64" fmla="*/ 1253898470 w 562"/>
                <a:gd name="T65" fmla="*/ 2147483646 h 550"/>
                <a:gd name="T66" fmla="*/ 965230616 w 562"/>
                <a:gd name="T67" fmla="*/ 2147483646 h 550"/>
                <a:gd name="T68" fmla="*/ 685584561 w 562"/>
                <a:gd name="T69" fmla="*/ 2147483646 h 550"/>
                <a:gd name="T70" fmla="*/ 405938507 w 562"/>
                <a:gd name="T71" fmla="*/ 2147483646 h 550"/>
                <a:gd name="T72" fmla="*/ 135312128 w 562"/>
                <a:gd name="T73" fmla="*/ 2147483646 h 550"/>
                <a:gd name="T74" fmla="*/ 135312128 w 562"/>
                <a:gd name="T75" fmla="*/ 2147483646 h 5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62" h="550">
                  <a:moveTo>
                    <a:pt x="30" y="520"/>
                  </a:moveTo>
                  <a:lnTo>
                    <a:pt x="30" y="520"/>
                  </a:lnTo>
                  <a:lnTo>
                    <a:pt x="16" y="462"/>
                  </a:lnTo>
                  <a:lnTo>
                    <a:pt x="6" y="402"/>
                  </a:lnTo>
                  <a:lnTo>
                    <a:pt x="2" y="342"/>
                  </a:lnTo>
                  <a:lnTo>
                    <a:pt x="0" y="282"/>
                  </a:lnTo>
                  <a:lnTo>
                    <a:pt x="4" y="222"/>
                  </a:lnTo>
                  <a:lnTo>
                    <a:pt x="12" y="162"/>
                  </a:lnTo>
                  <a:lnTo>
                    <a:pt x="24" y="102"/>
                  </a:lnTo>
                  <a:lnTo>
                    <a:pt x="40" y="44"/>
                  </a:lnTo>
                  <a:lnTo>
                    <a:pt x="100" y="26"/>
                  </a:lnTo>
                  <a:lnTo>
                    <a:pt x="162" y="12"/>
                  </a:lnTo>
                  <a:lnTo>
                    <a:pt x="224" y="4"/>
                  </a:lnTo>
                  <a:lnTo>
                    <a:pt x="286" y="0"/>
                  </a:lnTo>
                  <a:lnTo>
                    <a:pt x="348" y="0"/>
                  </a:lnTo>
                  <a:lnTo>
                    <a:pt x="410" y="4"/>
                  </a:lnTo>
                  <a:lnTo>
                    <a:pt x="472" y="14"/>
                  </a:lnTo>
                  <a:lnTo>
                    <a:pt x="534" y="28"/>
                  </a:lnTo>
                  <a:lnTo>
                    <a:pt x="548" y="86"/>
                  </a:lnTo>
                  <a:lnTo>
                    <a:pt x="556" y="146"/>
                  </a:lnTo>
                  <a:lnTo>
                    <a:pt x="562" y="206"/>
                  </a:lnTo>
                  <a:lnTo>
                    <a:pt x="562" y="266"/>
                  </a:lnTo>
                  <a:lnTo>
                    <a:pt x="558" y="328"/>
                  </a:lnTo>
                  <a:lnTo>
                    <a:pt x="552" y="388"/>
                  </a:lnTo>
                  <a:lnTo>
                    <a:pt x="540" y="446"/>
                  </a:lnTo>
                  <a:lnTo>
                    <a:pt x="524" y="506"/>
                  </a:lnTo>
                  <a:lnTo>
                    <a:pt x="462" y="522"/>
                  </a:lnTo>
                  <a:lnTo>
                    <a:pt x="402" y="536"/>
                  </a:lnTo>
                  <a:lnTo>
                    <a:pt x="340" y="544"/>
                  </a:lnTo>
                  <a:lnTo>
                    <a:pt x="278" y="550"/>
                  </a:lnTo>
                  <a:lnTo>
                    <a:pt x="214" y="548"/>
                  </a:lnTo>
                  <a:lnTo>
                    <a:pt x="152" y="544"/>
                  </a:lnTo>
                  <a:lnTo>
                    <a:pt x="90" y="534"/>
                  </a:lnTo>
                  <a:lnTo>
                    <a:pt x="30" y="520"/>
                  </a:lnTo>
                  <a:close/>
                </a:path>
              </a:pathLst>
            </a:custGeom>
            <a:noFill/>
            <a:ln w="8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9" name="Freeform 20"/>
            <p:cNvSpPr>
              <a:spLocks/>
            </p:cNvSpPr>
            <p:nvPr/>
          </p:nvSpPr>
          <p:spPr bwMode="auto">
            <a:xfrm>
              <a:off x="4256429" y="8001687"/>
              <a:ext cx="1049145" cy="858005"/>
            </a:xfrm>
            <a:custGeom>
              <a:avLst/>
              <a:gdLst>
                <a:gd name="T0" fmla="*/ 2147483646 w 494"/>
                <a:gd name="T1" fmla="*/ 1750043490 h 404"/>
                <a:gd name="T2" fmla="*/ 2147483646 w 494"/>
                <a:gd name="T3" fmla="*/ 1750043490 h 404"/>
                <a:gd name="T4" fmla="*/ 1948502252 w 494"/>
                <a:gd name="T5" fmla="*/ 1686897296 h 404"/>
                <a:gd name="T6" fmla="*/ 1668856262 w 494"/>
                <a:gd name="T7" fmla="*/ 1641792568 h 404"/>
                <a:gd name="T8" fmla="*/ 1389210273 w 494"/>
                <a:gd name="T9" fmla="*/ 1623751101 h 404"/>
                <a:gd name="T10" fmla="*/ 1109564284 w 494"/>
                <a:gd name="T11" fmla="*/ 1623751101 h 404"/>
                <a:gd name="T12" fmla="*/ 829918294 w 494"/>
                <a:gd name="T13" fmla="*/ 1641792568 h 404"/>
                <a:gd name="T14" fmla="*/ 550272305 w 494"/>
                <a:gd name="T15" fmla="*/ 1677875501 h 404"/>
                <a:gd name="T16" fmla="*/ 270626316 w 494"/>
                <a:gd name="T17" fmla="*/ 1741021695 h 404"/>
                <a:gd name="T18" fmla="*/ 0 w 494"/>
                <a:gd name="T19" fmla="*/ 1822209356 h 404"/>
                <a:gd name="T20" fmla="*/ 0 w 494"/>
                <a:gd name="T21" fmla="*/ 1822209356 h 404"/>
                <a:gd name="T22" fmla="*/ 72165885 w 494"/>
                <a:gd name="T23" fmla="*/ 1605709634 h 404"/>
                <a:gd name="T24" fmla="*/ 162375365 w 494"/>
                <a:gd name="T25" fmla="*/ 1389209912 h 404"/>
                <a:gd name="T26" fmla="*/ 261604518 w 494"/>
                <a:gd name="T27" fmla="*/ 1181729862 h 404"/>
                <a:gd name="T28" fmla="*/ 369855469 w 494"/>
                <a:gd name="T29" fmla="*/ 983271606 h 404"/>
                <a:gd name="T30" fmla="*/ 496145768 w 494"/>
                <a:gd name="T31" fmla="*/ 784813351 h 404"/>
                <a:gd name="T32" fmla="*/ 640479661 w 494"/>
                <a:gd name="T33" fmla="*/ 595374767 h 404"/>
                <a:gd name="T34" fmla="*/ 793833228 w 494"/>
                <a:gd name="T35" fmla="*/ 405938306 h 404"/>
                <a:gd name="T36" fmla="*/ 956208593 w 494"/>
                <a:gd name="T37" fmla="*/ 234541189 h 404"/>
                <a:gd name="T38" fmla="*/ 956208593 w 494"/>
                <a:gd name="T39" fmla="*/ 234541189 h 404"/>
                <a:gd name="T40" fmla="*/ 1082501015 w 494"/>
                <a:gd name="T41" fmla="*/ 108250923 h 404"/>
                <a:gd name="T42" fmla="*/ 1217813111 w 494"/>
                <a:gd name="T43" fmla="*/ 0 h 404"/>
                <a:gd name="T44" fmla="*/ 1217813111 w 494"/>
                <a:gd name="T45" fmla="*/ 0 h 404"/>
                <a:gd name="T46" fmla="*/ 1217813111 w 494"/>
                <a:gd name="T47" fmla="*/ 0 h 404"/>
                <a:gd name="T48" fmla="*/ 1217813111 w 494"/>
                <a:gd name="T49" fmla="*/ 0 h 404"/>
                <a:gd name="T50" fmla="*/ 1398229947 w 494"/>
                <a:gd name="T51" fmla="*/ 189438584 h 404"/>
                <a:gd name="T52" fmla="*/ 1560605311 w 494"/>
                <a:gd name="T53" fmla="*/ 396916511 h 404"/>
                <a:gd name="T54" fmla="*/ 1713961002 w 494"/>
                <a:gd name="T55" fmla="*/ 604396562 h 404"/>
                <a:gd name="T56" fmla="*/ 1849273098 w 494"/>
                <a:gd name="T57" fmla="*/ 820896284 h 404"/>
                <a:gd name="T58" fmla="*/ 1966543723 w 494"/>
                <a:gd name="T59" fmla="*/ 1046417801 h 404"/>
                <a:gd name="T60" fmla="*/ 2065772876 w 494"/>
                <a:gd name="T61" fmla="*/ 1271937194 h 404"/>
                <a:gd name="T62" fmla="*/ 2147483646 w 494"/>
                <a:gd name="T63" fmla="*/ 1506480507 h 404"/>
                <a:gd name="T64" fmla="*/ 2147483646 w 494"/>
                <a:gd name="T65" fmla="*/ 1750043490 h 404"/>
                <a:gd name="T66" fmla="*/ 2147483646 w 494"/>
                <a:gd name="T67" fmla="*/ 1750043490 h 40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94" h="404">
                  <a:moveTo>
                    <a:pt x="494" y="388"/>
                  </a:moveTo>
                  <a:lnTo>
                    <a:pt x="494" y="388"/>
                  </a:lnTo>
                  <a:lnTo>
                    <a:pt x="432" y="374"/>
                  </a:lnTo>
                  <a:lnTo>
                    <a:pt x="370" y="364"/>
                  </a:lnTo>
                  <a:lnTo>
                    <a:pt x="308" y="360"/>
                  </a:lnTo>
                  <a:lnTo>
                    <a:pt x="246" y="360"/>
                  </a:lnTo>
                  <a:lnTo>
                    <a:pt x="184" y="364"/>
                  </a:lnTo>
                  <a:lnTo>
                    <a:pt x="122" y="372"/>
                  </a:lnTo>
                  <a:lnTo>
                    <a:pt x="60" y="386"/>
                  </a:lnTo>
                  <a:lnTo>
                    <a:pt x="0" y="404"/>
                  </a:lnTo>
                  <a:lnTo>
                    <a:pt x="16" y="356"/>
                  </a:lnTo>
                  <a:lnTo>
                    <a:pt x="36" y="308"/>
                  </a:lnTo>
                  <a:lnTo>
                    <a:pt x="58" y="262"/>
                  </a:lnTo>
                  <a:lnTo>
                    <a:pt x="82" y="218"/>
                  </a:lnTo>
                  <a:lnTo>
                    <a:pt x="110" y="174"/>
                  </a:lnTo>
                  <a:lnTo>
                    <a:pt x="142" y="132"/>
                  </a:lnTo>
                  <a:lnTo>
                    <a:pt x="176" y="90"/>
                  </a:lnTo>
                  <a:lnTo>
                    <a:pt x="212" y="52"/>
                  </a:lnTo>
                  <a:lnTo>
                    <a:pt x="240" y="24"/>
                  </a:lnTo>
                  <a:lnTo>
                    <a:pt x="270" y="0"/>
                  </a:lnTo>
                  <a:lnTo>
                    <a:pt x="310" y="42"/>
                  </a:lnTo>
                  <a:lnTo>
                    <a:pt x="346" y="88"/>
                  </a:lnTo>
                  <a:lnTo>
                    <a:pt x="380" y="134"/>
                  </a:lnTo>
                  <a:lnTo>
                    <a:pt x="410" y="182"/>
                  </a:lnTo>
                  <a:lnTo>
                    <a:pt x="436" y="232"/>
                  </a:lnTo>
                  <a:lnTo>
                    <a:pt x="458" y="282"/>
                  </a:lnTo>
                  <a:lnTo>
                    <a:pt x="478" y="334"/>
                  </a:lnTo>
                  <a:lnTo>
                    <a:pt x="494" y="388"/>
                  </a:lnTo>
                  <a:close/>
                </a:path>
              </a:pathLst>
            </a:custGeom>
            <a:noFill/>
            <a:ln w="8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0" name="Freeform 21"/>
            <p:cNvSpPr>
              <a:spLocks/>
            </p:cNvSpPr>
            <p:nvPr/>
          </p:nvSpPr>
          <p:spPr bwMode="auto">
            <a:xfrm>
              <a:off x="3432404" y="8859692"/>
              <a:ext cx="824025" cy="1010917"/>
            </a:xfrm>
            <a:custGeom>
              <a:avLst/>
              <a:gdLst>
                <a:gd name="T0" fmla="*/ 0 w 388"/>
                <a:gd name="T1" fmla="*/ 1190751913 h 476"/>
                <a:gd name="T2" fmla="*/ 0 w 388"/>
                <a:gd name="T3" fmla="*/ 1190751913 h 476"/>
                <a:gd name="T4" fmla="*/ 117270651 w 388"/>
                <a:gd name="T5" fmla="*/ 1055437700 h 476"/>
                <a:gd name="T6" fmla="*/ 234541301 w 388"/>
                <a:gd name="T7" fmla="*/ 938167080 h 476"/>
                <a:gd name="T8" fmla="*/ 234541301 w 388"/>
                <a:gd name="T9" fmla="*/ 938167080 h 476"/>
                <a:gd name="T10" fmla="*/ 405938501 w 388"/>
                <a:gd name="T11" fmla="*/ 775791723 h 476"/>
                <a:gd name="T12" fmla="*/ 577333578 w 388"/>
                <a:gd name="T13" fmla="*/ 631459959 h 476"/>
                <a:gd name="T14" fmla="*/ 757750453 w 388"/>
                <a:gd name="T15" fmla="*/ 496145746 h 476"/>
                <a:gd name="T16" fmla="*/ 947189128 w 388"/>
                <a:gd name="T17" fmla="*/ 369855453 h 476"/>
                <a:gd name="T18" fmla="*/ 1145647479 w 388"/>
                <a:gd name="T19" fmla="*/ 261604507 h 476"/>
                <a:gd name="T20" fmla="*/ 1335086155 w 388"/>
                <a:gd name="T21" fmla="*/ 162375357 h 476"/>
                <a:gd name="T22" fmla="*/ 1542564181 w 388"/>
                <a:gd name="T23" fmla="*/ 72165882 h 476"/>
                <a:gd name="T24" fmla="*/ 1750044332 w 388"/>
                <a:gd name="T25" fmla="*/ 0 h 476"/>
                <a:gd name="T26" fmla="*/ 1750044332 w 388"/>
                <a:gd name="T27" fmla="*/ 0 h 476"/>
                <a:gd name="T28" fmla="*/ 1677878431 w 388"/>
                <a:gd name="T29" fmla="*/ 261604507 h 476"/>
                <a:gd name="T30" fmla="*/ 1623751881 w 388"/>
                <a:gd name="T31" fmla="*/ 532228687 h 476"/>
                <a:gd name="T32" fmla="*/ 1587668931 w 388"/>
                <a:gd name="T33" fmla="*/ 802854990 h 476"/>
                <a:gd name="T34" fmla="*/ 1569627456 w 388"/>
                <a:gd name="T35" fmla="*/ 1073479170 h 476"/>
                <a:gd name="T36" fmla="*/ 1578649255 w 388"/>
                <a:gd name="T37" fmla="*/ 1344105474 h 476"/>
                <a:gd name="T38" fmla="*/ 1596690730 w 388"/>
                <a:gd name="T39" fmla="*/ 1614731778 h 476"/>
                <a:gd name="T40" fmla="*/ 1641793357 w 388"/>
                <a:gd name="T41" fmla="*/ 1885355957 h 476"/>
                <a:gd name="T42" fmla="*/ 1704939582 w 388"/>
                <a:gd name="T43" fmla="*/ 2146960464 h 476"/>
                <a:gd name="T44" fmla="*/ 1704939582 w 388"/>
                <a:gd name="T45" fmla="*/ 2146960464 h 476"/>
                <a:gd name="T46" fmla="*/ 1470398280 w 388"/>
                <a:gd name="T47" fmla="*/ 2083814256 h 476"/>
                <a:gd name="T48" fmla="*/ 1244876655 w 388"/>
                <a:gd name="T49" fmla="*/ 1993606904 h 476"/>
                <a:gd name="T50" fmla="*/ 1019355029 w 388"/>
                <a:gd name="T51" fmla="*/ 1903397428 h 476"/>
                <a:gd name="T52" fmla="*/ 802855203 w 388"/>
                <a:gd name="T53" fmla="*/ 1786126808 h 476"/>
                <a:gd name="T54" fmla="*/ 595375053 w 388"/>
                <a:gd name="T55" fmla="*/ 1659834392 h 476"/>
                <a:gd name="T56" fmla="*/ 387897026 w 388"/>
                <a:gd name="T57" fmla="*/ 1515500505 h 476"/>
                <a:gd name="T58" fmla="*/ 189438675 w 388"/>
                <a:gd name="T59" fmla="*/ 1362146944 h 476"/>
                <a:gd name="T60" fmla="*/ 0 w 388"/>
                <a:gd name="T61" fmla="*/ 1190751913 h 476"/>
                <a:gd name="T62" fmla="*/ 0 w 388"/>
                <a:gd name="T63" fmla="*/ 1190751913 h 47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388" h="476">
                  <a:moveTo>
                    <a:pt x="0" y="264"/>
                  </a:moveTo>
                  <a:lnTo>
                    <a:pt x="0" y="264"/>
                  </a:lnTo>
                  <a:lnTo>
                    <a:pt x="26" y="234"/>
                  </a:lnTo>
                  <a:lnTo>
                    <a:pt x="52" y="208"/>
                  </a:lnTo>
                  <a:lnTo>
                    <a:pt x="90" y="172"/>
                  </a:lnTo>
                  <a:lnTo>
                    <a:pt x="128" y="140"/>
                  </a:lnTo>
                  <a:lnTo>
                    <a:pt x="168" y="110"/>
                  </a:lnTo>
                  <a:lnTo>
                    <a:pt x="210" y="82"/>
                  </a:lnTo>
                  <a:lnTo>
                    <a:pt x="254" y="58"/>
                  </a:lnTo>
                  <a:lnTo>
                    <a:pt x="296" y="36"/>
                  </a:lnTo>
                  <a:lnTo>
                    <a:pt x="342" y="16"/>
                  </a:lnTo>
                  <a:lnTo>
                    <a:pt x="388" y="0"/>
                  </a:lnTo>
                  <a:lnTo>
                    <a:pt x="372" y="58"/>
                  </a:lnTo>
                  <a:lnTo>
                    <a:pt x="360" y="118"/>
                  </a:lnTo>
                  <a:lnTo>
                    <a:pt x="352" y="178"/>
                  </a:lnTo>
                  <a:lnTo>
                    <a:pt x="348" y="238"/>
                  </a:lnTo>
                  <a:lnTo>
                    <a:pt x="350" y="298"/>
                  </a:lnTo>
                  <a:lnTo>
                    <a:pt x="354" y="358"/>
                  </a:lnTo>
                  <a:lnTo>
                    <a:pt x="364" y="418"/>
                  </a:lnTo>
                  <a:lnTo>
                    <a:pt x="378" y="476"/>
                  </a:lnTo>
                  <a:lnTo>
                    <a:pt x="326" y="462"/>
                  </a:lnTo>
                  <a:lnTo>
                    <a:pt x="276" y="442"/>
                  </a:lnTo>
                  <a:lnTo>
                    <a:pt x="226" y="422"/>
                  </a:lnTo>
                  <a:lnTo>
                    <a:pt x="178" y="396"/>
                  </a:lnTo>
                  <a:lnTo>
                    <a:pt x="132" y="368"/>
                  </a:lnTo>
                  <a:lnTo>
                    <a:pt x="86" y="336"/>
                  </a:lnTo>
                  <a:lnTo>
                    <a:pt x="42" y="302"/>
                  </a:lnTo>
                  <a:lnTo>
                    <a:pt x="0" y="264"/>
                  </a:lnTo>
                  <a:close/>
                </a:path>
              </a:pathLst>
            </a:custGeom>
            <a:noFill/>
            <a:ln w="8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1" name="Freeform 22"/>
            <p:cNvSpPr>
              <a:spLocks/>
            </p:cNvSpPr>
            <p:nvPr/>
          </p:nvSpPr>
          <p:spPr bwMode="auto">
            <a:xfrm>
              <a:off x="2875975" y="7466495"/>
              <a:ext cx="1953873" cy="1953873"/>
            </a:xfrm>
            <a:custGeom>
              <a:avLst/>
              <a:gdLst>
                <a:gd name="T0" fmla="*/ 171395014 w 920"/>
                <a:gd name="T1" fmla="*/ 198458279 h 920"/>
                <a:gd name="T2" fmla="*/ 171395014 w 920"/>
                <a:gd name="T3" fmla="*/ 198458279 h 920"/>
                <a:gd name="T4" fmla="*/ 432999495 w 920"/>
                <a:gd name="T5" fmla="*/ 126292404 h 920"/>
                <a:gd name="T6" fmla="*/ 685584303 w 920"/>
                <a:gd name="T7" fmla="*/ 63146202 h 920"/>
                <a:gd name="T8" fmla="*/ 947188784 w 920"/>
                <a:gd name="T9" fmla="*/ 27063265 h 920"/>
                <a:gd name="T10" fmla="*/ 1208793264 w 920"/>
                <a:gd name="T11" fmla="*/ 9021796 h 920"/>
                <a:gd name="T12" fmla="*/ 1479417417 w 920"/>
                <a:gd name="T13" fmla="*/ 0 h 920"/>
                <a:gd name="T14" fmla="*/ 1741021898 w 920"/>
                <a:gd name="T15" fmla="*/ 18041469 h 920"/>
                <a:gd name="T16" fmla="*/ 2002626379 w 920"/>
                <a:gd name="T17" fmla="*/ 45104733 h 920"/>
                <a:gd name="T18" fmla="*/ 2147483646 w 920"/>
                <a:gd name="T19" fmla="*/ 99229139 h 920"/>
                <a:gd name="T20" fmla="*/ 2147483646 w 920"/>
                <a:gd name="T21" fmla="*/ 162375341 h 920"/>
                <a:gd name="T22" fmla="*/ 2147483646 w 920"/>
                <a:gd name="T23" fmla="*/ 243563012 h 920"/>
                <a:gd name="T24" fmla="*/ 2147483646 w 920"/>
                <a:gd name="T25" fmla="*/ 351811824 h 920"/>
                <a:gd name="T26" fmla="*/ 2147483646 w 920"/>
                <a:gd name="T27" fmla="*/ 469084556 h 920"/>
                <a:gd name="T28" fmla="*/ 2147483646 w 920"/>
                <a:gd name="T29" fmla="*/ 613416305 h 920"/>
                <a:gd name="T30" fmla="*/ 2147483646 w 920"/>
                <a:gd name="T31" fmla="*/ 766771974 h 920"/>
                <a:gd name="T32" fmla="*/ 2147483646 w 920"/>
                <a:gd name="T33" fmla="*/ 938166987 h 920"/>
                <a:gd name="T34" fmla="*/ 2147483646 w 920"/>
                <a:gd name="T35" fmla="*/ 1136625266 h 920"/>
                <a:gd name="T36" fmla="*/ 2147483646 w 920"/>
                <a:gd name="T37" fmla="*/ 1136625266 h 920"/>
                <a:gd name="T38" fmla="*/ 2147483646 w 920"/>
                <a:gd name="T39" fmla="*/ 1244876202 h 920"/>
                <a:gd name="T40" fmla="*/ 2147483646 w 920"/>
                <a:gd name="T41" fmla="*/ 1371168606 h 920"/>
                <a:gd name="T42" fmla="*/ 2147483646 w 920"/>
                <a:gd name="T43" fmla="*/ 1371168606 h 920"/>
                <a:gd name="T44" fmla="*/ 2147483646 w 920"/>
                <a:gd name="T45" fmla="*/ 1542563620 h 920"/>
                <a:gd name="T46" fmla="*/ 2147483646 w 920"/>
                <a:gd name="T47" fmla="*/ 1732002226 h 920"/>
                <a:gd name="T48" fmla="*/ 2147483646 w 920"/>
                <a:gd name="T49" fmla="*/ 1921438708 h 920"/>
                <a:gd name="T50" fmla="*/ 2147483646 w 920"/>
                <a:gd name="T51" fmla="*/ 2119896987 h 920"/>
                <a:gd name="T52" fmla="*/ 2147483646 w 920"/>
                <a:gd name="T53" fmla="*/ 2147483646 h 920"/>
                <a:gd name="T54" fmla="*/ 2147483646 w 920"/>
                <a:gd name="T55" fmla="*/ 2147483646 h 920"/>
                <a:gd name="T56" fmla="*/ 2147483646 w 920"/>
                <a:gd name="T57" fmla="*/ 2147483646 h 920"/>
                <a:gd name="T58" fmla="*/ 2147483646 w 920"/>
                <a:gd name="T59" fmla="*/ 2147483646 h 920"/>
                <a:gd name="T60" fmla="*/ 2147483646 w 920"/>
                <a:gd name="T61" fmla="*/ 2147483646 h 920"/>
                <a:gd name="T62" fmla="*/ 2147483646 w 920"/>
                <a:gd name="T63" fmla="*/ 2147483646 h 920"/>
                <a:gd name="T64" fmla="*/ 2147483646 w 920"/>
                <a:gd name="T65" fmla="*/ 2147483646 h 920"/>
                <a:gd name="T66" fmla="*/ 2147483646 w 920"/>
                <a:gd name="T67" fmla="*/ 2147483646 h 920"/>
                <a:gd name="T68" fmla="*/ 2128918783 w 920"/>
                <a:gd name="T69" fmla="*/ 2147483646 h 920"/>
                <a:gd name="T70" fmla="*/ 1939480177 w 920"/>
                <a:gd name="T71" fmla="*/ 2147483646 h 920"/>
                <a:gd name="T72" fmla="*/ 1759063367 w 920"/>
                <a:gd name="T73" fmla="*/ 2147483646 h 920"/>
                <a:gd name="T74" fmla="*/ 1587668353 w 920"/>
                <a:gd name="T75" fmla="*/ 2147483646 h 920"/>
                <a:gd name="T76" fmla="*/ 1416271215 w 920"/>
                <a:gd name="T77" fmla="*/ 2147483646 h 920"/>
                <a:gd name="T78" fmla="*/ 1416271215 w 920"/>
                <a:gd name="T79" fmla="*/ 2147483646 h 920"/>
                <a:gd name="T80" fmla="*/ 1299000607 w 920"/>
                <a:gd name="T81" fmla="*/ 2147483646 h 920"/>
                <a:gd name="T82" fmla="*/ 1181729999 w 920"/>
                <a:gd name="T83" fmla="*/ 2147483646 h 920"/>
                <a:gd name="T84" fmla="*/ 1181729999 w 920"/>
                <a:gd name="T85" fmla="*/ 2147483646 h 920"/>
                <a:gd name="T86" fmla="*/ 1136625266 w 920"/>
                <a:gd name="T87" fmla="*/ 2147483646 h 920"/>
                <a:gd name="T88" fmla="*/ 1136625266 w 920"/>
                <a:gd name="T89" fmla="*/ 2147483646 h 920"/>
                <a:gd name="T90" fmla="*/ 947188784 w 920"/>
                <a:gd name="T91" fmla="*/ 2147483646 h 920"/>
                <a:gd name="T92" fmla="*/ 775791646 w 920"/>
                <a:gd name="T93" fmla="*/ 2147483646 h 920"/>
                <a:gd name="T94" fmla="*/ 622438101 w 920"/>
                <a:gd name="T95" fmla="*/ 2147483646 h 920"/>
                <a:gd name="T96" fmla="*/ 478104228 w 920"/>
                <a:gd name="T97" fmla="*/ 2147483646 h 920"/>
                <a:gd name="T98" fmla="*/ 360833620 w 920"/>
                <a:gd name="T99" fmla="*/ 2147483646 h 920"/>
                <a:gd name="T100" fmla="*/ 261604481 w 920"/>
                <a:gd name="T101" fmla="*/ 2147483646 h 920"/>
                <a:gd name="T102" fmla="*/ 171395014 w 920"/>
                <a:gd name="T103" fmla="*/ 2147483646 h 920"/>
                <a:gd name="T104" fmla="*/ 99229139 w 920"/>
                <a:gd name="T105" fmla="*/ 2147483646 h 920"/>
                <a:gd name="T106" fmla="*/ 54124406 w 920"/>
                <a:gd name="T107" fmla="*/ 2002626379 h 920"/>
                <a:gd name="T108" fmla="*/ 18041469 w 920"/>
                <a:gd name="T109" fmla="*/ 1741021898 h 920"/>
                <a:gd name="T110" fmla="*/ 0 w 920"/>
                <a:gd name="T111" fmla="*/ 1479417417 h 920"/>
                <a:gd name="T112" fmla="*/ 0 w 920"/>
                <a:gd name="T113" fmla="*/ 1226834733 h 920"/>
                <a:gd name="T114" fmla="*/ 18041469 w 920"/>
                <a:gd name="T115" fmla="*/ 965230252 h 920"/>
                <a:gd name="T116" fmla="*/ 54124406 w 920"/>
                <a:gd name="T117" fmla="*/ 703625771 h 920"/>
                <a:gd name="T118" fmla="*/ 108250936 w 920"/>
                <a:gd name="T119" fmla="*/ 451043087 h 920"/>
                <a:gd name="T120" fmla="*/ 171395014 w 920"/>
                <a:gd name="T121" fmla="*/ 198458279 h 920"/>
                <a:gd name="T122" fmla="*/ 171395014 w 920"/>
                <a:gd name="T123" fmla="*/ 198458279 h 92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920" h="920">
                  <a:moveTo>
                    <a:pt x="38" y="44"/>
                  </a:moveTo>
                  <a:lnTo>
                    <a:pt x="38" y="44"/>
                  </a:lnTo>
                  <a:lnTo>
                    <a:pt x="96" y="28"/>
                  </a:lnTo>
                  <a:lnTo>
                    <a:pt x="152" y="14"/>
                  </a:lnTo>
                  <a:lnTo>
                    <a:pt x="210" y="6"/>
                  </a:lnTo>
                  <a:lnTo>
                    <a:pt x="268" y="2"/>
                  </a:lnTo>
                  <a:lnTo>
                    <a:pt x="328" y="0"/>
                  </a:lnTo>
                  <a:lnTo>
                    <a:pt x="386" y="4"/>
                  </a:lnTo>
                  <a:lnTo>
                    <a:pt x="444" y="10"/>
                  </a:lnTo>
                  <a:lnTo>
                    <a:pt x="502" y="22"/>
                  </a:lnTo>
                  <a:lnTo>
                    <a:pt x="558" y="36"/>
                  </a:lnTo>
                  <a:lnTo>
                    <a:pt x="614" y="54"/>
                  </a:lnTo>
                  <a:lnTo>
                    <a:pt x="670" y="78"/>
                  </a:lnTo>
                  <a:lnTo>
                    <a:pt x="724" y="104"/>
                  </a:lnTo>
                  <a:lnTo>
                    <a:pt x="776" y="136"/>
                  </a:lnTo>
                  <a:lnTo>
                    <a:pt x="826" y="170"/>
                  </a:lnTo>
                  <a:lnTo>
                    <a:pt x="874" y="208"/>
                  </a:lnTo>
                  <a:lnTo>
                    <a:pt x="920" y="252"/>
                  </a:lnTo>
                  <a:lnTo>
                    <a:pt x="890" y="276"/>
                  </a:lnTo>
                  <a:lnTo>
                    <a:pt x="862" y="304"/>
                  </a:lnTo>
                  <a:lnTo>
                    <a:pt x="826" y="342"/>
                  </a:lnTo>
                  <a:lnTo>
                    <a:pt x="792" y="384"/>
                  </a:lnTo>
                  <a:lnTo>
                    <a:pt x="760" y="426"/>
                  </a:lnTo>
                  <a:lnTo>
                    <a:pt x="732" y="470"/>
                  </a:lnTo>
                  <a:lnTo>
                    <a:pt x="708" y="514"/>
                  </a:lnTo>
                  <a:lnTo>
                    <a:pt x="686" y="560"/>
                  </a:lnTo>
                  <a:lnTo>
                    <a:pt x="666" y="608"/>
                  </a:lnTo>
                  <a:lnTo>
                    <a:pt x="650" y="656"/>
                  </a:lnTo>
                  <a:lnTo>
                    <a:pt x="604" y="672"/>
                  </a:lnTo>
                  <a:lnTo>
                    <a:pt x="558" y="692"/>
                  </a:lnTo>
                  <a:lnTo>
                    <a:pt x="516" y="714"/>
                  </a:lnTo>
                  <a:lnTo>
                    <a:pt x="472" y="738"/>
                  </a:lnTo>
                  <a:lnTo>
                    <a:pt x="430" y="766"/>
                  </a:lnTo>
                  <a:lnTo>
                    <a:pt x="390" y="796"/>
                  </a:lnTo>
                  <a:lnTo>
                    <a:pt x="352" y="828"/>
                  </a:lnTo>
                  <a:lnTo>
                    <a:pt x="314" y="864"/>
                  </a:lnTo>
                  <a:lnTo>
                    <a:pt x="288" y="890"/>
                  </a:lnTo>
                  <a:lnTo>
                    <a:pt x="262" y="920"/>
                  </a:lnTo>
                  <a:lnTo>
                    <a:pt x="252" y="910"/>
                  </a:lnTo>
                  <a:lnTo>
                    <a:pt x="210" y="864"/>
                  </a:lnTo>
                  <a:lnTo>
                    <a:pt x="172" y="818"/>
                  </a:lnTo>
                  <a:lnTo>
                    <a:pt x="138" y="768"/>
                  </a:lnTo>
                  <a:lnTo>
                    <a:pt x="106" y="716"/>
                  </a:lnTo>
                  <a:lnTo>
                    <a:pt x="80" y="664"/>
                  </a:lnTo>
                  <a:lnTo>
                    <a:pt x="58" y="610"/>
                  </a:lnTo>
                  <a:lnTo>
                    <a:pt x="38" y="556"/>
                  </a:lnTo>
                  <a:lnTo>
                    <a:pt x="22" y="500"/>
                  </a:lnTo>
                  <a:lnTo>
                    <a:pt x="12" y="444"/>
                  </a:lnTo>
                  <a:lnTo>
                    <a:pt x="4" y="386"/>
                  </a:lnTo>
                  <a:lnTo>
                    <a:pt x="0" y="328"/>
                  </a:lnTo>
                  <a:lnTo>
                    <a:pt x="0" y="272"/>
                  </a:lnTo>
                  <a:lnTo>
                    <a:pt x="4" y="214"/>
                  </a:lnTo>
                  <a:lnTo>
                    <a:pt x="12" y="156"/>
                  </a:lnTo>
                  <a:lnTo>
                    <a:pt x="24" y="100"/>
                  </a:lnTo>
                  <a:lnTo>
                    <a:pt x="38" y="44"/>
                  </a:lnTo>
                  <a:close/>
                </a:path>
              </a:pathLst>
            </a:custGeom>
            <a:noFill/>
            <a:ln w="8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1202</TotalTime>
  <Words>99</Words>
  <Application>Microsoft Office PowerPoint</Application>
  <PresentationFormat>A3 Paper (297x420 mm)</PresentationFormat>
  <Paragraphs>44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Calibri</vt:lpstr>
      <vt:lpstr>Arial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Wedding invites 3PowerPoint Presentation</dc:title>
  <dc:creator>Windows User</dc:creator>
  <cp:lastModifiedBy>Jonty Pearce</cp:lastModifiedBy>
  <cp:revision>42</cp:revision>
  <dcterms:created xsi:type="dcterms:W3CDTF">2011-05-14T13:32:34Z</dcterms:created>
  <dcterms:modified xsi:type="dcterms:W3CDTF">2015-02-22T11:17:47Z</dcterms:modified>
</cp:coreProperties>
</file>