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4" r:id="rId2"/>
    <p:sldId id="271" r:id="rId3"/>
    <p:sldId id="281" r:id="rId4"/>
    <p:sldId id="276" r:id="rId5"/>
  </p:sldIdLst>
  <p:sldSz cx="9601200" cy="12801600" type="A3"/>
  <p:notesSz cx="6858000" cy="9144000"/>
  <p:defaultTextStyle>
    <a:defPPr>
      <a:defRPr lang="en-US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3F3"/>
    <a:srgbClr val="EBB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94660"/>
  </p:normalViewPr>
  <p:slideViewPr>
    <p:cSldViewPr>
      <p:cViewPr varScale="1">
        <p:scale>
          <a:sx n="53" d="100"/>
          <a:sy n="53" d="100"/>
        </p:scale>
        <p:origin x="-1512" y="-9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48E7DF-AABE-4835-8E90-2998446D31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9D5574-1F69-4D5B-B60A-C1E9228829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452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F0DA3-ECAF-40A8-BD94-C4920D4CEE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5483-6AED-4D87-962D-3631B7C69C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349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23AF-DEFF-4665-8D25-594F7D39F5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B7320-8146-4C0C-8ED4-68926A7BC1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55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B5602-C3FE-4142-91E6-310A4E4A9E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D417-AFD0-43B4-81F9-8F768CB0A5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195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298F6-0C23-4D47-A767-E214D428B6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E6205-BE62-4526-BFD5-3A061DF2B8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66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5EA03-F7D1-4947-A160-F26D8CCA2A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4B6E-259E-4B31-8321-3A8B3D1AE1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829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B1DDD-9A91-478E-9000-963025FABC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4E09A-3AAB-42E5-8F9B-322491E7DC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602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E87E-763A-4A98-B0B4-E83F3093875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B7785-8381-4EF4-92AC-74DB8D10B7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66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EFFE8-F7BA-4CC7-8AAD-DCBE026DE4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93331-50E8-49D3-B8C3-B6F950EB8A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228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CA1A-C749-4D53-B37B-CE619EAA32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849B-9397-4477-9BF6-384D7A1CB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434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4332B-5666-4B2C-8360-5269AD94BC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1E075-17C9-48EB-84EC-BF581B9123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094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271D-6A99-47E8-9CA2-6E5A2F5E40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073BD-3194-4AA7-B845-C2CF966899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509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425" y="11864975"/>
            <a:ext cx="22415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37DC6-5C8A-4591-BE9E-CA873733A3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5" y="11864975"/>
            <a:ext cx="30416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225" y="11864975"/>
            <a:ext cx="2241550" cy="68103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D8370A-15A5-41E9-9F04-A880A88805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08213" y="4097338"/>
            <a:ext cx="5118100" cy="5262562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/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/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  <p:grpSp>
        <p:nvGrpSpPr>
          <p:cNvPr id="3075" name="Group 79"/>
          <p:cNvGrpSpPr>
            <a:grpSpLocks/>
          </p:cNvGrpSpPr>
          <p:nvPr/>
        </p:nvGrpSpPr>
        <p:grpSpPr bwMode="auto">
          <a:xfrm rot="5400000">
            <a:off x="2957513" y="5875337"/>
            <a:ext cx="11685588" cy="1071563"/>
            <a:chOff x="1327150" y="3529013"/>
            <a:chExt cx="6950075" cy="5749925"/>
          </a:xfrm>
        </p:grpSpPr>
        <p:sp>
          <p:nvSpPr>
            <p:cNvPr id="81" name="Freeform 5"/>
            <p:cNvSpPr>
              <a:spLocks/>
            </p:cNvSpPr>
            <p:nvPr/>
          </p:nvSpPr>
          <p:spPr bwMode="auto">
            <a:xfrm>
              <a:off x="1327151" y="4040123"/>
              <a:ext cx="3476454" cy="5187710"/>
            </a:xfrm>
            <a:custGeom>
              <a:avLst/>
              <a:gdLst>
                <a:gd name="T0" fmla="*/ 2190 w 2190"/>
                <a:gd name="T1" fmla="*/ 0 h 3270"/>
                <a:gd name="T2" fmla="*/ 2190 w 2190"/>
                <a:gd name="T3" fmla="*/ 3270 h 3270"/>
                <a:gd name="T4" fmla="*/ 2190 w 2190"/>
                <a:gd name="T5" fmla="*/ 3270 h 3270"/>
                <a:gd name="T6" fmla="*/ 2188 w 2190"/>
                <a:gd name="T7" fmla="*/ 3246 h 3270"/>
                <a:gd name="T8" fmla="*/ 2184 w 2190"/>
                <a:gd name="T9" fmla="*/ 3182 h 3270"/>
                <a:gd name="T10" fmla="*/ 2180 w 2190"/>
                <a:gd name="T11" fmla="*/ 3138 h 3270"/>
                <a:gd name="T12" fmla="*/ 2172 w 2190"/>
                <a:gd name="T13" fmla="*/ 3084 h 3270"/>
                <a:gd name="T14" fmla="*/ 2162 w 2190"/>
                <a:gd name="T15" fmla="*/ 3022 h 3270"/>
                <a:gd name="T16" fmla="*/ 2150 w 2190"/>
                <a:gd name="T17" fmla="*/ 2952 h 3270"/>
                <a:gd name="T18" fmla="*/ 2134 w 2190"/>
                <a:gd name="T19" fmla="*/ 2878 h 3270"/>
                <a:gd name="T20" fmla="*/ 2116 w 2190"/>
                <a:gd name="T21" fmla="*/ 2796 h 3270"/>
                <a:gd name="T22" fmla="*/ 2092 w 2190"/>
                <a:gd name="T23" fmla="*/ 2710 h 3270"/>
                <a:gd name="T24" fmla="*/ 2064 w 2190"/>
                <a:gd name="T25" fmla="*/ 2620 h 3270"/>
                <a:gd name="T26" fmla="*/ 2032 w 2190"/>
                <a:gd name="T27" fmla="*/ 2526 h 3270"/>
                <a:gd name="T28" fmla="*/ 1994 w 2190"/>
                <a:gd name="T29" fmla="*/ 2428 h 3270"/>
                <a:gd name="T30" fmla="*/ 1950 w 2190"/>
                <a:gd name="T31" fmla="*/ 2330 h 3270"/>
                <a:gd name="T32" fmla="*/ 1926 w 2190"/>
                <a:gd name="T33" fmla="*/ 2278 h 3270"/>
                <a:gd name="T34" fmla="*/ 1902 w 2190"/>
                <a:gd name="T35" fmla="*/ 2228 h 3270"/>
                <a:gd name="T36" fmla="*/ 1874 w 2190"/>
                <a:gd name="T37" fmla="*/ 2176 h 3270"/>
                <a:gd name="T38" fmla="*/ 1846 w 2190"/>
                <a:gd name="T39" fmla="*/ 2126 h 3270"/>
                <a:gd name="T40" fmla="*/ 1816 w 2190"/>
                <a:gd name="T41" fmla="*/ 2074 h 3270"/>
                <a:gd name="T42" fmla="*/ 1784 w 2190"/>
                <a:gd name="T43" fmla="*/ 2022 h 3270"/>
                <a:gd name="T44" fmla="*/ 1750 w 2190"/>
                <a:gd name="T45" fmla="*/ 1972 h 3270"/>
                <a:gd name="T46" fmla="*/ 1714 w 2190"/>
                <a:gd name="T47" fmla="*/ 1920 h 3270"/>
                <a:gd name="T48" fmla="*/ 1678 w 2190"/>
                <a:gd name="T49" fmla="*/ 1870 h 3270"/>
                <a:gd name="T50" fmla="*/ 1638 w 2190"/>
                <a:gd name="T51" fmla="*/ 1818 h 3270"/>
                <a:gd name="T52" fmla="*/ 1596 w 2190"/>
                <a:gd name="T53" fmla="*/ 1768 h 3270"/>
                <a:gd name="T54" fmla="*/ 1554 w 2190"/>
                <a:gd name="T55" fmla="*/ 1718 h 3270"/>
                <a:gd name="T56" fmla="*/ 1508 w 2190"/>
                <a:gd name="T57" fmla="*/ 1670 h 3270"/>
                <a:gd name="T58" fmla="*/ 1460 w 2190"/>
                <a:gd name="T59" fmla="*/ 1620 h 3270"/>
                <a:gd name="T60" fmla="*/ 1412 w 2190"/>
                <a:gd name="T61" fmla="*/ 1572 h 3270"/>
                <a:gd name="T62" fmla="*/ 1360 w 2190"/>
                <a:gd name="T63" fmla="*/ 1526 h 3270"/>
                <a:gd name="T64" fmla="*/ 1306 w 2190"/>
                <a:gd name="T65" fmla="*/ 1480 h 3270"/>
                <a:gd name="T66" fmla="*/ 1250 w 2190"/>
                <a:gd name="T67" fmla="*/ 1434 h 3270"/>
                <a:gd name="T68" fmla="*/ 1190 w 2190"/>
                <a:gd name="T69" fmla="*/ 1390 h 3270"/>
                <a:gd name="T70" fmla="*/ 1130 w 2190"/>
                <a:gd name="T71" fmla="*/ 1348 h 3270"/>
                <a:gd name="T72" fmla="*/ 1066 w 2190"/>
                <a:gd name="T73" fmla="*/ 1306 h 3270"/>
                <a:gd name="T74" fmla="*/ 1000 w 2190"/>
                <a:gd name="T75" fmla="*/ 1266 h 3270"/>
                <a:gd name="T76" fmla="*/ 932 w 2190"/>
                <a:gd name="T77" fmla="*/ 1226 h 3270"/>
                <a:gd name="T78" fmla="*/ 862 w 2190"/>
                <a:gd name="T79" fmla="*/ 1188 h 3270"/>
                <a:gd name="T80" fmla="*/ 788 w 2190"/>
                <a:gd name="T81" fmla="*/ 1152 h 3270"/>
                <a:gd name="T82" fmla="*/ 712 w 2190"/>
                <a:gd name="T83" fmla="*/ 1118 h 3270"/>
                <a:gd name="T84" fmla="*/ 632 w 2190"/>
                <a:gd name="T85" fmla="*/ 1086 h 3270"/>
                <a:gd name="T86" fmla="*/ 550 w 2190"/>
                <a:gd name="T87" fmla="*/ 1054 h 3270"/>
                <a:gd name="T88" fmla="*/ 466 w 2190"/>
                <a:gd name="T89" fmla="*/ 1026 h 3270"/>
                <a:gd name="T90" fmla="*/ 378 w 2190"/>
                <a:gd name="T91" fmla="*/ 998 h 3270"/>
                <a:gd name="T92" fmla="*/ 288 w 2190"/>
                <a:gd name="T93" fmla="*/ 974 h 3270"/>
                <a:gd name="T94" fmla="*/ 196 w 2190"/>
                <a:gd name="T95" fmla="*/ 952 h 3270"/>
                <a:gd name="T96" fmla="*/ 98 w 2190"/>
                <a:gd name="T97" fmla="*/ 930 h 3270"/>
                <a:gd name="T98" fmla="*/ 0 w 2190"/>
                <a:gd name="T99" fmla="*/ 912 h 3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2" name="Freeform 6"/>
            <p:cNvSpPr>
              <a:spLocks/>
            </p:cNvSpPr>
            <p:nvPr/>
          </p:nvSpPr>
          <p:spPr bwMode="auto">
            <a:xfrm>
              <a:off x="1333760" y="5036773"/>
              <a:ext cx="3469844" cy="4174018"/>
            </a:xfrm>
            <a:custGeom>
              <a:avLst/>
              <a:gdLst>
                <a:gd name="T0" fmla="*/ 96 w 2186"/>
                <a:gd name="T1" fmla="*/ 598 h 2632"/>
                <a:gd name="T2" fmla="*/ 286 w 2186"/>
                <a:gd name="T3" fmla="*/ 632 h 2632"/>
                <a:gd name="T4" fmla="*/ 464 w 2186"/>
                <a:gd name="T5" fmla="*/ 674 h 2632"/>
                <a:gd name="T6" fmla="*/ 632 w 2186"/>
                <a:gd name="T7" fmla="*/ 722 h 2632"/>
                <a:gd name="T8" fmla="*/ 788 w 2186"/>
                <a:gd name="T9" fmla="*/ 778 h 2632"/>
                <a:gd name="T10" fmla="*/ 934 w 2186"/>
                <a:gd name="T11" fmla="*/ 838 h 2632"/>
                <a:gd name="T12" fmla="*/ 1068 w 2186"/>
                <a:gd name="T13" fmla="*/ 904 h 2632"/>
                <a:gd name="T14" fmla="*/ 1192 w 2186"/>
                <a:gd name="T15" fmla="*/ 976 h 2632"/>
                <a:gd name="T16" fmla="*/ 1308 w 2186"/>
                <a:gd name="T17" fmla="*/ 1050 h 2632"/>
                <a:gd name="T18" fmla="*/ 1414 w 2186"/>
                <a:gd name="T19" fmla="*/ 1130 h 2632"/>
                <a:gd name="T20" fmla="*/ 1510 w 2186"/>
                <a:gd name="T21" fmla="*/ 1212 h 2632"/>
                <a:gd name="T22" fmla="*/ 1598 w 2186"/>
                <a:gd name="T23" fmla="*/ 1296 h 2632"/>
                <a:gd name="T24" fmla="*/ 1680 w 2186"/>
                <a:gd name="T25" fmla="*/ 1382 h 2632"/>
                <a:gd name="T26" fmla="*/ 1752 w 2186"/>
                <a:gd name="T27" fmla="*/ 1470 h 2632"/>
                <a:gd name="T28" fmla="*/ 1818 w 2186"/>
                <a:gd name="T29" fmla="*/ 1558 h 2632"/>
                <a:gd name="T30" fmla="*/ 1876 w 2186"/>
                <a:gd name="T31" fmla="*/ 1646 h 2632"/>
                <a:gd name="T32" fmla="*/ 1928 w 2186"/>
                <a:gd name="T33" fmla="*/ 1734 h 2632"/>
                <a:gd name="T34" fmla="*/ 1974 w 2186"/>
                <a:gd name="T35" fmla="*/ 1822 h 2632"/>
                <a:gd name="T36" fmla="*/ 2048 w 2186"/>
                <a:gd name="T37" fmla="*/ 1992 h 2632"/>
                <a:gd name="T38" fmla="*/ 2102 w 2186"/>
                <a:gd name="T39" fmla="*/ 2150 h 2632"/>
                <a:gd name="T40" fmla="*/ 2140 w 2186"/>
                <a:gd name="T41" fmla="*/ 2294 h 2632"/>
                <a:gd name="T42" fmla="*/ 2164 w 2186"/>
                <a:gd name="T43" fmla="*/ 2418 h 2632"/>
                <a:gd name="T44" fmla="*/ 2178 w 2186"/>
                <a:gd name="T45" fmla="*/ 2518 h 2632"/>
                <a:gd name="T46" fmla="*/ 2186 w 2186"/>
                <a:gd name="T47" fmla="*/ 2612 h 2632"/>
                <a:gd name="T48" fmla="*/ 2186 w 2186"/>
                <a:gd name="T49" fmla="*/ 2632 h 2632"/>
                <a:gd name="T50" fmla="*/ 2180 w 2186"/>
                <a:gd name="T51" fmla="*/ 2534 h 2632"/>
                <a:gd name="T52" fmla="*/ 2170 w 2186"/>
                <a:gd name="T53" fmla="*/ 2420 h 2632"/>
                <a:gd name="T54" fmla="*/ 2150 w 2186"/>
                <a:gd name="T55" fmla="*/ 2274 h 2632"/>
                <a:gd name="T56" fmla="*/ 2116 w 2186"/>
                <a:gd name="T57" fmla="*/ 2098 h 2632"/>
                <a:gd name="T58" fmla="*/ 2066 w 2186"/>
                <a:gd name="T59" fmla="*/ 1898 h 2632"/>
                <a:gd name="T60" fmla="*/ 1996 w 2186"/>
                <a:gd name="T61" fmla="*/ 1684 h 2632"/>
                <a:gd name="T62" fmla="*/ 1930 w 2186"/>
                <a:gd name="T63" fmla="*/ 1516 h 2632"/>
                <a:gd name="T64" fmla="*/ 1880 w 2186"/>
                <a:gd name="T65" fmla="*/ 1400 h 2632"/>
                <a:gd name="T66" fmla="*/ 1820 w 2186"/>
                <a:gd name="T67" fmla="*/ 1286 h 2632"/>
                <a:gd name="T68" fmla="*/ 1756 w 2186"/>
                <a:gd name="T69" fmla="*/ 1170 h 2632"/>
                <a:gd name="T70" fmla="*/ 1684 w 2186"/>
                <a:gd name="T71" fmla="*/ 1056 h 2632"/>
                <a:gd name="T72" fmla="*/ 1604 w 2186"/>
                <a:gd name="T73" fmla="*/ 944 h 2632"/>
                <a:gd name="T74" fmla="*/ 1514 w 2186"/>
                <a:gd name="T75" fmla="*/ 832 h 2632"/>
                <a:gd name="T76" fmla="*/ 1418 w 2186"/>
                <a:gd name="T77" fmla="*/ 724 h 2632"/>
                <a:gd name="T78" fmla="*/ 1312 w 2186"/>
                <a:gd name="T79" fmla="*/ 622 h 2632"/>
                <a:gd name="T80" fmla="*/ 1198 w 2186"/>
                <a:gd name="T81" fmla="*/ 522 h 2632"/>
                <a:gd name="T82" fmla="*/ 1072 w 2186"/>
                <a:gd name="T83" fmla="*/ 428 h 2632"/>
                <a:gd name="T84" fmla="*/ 938 w 2186"/>
                <a:gd name="T85" fmla="*/ 340 h 2632"/>
                <a:gd name="T86" fmla="*/ 792 w 2186"/>
                <a:gd name="T87" fmla="*/ 260 h 2632"/>
                <a:gd name="T88" fmla="*/ 636 w 2186"/>
                <a:gd name="T89" fmla="*/ 186 h 2632"/>
                <a:gd name="T90" fmla="*/ 470 w 2186"/>
                <a:gd name="T91" fmla="*/ 120 h 2632"/>
                <a:gd name="T92" fmla="*/ 290 w 2186"/>
                <a:gd name="T93" fmla="*/ 64 h 2632"/>
                <a:gd name="T94" fmla="*/ 100 w 2186"/>
                <a:gd name="T95" fmla="*/ 18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3" name="Freeform 7"/>
            <p:cNvSpPr>
              <a:spLocks/>
            </p:cNvSpPr>
            <p:nvPr/>
          </p:nvSpPr>
          <p:spPr bwMode="auto">
            <a:xfrm>
              <a:off x="1663277" y="3690871"/>
              <a:ext cx="3140327" cy="5519925"/>
            </a:xfrm>
            <a:custGeom>
              <a:avLst/>
              <a:gdLst>
                <a:gd name="T0" fmla="*/ 0 w 1978"/>
                <a:gd name="T1" fmla="*/ 376 h 3480"/>
                <a:gd name="T2" fmla="*/ 180 w 1978"/>
                <a:gd name="T3" fmla="*/ 416 h 3480"/>
                <a:gd name="T4" fmla="*/ 350 w 1978"/>
                <a:gd name="T5" fmla="*/ 468 h 3480"/>
                <a:gd name="T6" fmla="*/ 506 w 1978"/>
                <a:gd name="T7" fmla="*/ 532 h 3480"/>
                <a:gd name="T8" fmla="*/ 654 w 1978"/>
                <a:gd name="T9" fmla="*/ 608 h 3480"/>
                <a:gd name="T10" fmla="*/ 792 w 1978"/>
                <a:gd name="T11" fmla="*/ 694 h 3480"/>
                <a:gd name="T12" fmla="*/ 918 w 1978"/>
                <a:gd name="T13" fmla="*/ 790 h 3480"/>
                <a:gd name="T14" fmla="*/ 1036 w 1978"/>
                <a:gd name="T15" fmla="*/ 894 h 3480"/>
                <a:gd name="T16" fmla="*/ 1144 w 1978"/>
                <a:gd name="T17" fmla="*/ 1006 h 3480"/>
                <a:gd name="T18" fmla="*/ 1244 w 1978"/>
                <a:gd name="T19" fmla="*/ 1124 h 3480"/>
                <a:gd name="T20" fmla="*/ 1336 w 1978"/>
                <a:gd name="T21" fmla="*/ 1248 h 3480"/>
                <a:gd name="T22" fmla="*/ 1420 w 1978"/>
                <a:gd name="T23" fmla="*/ 1376 h 3480"/>
                <a:gd name="T24" fmla="*/ 1496 w 1978"/>
                <a:gd name="T25" fmla="*/ 1508 h 3480"/>
                <a:gd name="T26" fmla="*/ 1566 w 1978"/>
                <a:gd name="T27" fmla="*/ 1644 h 3480"/>
                <a:gd name="T28" fmla="*/ 1628 w 1978"/>
                <a:gd name="T29" fmla="*/ 1780 h 3480"/>
                <a:gd name="T30" fmla="*/ 1682 w 1978"/>
                <a:gd name="T31" fmla="*/ 1918 h 3480"/>
                <a:gd name="T32" fmla="*/ 1732 w 1978"/>
                <a:gd name="T33" fmla="*/ 2056 h 3480"/>
                <a:gd name="T34" fmla="*/ 1776 w 1978"/>
                <a:gd name="T35" fmla="*/ 2194 h 3480"/>
                <a:gd name="T36" fmla="*/ 1846 w 1978"/>
                <a:gd name="T37" fmla="*/ 2460 h 3480"/>
                <a:gd name="T38" fmla="*/ 1898 w 1978"/>
                <a:gd name="T39" fmla="*/ 2712 h 3480"/>
                <a:gd name="T40" fmla="*/ 1934 w 1978"/>
                <a:gd name="T41" fmla="*/ 2940 h 3480"/>
                <a:gd name="T42" fmla="*/ 1958 w 1978"/>
                <a:gd name="T43" fmla="*/ 3138 h 3480"/>
                <a:gd name="T44" fmla="*/ 1974 w 1978"/>
                <a:gd name="T45" fmla="*/ 3360 h 3480"/>
                <a:gd name="T46" fmla="*/ 1978 w 1978"/>
                <a:gd name="T47" fmla="*/ 3480 h 3480"/>
                <a:gd name="T48" fmla="*/ 1978 w 1978"/>
                <a:gd name="T49" fmla="*/ 3442 h 3480"/>
                <a:gd name="T50" fmla="*/ 1968 w 1978"/>
                <a:gd name="T51" fmla="*/ 3172 h 3480"/>
                <a:gd name="T52" fmla="*/ 1954 w 1978"/>
                <a:gd name="T53" fmla="*/ 2956 h 3480"/>
                <a:gd name="T54" fmla="*/ 1932 w 1978"/>
                <a:gd name="T55" fmla="*/ 2702 h 3480"/>
                <a:gd name="T56" fmla="*/ 1900 w 1978"/>
                <a:gd name="T57" fmla="*/ 2418 h 3480"/>
                <a:gd name="T58" fmla="*/ 1854 w 1978"/>
                <a:gd name="T59" fmla="*/ 2112 h 3480"/>
                <a:gd name="T60" fmla="*/ 1792 w 1978"/>
                <a:gd name="T61" fmla="*/ 1796 h 3480"/>
                <a:gd name="T62" fmla="*/ 1736 w 1978"/>
                <a:gd name="T63" fmla="*/ 1556 h 3480"/>
                <a:gd name="T64" fmla="*/ 1692 w 1978"/>
                <a:gd name="T65" fmla="*/ 1398 h 3480"/>
                <a:gd name="T66" fmla="*/ 1642 w 1978"/>
                <a:gd name="T67" fmla="*/ 1244 h 3480"/>
                <a:gd name="T68" fmla="*/ 1588 w 1978"/>
                <a:gd name="T69" fmla="*/ 1092 h 3480"/>
                <a:gd name="T70" fmla="*/ 1530 w 1978"/>
                <a:gd name="T71" fmla="*/ 944 h 3480"/>
                <a:gd name="T72" fmla="*/ 1464 w 1978"/>
                <a:gd name="T73" fmla="*/ 804 h 3480"/>
                <a:gd name="T74" fmla="*/ 1392 w 1978"/>
                <a:gd name="T75" fmla="*/ 670 h 3480"/>
                <a:gd name="T76" fmla="*/ 1314 w 1978"/>
                <a:gd name="T77" fmla="*/ 546 h 3480"/>
                <a:gd name="T78" fmla="*/ 1230 w 1978"/>
                <a:gd name="T79" fmla="*/ 430 h 3480"/>
                <a:gd name="T80" fmla="*/ 1140 w 1978"/>
                <a:gd name="T81" fmla="*/ 326 h 3480"/>
                <a:gd name="T82" fmla="*/ 1040 w 1978"/>
                <a:gd name="T83" fmla="*/ 234 h 3480"/>
                <a:gd name="T84" fmla="*/ 934 w 1978"/>
                <a:gd name="T85" fmla="*/ 154 h 3480"/>
                <a:gd name="T86" fmla="*/ 822 w 1978"/>
                <a:gd name="T87" fmla="*/ 90 h 3480"/>
                <a:gd name="T88" fmla="*/ 700 w 1978"/>
                <a:gd name="T89" fmla="*/ 42 h 3480"/>
                <a:gd name="T90" fmla="*/ 570 w 1978"/>
                <a:gd name="T91" fmla="*/ 8 h 3480"/>
                <a:gd name="T92" fmla="*/ 502 w 1978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4" name="Freeform 8"/>
            <p:cNvSpPr>
              <a:spLocks/>
            </p:cNvSpPr>
            <p:nvPr/>
          </p:nvSpPr>
          <p:spPr bwMode="auto">
            <a:xfrm>
              <a:off x="1460280" y="3929386"/>
              <a:ext cx="3343325" cy="5281410"/>
            </a:xfrm>
            <a:custGeom>
              <a:avLst/>
              <a:gdLst>
                <a:gd name="T0" fmla="*/ 364 w 2106"/>
                <a:gd name="T1" fmla="*/ 0 h 3330"/>
                <a:gd name="T2" fmla="*/ 524 w 2106"/>
                <a:gd name="T3" fmla="*/ 32 h 3330"/>
                <a:gd name="T4" fmla="*/ 672 w 2106"/>
                <a:gd name="T5" fmla="*/ 80 h 3330"/>
                <a:gd name="T6" fmla="*/ 812 w 2106"/>
                <a:gd name="T7" fmla="*/ 142 h 3330"/>
                <a:gd name="T8" fmla="*/ 942 w 2106"/>
                <a:gd name="T9" fmla="*/ 218 h 3330"/>
                <a:gd name="T10" fmla="*/ 1062 w 2106"/>
                <a:gd name="T11" fmla="*/ 304 h 3330"/>
                <a:gd name="T12" fmla="*/ 1176 w 2106"/>
                <a:gd name="T13" fmla="*/ 404 h 3330"/>
                <a:gd name="T14" fmla="*/ 1280 w 2106"/>
                <a:gd name="T15" fmla="*/ 512 h 3330"/>
                <a:gd name="T16" fmla="*/ 1374 w 2106"/>
                <a:gd name="T17" fmla="*/ 630 h 3330"/>
                <a:gd name="T18" fmla="*/ 1464 w 2106"/>
                <a:gd name="T19" fmla="*/ 754 h 3330"/>
                <a:gd name="T20" fmla="*/ 1544 w 2106"/>
                <a:gd name="T21" fmla="*/ 888 h 3330"/>
                <a:gd name="T22" fmla="*/ 1618 w 2106"/>
                <a:gd name="T23" fmla="*/ 1024 h 3330"/>
                <a:gd name="T24" fmla="*/ 1684 w 2106"/>
                <a:gd name="T25" fmla="*/ 1168 h 3330"/>
                <a:gd name="T26" fmla="*/ 1746 w 2106"/>
                <a:gd name="T27" fmla="*/ 1314 h 3330"/>
                <a:gd name="T28" fmla="*/ 1800 w 2106"/>
                <a:gd name="T29" fmla="*/ 1462 h 3330"/>
                <a:gd name="T30" fmla="*/ 1848 w 2106"/>
                <a:gd name="T31" fmla="*/ 1612 h 3330"/>
                <a:gd name="T32" fmla="*/ 1892 w 2106"/>
                <a:gd name="T33" fmla="*/ 1762 h 3330"/>
                <a:gd name="T34" fmla="*/ 1962 w 2106"/>
                <a:gd name="T35" fmla="*/ 2058 h 3330"/>
                <a:gd name="T36" fmla="*/ 2016 w 2106"/>
                <a:gd name="T37" fmla="*/ 2344 h 3330"/>
                <a:gd name="T38" fmla="*/ 2054 w 2106"/>
                <a:gd name="T39" fmla="*/ 2610 h 3330"/>
                <a:gd name="T40" fmla="*/ 2080 w 2106"/>
                <a:gd name="T41" fmla="*/ 2846 h 3330"/>
                <a:gd name="T42" fmla="*/ 2096 w 2106"/>
                <a:gd name="T43" fmla="*/ 3044 h 3330"/>
                <a:gd name="T44" fmla="*/ 2106 w 2106"/>
                <a:gd name="T45" fmla="*/ 3294 h 3330"/>
                <a:gd name="T46" fmla="*/ 2106 w 2106"/>
                <a:gd name="T47" fmla="*/ 3330 h 3330"/>
                <a:gd name="T48" fmla="*/ 2100 w 2106"/>
                <a:gd name="T49" fmla="*/ 3220 h 3330"/>
                <a:gd name="T50" fmla="*/ 2090 w 2106"/>
                <a:gd name="T51" fmla="*/ 3094 h 3330"/>
                <a:gd name="T52" fmla="*/ 2070 w 2106"/>
                <a:gd name="T53" fmla="*/ 2930 h 3330"/>
                <a:gd name="T54" fmla="*/ 2036 w 2106"/>
                <a:gd name="T55" fmla="*/ 2734 h 3330"/>
                <a:gd name="T56" fmla="*/ 1988 w 2106"/>
                <a:gd name="T57" fmla="*/ 2512 h 3330"/>
                <a:gd name="T58" fmla="*/ 1922 w 2106"/>
                <a:gd name="T59" fmla="*/ 2274 h 3330"/>
                <a:gd name="T60" fmla="*/ 1858 w 2106"/>
                <a:gd name="T61" fmla="*/ 2086 h 3330"/>
                <a:gd name="T62" fmla="*/ 1808 w 2106"/>
                <a:gd name="T63" fmla="*/ 1960 h 3330"/>
                <a:gd name="T64" fmla="*/ 1750 w 2106"/>
                <a:gd name="T65" fmla="*/ 1832 h 3330"/>
                <a:gd name="T66" fmla="*/ 1688 w 2106"/>
                <a:gd name="T67" fmla="*/ 1704 h 3330"/>
                <a:gd name="T68" fmla="*/ 1618 w 2106"/>
                <a:gd name="T69" fmla="*/ 1578 h 3330"/>
                <a:gd name="T70" fmla="*/ 1540 w 2106"/>
                <a:gd name="T71" fmla="*/ 1454 h 3330"/>
                <a:gd name="T72" fmla="*/ 1456 w 2106"/>
                <a:gd name="T73" fmla="*/ 1332 h 3330"/>
                <a:gd name="T74" fmla="*/ 1362 w 2106"/>
                <a:gd name="T75" fmla="*/ 1214 h 3330"/>
                <a:gd name="T76" fmla="*/ 1260 w 2106"/>
                <a:gd name="T77" fmla="*/ 1100 h 3330"/>
                <a:gd name="T78" fmla="*/ 1150 w 2106"/>
                <a:gd name="T79" fmla="*/ 992 h 3330"/>
                <a:gd name="T80" fmla="*/ 1030 w 2106"/>
                <a:gd name="T81" fmla="*/ 890 h 3330"/>
                <a:gd name="T82" fmla="*/ 900 w 2106"/>
                <a:gd name="T83" fmla="*/ 796 h 3330"/>
                <a:gd name="T84" fmla="*/ 762 w 2106"/>
                <a:gd name="T85" fmla="*/ 708 h 3330"/>
                <a:gd name="T86" fmla="*/ 612 w 2106"/>
                <a:gd name="T87" fmla="*/ 630 h 3330"/>
                <a:gd name="T88" fmla="*/ 452 w 2106"/>
                <a:gd name="T89" fmla="*/ 560 h 3330"/>
                <a:gd name="T90" fmla="*/ 280 w 2106"/>
                <a:gd name="T91" fmla="*/ 502 h 3330"/>
                <a:gd name="T92" fmla="*/ 96 w 2106"/>
                <a:gd name="T93" fmla="*/ 454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5" name="Freeform 9"/>
            <p:cNvSpPr>
              <a:spLocks/>
            </p:cNvSpPr>
            <p:nvPr/>
          </p:nvSpPr>
          <p:spPr bwMode="auto">
            <a:xfrm>
              <a:off x="1876660" y="3529013"/>
              <a:ext cx="2926944" cy="5749925"/>
            </a:xfrm>
            <a:custGeom>
              <a:avLst/>
              <a:gdLst>
                <a:gd name="T0" fmla="*/ 0 w 1844"/>
                <a:gd name="T1" fmla="*/ 1878 h 3620"/>
                <a:gd name="T2" fmla="*/ 166 w 1844"/>
                <a:gd name="T3" fmla="*/ 1908 h 3620"/>
                <a:gd name="T4" fmla="*/ 324 w 1844"/>
                <a:gd name="T5" fmla="*/ 1944 h 3620"/>
                <a:gd name="T6" fmla="*/ 470 w 1844"/>
                <a:gd name="T7" fmla="*/ 1986 h 3620"/>
                <a:gd name="T8" fmla="*/ 606 w 1844"/>
                <a:gd name="T9" fmla="*/ 2034 h 3620"/>
                <a:gd name="T10" fmla="*/ 734 w 1844"/>
                <a:gd name="T11" fmla="*/ 2086 h 3620"/>
                <a:gd name="T12" fmla="*/ 852 w 1844"/>
                <a:gd name="T13" fmla="*/ 2144 h 3620"/>
                <a:gd name="T14" fmla="*/ 962 w 1844"/>
                <a:gd name="T15" fmla="*/ 2204 h 3620"/>
                <a:gd name="T16" fmla="*/ 1064 w 1844"/>
                <a:gd name="T17" fmla="*/ 2270 h 3620"/>
                <a:gd name="T18" fmla="*/ 1156 w 1844"/>
                <a:gd name="T19" fmla="*/ 2336 h 3620"/>
                <a:gd name="T20" fmla="*/ 1242 w 1844"/>
                <a:gd name="T21" fmla="*/ 2406 h 3620"/>
                <a:gd name="T22" fmla="*/ 1320 w 1844"/>
                <a:gd name="T23" fmla="*/ 2480 h 3620"/>
                <a:gd name="T24" fmla="*/ 1392 w 1844"/>
                <a:gd name="T25" fmla="*/ 2554 h 3620"/>
                <a:gd name="T26" fmla="*/ 1456 w 1844"/>
                <a:gd name="T27" fmla="*/ 2628 h 3620"/>
                <a:gd name="T28" fmla="*/ 1514 w 1844"/>
                <a:gd name="T29" fmla="*/ 2704 h 3620"/>
                <a:gd name="T30" fmla="*/ 1566 w 1844"/>
                <a:gd name="T31" fmla="*/ 2780 h 3620"/>
                <a:gd name="T32" fmla="*/ 1652 w 1844"/>
                <a:gd name="T33" fmla="*/ 2930 h 3620"/>
                <a:gd name="T34" fmla="*/ 1718 w 1844"/>
                <a:gd name="T35" fmla="*/ 3074 h 3620"/>
                <a:gd name="T36" fmla="*/ 1768 w 1844"/>
                <a:gd name="T37" fmla="*/ 3210 h 3620"/>
                <a:gd name="T38" fmla="*/ 1802 w 1844"/>
                <a:gd name="T39" fmla="*/ 3332 h 3620"/>
                <a:gd name="T40" fmla="*/ 1824 w 1844"/>
                <a:gd name="T41" fmla="*/ 3438 h 3620"/>
                <a:gd name="T42" fmla="*/ 1840 w 1844"/>
                <a:gd name="T43" fmla="*/ 3558 h 3620"/>
                <a:gd name="T44" fmla="*/ 1844 w 1844"/>
                <a:gd name="T45" fmla="*/ 3620 h 3620"/>
                <a:gd name="T46" fmla="*/ 1844 w 1844"/>
                <a:gd name="T47" fmla="*/ 3476 h 3620"/>
                <a:gd name="T48" fmla="*/ 1834 w 1844"/>
                <a:gd name="T49" fmla="*/ 3096 h 3620"/>
                <a:gd name="T50" fmla="*/ 1814 w 1844"/>
                <a:gd name="T51" fmla="*/ 2700 h 3620"/>
                <a:gd name="T52" fmla="*/ 1794 w 1844"/>
                <a:gd name="T53" fmla="*/ 2400 h 3620"/>
                <a:gd name="T54" fmla="*/ 1764 w 1844"/>
                <a:gd name="T55" fmla="*/ 2082 h 3620"/>
                <a:gd name="T56" fmla="*/ 1724 w 1844"/>
                <a:gd name="T57" fmla="*/ 1756 h 3620"/>
                <a:gd name="T58" fmla="*/ 1674 w 1844"/>
                <a:gd name="T59" fmla="*/ 1432 h 3620"/>
                <a:gd name="T60" fmla="*/ 1610 w 1844"/>
                <a:gd name="T61" fmla="*/ 1118 h 3620"/>
                <a:gd name="T62" fmla="*/ 1574 w 1844"/>
                <a:gd name="T63" fmla="*/ 968 h 3620"/>
                <a:gd name="T64" fmla="*/ 1534 w 1844"/>
                <a:gd name="T65" fmla="*/ 824 h 3620"/>
                <a:gd name="T66" fmla="*/ 1490 w 1844"/>
                <a:gd name="T67" fmla="*/ 688 h 3620"/>
                <a:gd name="T68" fmla="*/ 1442 w 1844"/>
                <a:gd name="T69" fmla="*/ 560 h 3620"/>
                <a:gd name="T70" fmla="*/ 1388 w 1844"/>
                <a:gd name="T71" fmla="*/ 442 h 3620"/>
                <a:gd name="T72" fmla="*/ 1332 w 1844"/>
                <a:gd name="T73" fmla="*/ 334 h 3620"/>
                <a:gd name="T74" fmla="*/ 1270 w 1844"/>
                <a:gd name="T75" fmla="*/ 238 h 3620"/>
                <a:gd name="T76" fmla="*/ 1204 w 1844"/>
                <a:gd name="T77" fmla="*/ 156 h 3620"/>
                <a:gd name="T78" fmla="*/ 1134 w 1844"/>
                <a:gd name="T79" fmla="*/ 88 h 3620"/>
                <a:gd name="T80" fmla="*/ 1058 w 1844"/>
                <a:gd name="T81" fmla="*/ 36 h 3620"/>
                <a:gd name="T82" fmla="*/ 978 w 1844"/>
                <a:gd name="T83" fmla="*/ 0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6" name="Freeform 10"/>
            <p:cNvSpPr>
              <a:spLocks/>
            </p:cNvSpPr>
            <p:nvPr/>
          </p:nvSpPr>
          <p:spPr bwMode="auto">
            <a:xfrm>
              <a:off x="2396902" y="3784570"/>
              <a:ext cx="2406703" cy="5494373"/>
            </a:xfrm>
            <a:custGeom>
              <a:avLst/>
              <a:gdLst>
                <a:gd name="T0" fmla="*/ 1278 w 1516"/>
                <a:gd name="T1" fmla="*/ 0 h 3460"/>
                <a:gd name="T2" fmla="*/ 1278 w 1516"/>
                <a:gd name="T3" fmla="*/ 0 h 3460"/>
                <a:gd name="T4" fmla="*/ 1298 w 1516"/>
                <a:gd name="T5" fmla="*/ 84 h 3460"/>
                <a:gd name="T6" fmla="*/ 1318 w 1516"/>
                <a:gd name="T7" fmla="*/ 176 h 3460"/>
                <a:gd name="T8" fmla="*/ 1338 w 1516"/>
                <a:gd name="T9" fmla="*/ 278 h 3460"/>
                <a:gd name="T10" fmla="*/ 1356 w 1516"/>
                <a:gd name="T11" fmla="*/ 388 h 3460"/>
                <a:gd name="T12" fmla="*/ 1372 w 1516"/>
                <a:gd name="T13" fmla="*/ 504 h 3460"/>
                <a:gd name="T14" fmla="*/ 1386 w 1516"/>
                <a:gd name="T15" fmla="*/ 628 h 3460"/>
                <a:gd name="T16" fmla="*/ 1400 w 1516"/>
                <a:gd name="T17" fmla="*/ 756 h 3460"/>
                <a:gd name="T18" fmla="*/ 1414 w 1516"/>
                <a:gd name="T19" fmla="*/ 892 h 3460"/>
                <a:gd name="T20" fmla="*/ 1426 w 1516"/>
                <a:gd name="T21" fmla="*/ 1030 h 3460"/>
                <a:gd name="T22" fmla="*/ 1438 w 1516"/>
                <a:gd name="T23" fmla="*/ 1170 h 3460"/>
                <a:gd name="T24" fmla="*/ 1456 w 1516"/>
                <a:gd name="T25" fmla="*/ 1460 h 3460"/>
                <a:gd name="T26" fmla="*/ 1472 w 1516"/>
                <a:gd name="T27" fmla="*/ 1752 h 3460"/>
                <a:gd name="T28" fmla="*/ 1486 w 1516"/>
                <a:gd name="T29" fmla="*/ 2042 h 3460"/>
                <a:gd name="T30" fmla="*/ 1496 w 1516"/>
                <a:gd name="T31" fmla="*/ 2322 h 3460"/>
                <a:gd name="T32" fmla="*/ 1502 w 1516"/>
                <a:gd name="T33" fmla="*/ 2584 h 3460"/>
                <a:gd name="T34" fmla="*/ 1508 w 1516"/>
                <a:gd name="T35" fmla="*/ 2826 h 3460"/>
                <a:gd name="T36" fmla="*/ 1512 w 1516"/>
                <a:gd name="T37" fmla="*/ 3036 h 3460"/>
                <a:gd name="T38" fmla="*/ 1516 w 1516"/>
                <a:gd name="T39" fmla="*/ 3346 h 3460"/>
                <a:gd name="T40" fmla="*/ 1516 w 1516"/>
                <a:gd name="T41" fmla="*/ 3460 h 3460"/>
                <a:gd name="T42" fmla="*/ 1516 w 1516"/>
                <a:gd name="T43" fmla="*/ 3460 h 3460"/>
                <a:gd name="T44" fmla="*/ 1516 w 1516"/>
                <a:gd name="T45" fmla="*/ 3446 h 3460"/>
                <a:gd name="T46" fmla="*/ 1514 w 1516"/>
                <a:gd name="T47" fmla="*/ 3406 h 3460"/>
                <a:gd name="T48" fmla="*/ 1506 w 1516"/>
                <a:gd name="T49" fmla="*/ 3342 h 3460"/>
                <a:gd name="T50" fmla="*/ 1502 w 1516"/>
                <a:gd name="T51" fmla="*/ 3304 h 3460"/>
                <a:gd name="T52" fmla="*/ 1494 w 1516"/>
                <a:gd name="T53" fmla="*/ 3260 h 3460"/>
                <a:gd name="T54" fmla="*/ 1484 w 1516"/>
                <a:gd name="T55" fmla="*/ 3212 h 3460"/>
                <a:gd name="T56" fmla="*/ 1472 w 1516"/>
                <a:gd name="T57" fmla="*/ 3160 h 3460"/>
                <a:gd name="T58" fmla="*/ 1456 w 1516"/>
                <a:gd name="T59" fmla="*/ 3106 h 3460"/>
                <a:gd name="T60" fmla="*/ 1438 w 1516"/>
                <a:gd name="T61" fmla="*/ 3048 h 3460"/>
                <a:gd name="T62" fmla="*/ 1418 w 1516"/>
                <a:gd name="T63" fmla="*/ 2988 h 3460"/>
                <a:gd name="T64" fmla="*/ 1392 w 1516"/>
                <a:gd name="T65" fmla="*/ 2926 h 3460"/>
                <a:gd name="T66" fmla="*/ 1364 w 1516"/>
                <a:gd name="T67" fmla="*/ 2862 h 3460"/>
                <a:gd name="T68" fmla="*/ 1330 w 1516"/>
                <a:gd name="T69" fmla="*/ 2798 h 3460"/>
                <a:gd name="T70" fmla="*/ 1292 w 1516"/>
                <a:gd name="T71" fmla="*/ 2732 h 3460"/>
                <a:gd name="T72" fmla="*/ 1250 w 1516"/>
                <a:gd name="T73" fmla="*/ 2666 h 3460"/>
                <a:gd name="T74" fmla="*/ 1202 w 1516"/>
                <a:gd name="T75" fmla="*/ 2600 h 3460"/>
                <a:gd name="T76" fmla="*/ 1150 w 1516"/>
                <a:gd name="T77" fmla="*/ 2536 h 3460"/>
                <a:gd name="T78" fmla="*/ 1122 w 1516"/>
                <a:gd name="T79" fmla="*/ 2502 h 3460"/>
                <a:gd name="T80" fmla="*/ 1092 w 1516"/>
                <a:gd name="T81" fmla="*/ 2470 h 3460"/>
                <a:gd name="T82" fmla="*/ 1060 w 1516"/>
                <a:gd name="T83" fmla="*/ 2438 h 3460"/>
                <a:gd name="T84" fmla="*/ 1028 w 1516"/>
                <a:gd name="T85" fmla="*/ 2408 h 3460"/>
                <a:gd name="T86" fmla="*/ 994 w 1516"/>
                <a:gd name="T87" fmla="*/ 2376 h 3460"/>
                <a:gd name="T88" fmla="*/ 958 w 1516"/>
                <a:gd name="T89" fmla="*/ 2346 h 3460"/>
                <a:gd name="T90" fmla="*/ 920 w 1516"/>
                <a:gd name="T91" fmla="*/ 2316 h 3460"/>
                <a:gd name="T92" fmla="*/ 880 w 1516"/>
                <a:gd name="T93" fmla="*/ 2286 h 3460"/>
                <a:gd name="T94" fmla="*/ 840 w 1516"/>
                <a:gd name="T95" fmla="*/ 2258 h 3460"/>
                <a:gd name="T96" fmla="*/ 798 w 1516"/>
                <a:gd name="T97" fmla="*/ 2228 h 3460"/>
                <a:gd name="T98" fmla="*/ 752 w 1516"/>
                <a:gd name="T99" fmla="*/ 2202 h 3460"/>
                <a:gd name="T100" fmla="*/ 706 w 1516"/>
                <a:gd name="T101" fmla="*/ 2174 h 3460"/>
                <a:gd name="T102" fmla="*/ 658 w 1516"/>
                <a:gd name="T103" fmla="*/ 2148 h 3460"/>
                <a:gd name="T104" fmla="*/ 608 w 1516"/>
                <a:gd name="T105" fmla="*/ 2124 h 3460"/>
                <a:gd name="T106" fmla="*/ 556 w 1516"/>
                <a:gd name="T107" fmla="*/ 2100 h 3460"/>
                <a:gd name="T108" fmla="*/ 504 w 1516"/>
                <a:gd name="T109" fmla="*/ 2076 h 3460"/>
                <a:gd name="T110" fmla="*/ 448 w 1516"/>
                <a:gd name="T111" fmla="*/ 2054 h 3460"/>
                <a:gd name="T112" fmla="*/ 390 w 1516"/>
                <a:gd name="T113" fmla="*/ 2034 h 3460"/>
                <a:gd name="T114" fmla="*/ 330 w 1516"/>
                <a:gd name="T115" fmla="*/ 2014 h 3460"/>
                <a:gd name="T116" fmla="*/ 268 w 1516"/>
                <a:gd name="T117" fmla="*/ 1996 h 3460"/>
                <a:gd name="T118" fmla="*/ 204 w 1516"/>
                <a:gd name="T119" fmla="*/ 1978 h 3460"/>
                <a:gd name="T120" fmla="*/ 138 w 1516"/>
                <a:gd name="T121" fmla="*/ 1962 h 3460"/>
                <a:gd name="T122" fmla="*/ 70 w 1516"/>
                <a:gd name="T123" fmla="*/ 1948 h 3460"/>
                <a:gd name="T124" fmla="*/ 0 w 1516"/>
                <a:gd name="T125" fmla="*/ 193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7" name="Freeform 11"/>
            <p:cNvSpPr>
              <a:spLocks/>
            </p:cNvSpPr>
            <p:nvPr/>
          </p:nvSpPr>
          <p:spPr bwMode="auto">
            <a:xfrm>
              <a:off x="4800772" y="5488248"/>
              <a:ext cx="3476454" cy="3739582"/>
            </a:xfrm>
            <a:custGeom>
              <a:avLst/>
              <a:gdLst>
                <a:gd name="T0" fmla="*/ 0 w 2190"/>
                <a:gd name="T1" fmla="*/ 2356 h 2356"/>
                <a:gd name="T2" fmla="*/ 0 w 2190"/>
                <a:gd name="T3" fmla="*/ 2356 h 2356"/>
                <a:gd name="T4" fmla="*/ 0 w 2190"/>
                <a:gd name="T5" fmla="*/ 2334 h 2356"/>
                <a:gd name="T6" fmla="*/ 6 w 2190"/>
                <a:gd name="T7" fmla="*/ 2270 h 2356"/>
                <a:gd name="T8" fmla="*/ 10 w 2190"/>
                <a:gd name="T9" fmla="*/ 2224 h 2356"/>
                <a:gd name="T10" fmla="*/ 18 w 2190"/>
                <a:gd name="T11" fmla="*/ 2170 h 2356"/>
                <a:gd name="T12" fmla="*/ 26 w 2190"/>
                <a:gd name="T13" fmla="*/ 2108 h 2356"/>
                <a:gd name="T14" fmla="*/ 40 w 2190"/>
                <a:gd name="T15" fmla="*/ 2040 h 2356"/>
                <a:gd name="T16" fmla="*/ 54 w 2190"/>
                <a:gd name="T17" fmla="*/ 1964 h 2356"/>
                <a:gd name="T18" fmla="*/ 74 w 2190"/>
                <a:gd name="T19" fmla="*/ 1884 h 2356"/>
                <a:gd name="T20" fmla="*/ 98 w 2190"/>
                <a:gd name="T21" fmla="*/ 1798 h 2356"/>
                <a:gd name="T22" fmla="*/ 126 w 2190"/>
                <a:gd name="T23" fmla="*/ 1708 h 2356"/>
                <a:gd name="T24" fmla="*/ 158 w 2190"/>
                <a:gd name="T25" fmla="*/ 1612 h 2356"/>
                <a:gd name="T26" fmla="*/ 196 w 2190"/>
                <a:gd name="T27" fmla="*/ 1516 h 2356"/>
                <a:gd name="T28" fmla="*/ 238 w 2190"/>
                <a:gd name="T29" fmla="*/ 1416 h 2356"/>
                <a:gd name="T30" fmla="*/ 262 w 2190"/>
                <a:gd name="T31" fmla="*/ 1366 h 2356"/>
                <a:gd name="T32" fmla="*/ 288 w 2190"/>
                <a:gd name="T33" fmla="*/ 1316 h 2356"/>
                <a:gd name="T34" fmla="*/ 314 w 2190"/>
                <a:gd name="T35" fmla="*/ 1264 h 2356"/>
                <a:gd name="T36" fmla="*/ 344 w 2190"/>
                <a:gd name="T37" fmla="*/ 1212 h 2356"/>
                <a:gd name="T38" fmla="*/ 374 w 2190"/>
                <a:gd name="T39" fmla="*/ 1162 h 2356"/>
                <a:gd name="T40" fmla="*/ 406 w 2190"/>
                <a:gd name="T41" fmla="*/ 1110 h 2356"/>
                <a:gd name="T42" fmla="*/ 440 w 2190"/>
                <a:gd name="T43" fmla="*/ 1058 h 2356"/>
                <a:gd name="T44" fmla="*/ 474 w 2190"/>
                <a:gd name="T45" fmla="*/ 1008 h 2356"/>
                <a:gd name="T46" fmla="*/ 512 w 2190"/>
                <a:gd name="T47" fmla="*/ 956 h 2356"/>
                <a:gd name="T48" fmla="*/ 552 w 2190"/>
                <a:gd name="T49" fmla="*/ 906 h 2356"/>
                <a:gd name="T50" fmla="*/ 592 w 2190"/>
                <a:gd name="T51" fmla="*/ 856 h 2356"/>
                <a:gd name="T52" fmla="*/ 636 w 2190"/>
                <a:gd name="T53" fmla="*/ 806 h 2356"/>
                <a:gd name="T54" fmla="*/ 682 w 2190"/>
                <a:gd name="T55" fmla="*/ 756 h 2356"/>
                <a:gd name="T56" fmla="*/ 728 w 2190"/>
                <a:gd name="T57" fmla="*/ 708 h 2356"/>
                <a:gd name="T58" fmla="*/ 778 w 2190"/>
                <a:gd name="T59" fmla="*/ 660 h 2356"/>
                <a:gd name="T60" fmla="*/ 830 w 2190"/>
                <a:gd name="T61" fmla="*/ 614 h 2356"/>
                <a:gd name="T62" fmla="*/ 884 w 2190"/>
                <a:gd name="T63" fmla="*/ 568 h 2356"/>
                <a:gd name="T64" fmla="*/ 940 w 2190"/>
                <a:gd name="T65" fmla="*/ 522 h 2356"/>
                <a:gd name="T66" fmla="*/ 998 w 2190"/>
                <a:gd name="T67" fmla="*/ 478 h 2356"/>
                <a:gd name="T68" fmla="*/ 1060 w 2190"/>
                <a:gd name="T69" fmla="*/ 434 h 2356"/>
                <a:gd name="T70" fmla="*/ 1122 w 2190"/>
                <a:gd name="T71" fmla="*/ 394 h 2356"/>
                <a:gd name="T72" fmla="*/ 1188 w 2190"/>
                <a:gd name="T73" fmla="*/ 352 h 2356"/>
                <a:gd name="T74" fmla="*/ 1258 w 2190"/>
                <a:gd name="T75" fmla="*/ 314 h 2356"/>
                <a:gd name="T76" fmla="*/ 1328 w 2190"/>
                <a:gd name="T77" fmla="*/ 276 h 2356"/>
                <a:gd name="T78" fmla="*/ 1402 w 2190"/>
                <a:gd name="T79" fmla="*/ 240 h 2356"/>
                <a:gd name="T80" fmla="*/ 1478 w 2190"/>
                <a:gd name="T81" fmla="*/ 206 h 2356"/>
                <a:gd name="T82" fmla="*/ 1556 w 2190"/>
                <a:gd name="T83" fmla="*/ 172 h 2356"/>
                <a:gd name="T84" fmla="*/ 1638 w 2190"/>
                <a:gd name="T85" fmla="*/ 142 h 2356"/>
                <a:gd name="T86" fmla="*/ 1724 w 2190"/>
                <a:gd name="T87" fmla="*/ 114 h 2356"/>
                <a:gd name="T88" fmla="*/ 1810 w 2190"/>
                <a:gd name="T89" fmla="*/ 86 h 2356"/>
                <a:gd name="T90" fmla="*/ 1900 w 2190"/>
                <a:gd name="T91" fmla="*/ 62 h 2356"/>
                <a:gd name="T92" fmla="*/ 1994 w 2190"/>
                <a:gd name="T93" fmla="*/ 38 h 2356"/>
                <a:gd name="T94" fmla="*/ 2090 w 2190"/>
                <a:gd name="T95" fmla="*/ 18 h 2356"/>
                <a:gd name="T96" fmla="*/ 2190 w 2190"/>
                <a:gd name="T97" fmla="*/ 0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8" name="Freeform 12"/>
            <p:cNvSpPr>
              <a:spLocks/>
            </p:cNvSpPr>
            <p:nvPr/>
          </p:nvSpPr>
          <p:spPr bwMode="auto">
            <a:xfrm>
              <a:off x="4800771" y="5036773"/>
              <a:ext cx="3469844" cy="4174018"/>
            </a:xfrm>
            <a:custGeom>
              <a:avLst/>
              <a:gdLst>
                <a:gd name="T0" fmla="*/ 2090 w 2186"/>
                <a:gd name="T1" fmla="*/ 600 h 2632"/>
                <a:gd name="T2" fmla="*/ 1900 w 2186"/>
                <a:gd name="T3" fmla="*/ 634 h 2632"/>
                <a:gd name="T4" fmla="*/ 1720 w 2186"/>
                <a:gd name="T5" fmla="*/ 674 h 2632"/>
                <a:gd name="T6" fmla="*/ 1554 w 2186"/>
                <a:gd name="T7" fmla="*/ 724 h 2632"/>
                <a:gd name="T8" fmla="*/ 1398 w 2186"/>
                <a:gd name="T9" fmla="*/ 778 h 2632"/>
                <a:gd name="T10" fmla="*/ 1252 w 2186"/>
                <a:gd name="T11" fmla="*/ 840 h 2632"/>
                <a:gd name="T12" fmla="*/ 1118 w 2186"/>
                <a:gd name="T13" fmla="*/ 906 h 2632"/>
                <a:gd name="T14" fmla="*/ 992 w 2186"/>
                <a:gd name="T15" fmla="*/ 976 h 2632"/>
                <a:gd name="T16" fmla="*/ 878 w 2186"/>
                <a:gd name="T17" fmla="*/ 1052 h 2632"/>
                <a:gd name="T18" fmla="*/ 772 w 2186"/>
                <a:gd name="T19" fmla="*/ 1130 h 2632"/>
                <a:gd name="T20" fmla="*/ 674 w 2186"/>
                <a:gd name="T21" fmla="*/ 1212 h 2632"/>
                <a:gd name="T22" fmla="*/ 586 w 2186"/>
                <a:gd name="T23" fmla="*/ 1298 h 2632"/>
                <a:gd name="T24" fmla="*/ 506 w 2186"/>
                <a:gd name="T25" fmla="*/ 1384 h 2632"/>
                <a:gd name="T26" fmla="*/ 434 w 2186"/>
                <a:gd name="T27" fmla="*/ 1472 h 2632"/>
                <a:gd name="T28" fmla="*/ 368 w 2186"/>
                <a:gd name="T29" fmla="*/ 1560 h 2632"/>
                <a:gd name="T30" fmla="*/ 310 w 2186"/>
                <a:gd name="T31" fmla="*/ 1648 h 2632"/>
                <a:gd name="T32" fmla="*/ 258 w 2186"/>
                <a:gd name="T33" fmla="*/ 1736 h 2632"/>
                <a:gd name="T34" fmla="*/ 212 w 2186"/>
                <a:gd name="T35" fmla="*/ 1824 h 2632"/>
                <a:gd name="T36" fmla="*/ 138 w 2186"/>
                <a:gd name="T37" fmla="*/ 1992 h 2632"/>
                <a:gd name="T38" fmla="*/ 82 w 2186"/>
                <a:gd name="T39" fmla="*/ 2152 h 2632"/>
                <a:gd name="T40" fmla="*/ 44 w 2186"/>
                <a:gd name="T41" fmla="*/ 2296 h 2632"/>
                <a:gd name="T42" fmla="*/ 20 w 2186"/>
                <a:gd name="T43" fmla="*/ 2420 h 2632"/>
                <a:gd name="T44" fmla="*/ 6 w 2186"/>
                <a:gd name="T45" fmla="*/ 2518 h 2632"/>
                <a:gd name="T46" fmla="*/ 0 w 2186"/>
                <a:gd name="T47" fmla="*/ 2614 h 2632"/>
                <a:gd name="T48" fmla="*/ 0 w 2186"/>
                <a:gd name="T49" fmla="*/ 2632 h 2632"/>
                <a:gd name="T50" fmla="*/ 4 w 2186"/>
                <a:gd name="T51" fmla="*/ 2536 h 2632"/>
                <a:gd name="T52" fmla="*/ 16 w 2186"/>
                <a:gd name="T53" fmla="*/ 2422 h 2632"/>
                <a:gd name="T54" fmla="*/ 36 w 2186"/>
                <a:gd name="T55" fmla="*/ 2274 h 2632"/>
                <a:gd name="T56" fmla="*/ 70 w 2186"/>
                <a:gd name="T57" fmla="*/ 2098 h 2632"/>
                <a:gd name="T58" fmla="*/ 120 w 2186"/>
                <a:gd name="T59" fmla="*/ 1900 h 2632"/>
                <a:gd name="T60" fmla="*/ 188 w 2186"/>
                <a:gd name="T61" fmla="*/ 1684 h 2632"/>
                <a:gd name="T62" fmla="*/ 254 w 2186"/>
                <a:gd name="T63" fmla="*/ 1516 h 2632"/>
                <a:gd name="T64" fmla="*/ 306 w 2186"/>
                <a:gd name="T65" fmla="*/ 1402 h 2632"/>
                <a:gd name="T66" fmla="*/ 364 w 2186"/>
                <a:gd name="T67" fmla="*/ 1286 h 2632"/>
                <a:gd name="T68" fmla="*/ 430 w 2186"/>
                <a:gd name="T69" fmla="*/ 1172 h 2632"/>
                <a:gd name="T70" fmla="*/ 502 w 2186"/>
                <a:gd name="T71" fmla="*/ 1058 h 2632"/>
                <a:gd name="T72" fmla="*/ 582 w 2186"/>
                <a:gd name="T73" fmla="*/ 944 h 2632"/>
                <a:gd name="T74" fmla="*/ 670 w 2186"/>
                <a:gd name="T75" fmla="*/ 834 h 2632"/>
                <a:gd name="T76" fmla="*/ 768 w 2186"/>
                <a:gd name="T77" fmla="*/ 726 h 2632"/>
                <a:gd name="T78" fmla="*/ 874 w 2186"/>
                <a:gd name="T79" fmla="*/ 622 h 2632"/>
                <a:gd name="T80" fmla="*/ 988 w 2186"/>
                <a:gd name="T81" fmla="*/ 524 h 2632"/>
                <a:gd name="T82" fmla="*/ 1112 w 2186"/>
                <a:gd name="T83" fmla="*/ 430 h 2632"/>
                <a:gd name="T84" fmla="*/ 1248 w 2186"/>
                <a:gd name="T85" fmla="*/ 342 h 2632"/>
                <a:gd name="T86" fmla="*/ 1392 w 2186"/>
                <a:gd name="T87" fmla="*/ 260 h 2632"/>
                <a:gd name="T88" fmla="*/ 1548 w 2186"/>
                <a:gd name="T89" fmla="*/ 188 h 2632"/>
                <a:gd name="T90" fmla="*/ 1716 w 2186"/>
                <a:gd name="T91" fmla="*/ 122 h 2632"/>
                <a:gd name="T92" fmla="*/ 1894 w 2186"/>
                <a:gd name="T93" fmla="*/ 66 h 2632"/>
                <a:gd name="T94" fmla="*/ 2086 w 2186"/>
                <a:gd name="T95" fmla="*/ 20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9" name="Freeform 13"/>
            <p:cNvSpPr>
              <a:spLocks/>
            </p:cNvSpPr>
            <p:nvPr/>
          </p:nvSpPr>
          <p:spPr bwMode="auto">
            <a:xfrm>
              <a:off x="4800772" y="3690871"/>
              <a:ext cx="3136550" cy="5519925"/>
            </a:xfrm>
            <a:custGeom>
              <a:avLst/>
              <a:gdLst>
                <a:gd name="T0" fmla="*/ 1976 w 1976"/>
                <a:gd name="T1" fmla="*/ 378 h 3480"/>
                <a:gd name="T2" fmla="*/ 1796 w 1976"/>
                <a:gd name="T3" fmla="*/ 418 h 3480"/>
                <a:gd name="T4" fmla="*/ 1628 w 1976"/>
                <a:gd name="T5" fmla="*/ 470 h 3480"/>
                <a:gd name="T6" fmla="*/ 1470 w 1976"/>
                <a:gd name="T7" fmla="*/ 534 h 3480"/>
                <a:gd name="T8" fmla="*/ 1324 w 1976"/>
                <a:gd name="T9" fmla="*/ 610 h 3480"/>
                <a:gd name="T10" fmla="*/ 1186 w 1976"/>
                <a:gd name="T11" fmla="*/ 696 h 3480"/>
                <a:gd name="T12" fmla="*/ 1058 w 1976"/>
                <a:gd name="T13" fmla="*/ 792 h 3480"/>
                <a:gd name="T14" fmla="*/ 942 w 1976"/>
                <a:gd name="T15" fmla="*/ 896 h 3480"/>
                <a:gd name="T16" fmla="*/ 832 w 1976"/>
                <a:gd name="T17" fmla="*/ 1008 h 3480"/>
                <a:gd name="T18" fmla="*/ 732 w 1976"/>
                <a:gd name="T19" fmla="*/ 1126 h 3480"/>
                <a:gd name="T20" fmla="*/ 640 w 1976"/>
                <a:gd name="T21" fmla="*/ 1250 h 3480"/>
                <a:gd name="T22" fmla="*/ 558 w 1976"/>
                <a:gd name="T23" fmla="*/ 1378 h 3480"/>
                <a:gd name="T24" fmla="*/ 480 w 1976"/>
                <a:gd name="T25" fmla="*/ 1510 h 3480"/>
                <a:gd name="T26" fmla="*/ 412 w 1976"/>
                <a:gd name="T27" fmla="*/ 1646 h 3480"/>
                <a:gd name="T28" fmla="*/ 350 w 1976"/>
                <a:gd name="T29" fmla="*/ 1782 h 3480"/>
                <a:gd name="T30" fmla="*/ 294 w 1976"/>
                <a:gd name="T31" fmla="*/ 1920 h 3480"/>
                <a:gd name="T32" fmla="*/ 246 w 1976"/>
                <a:gd name="T33" fmla="*/ 2058 h 3480"/>
                <a:gd name="T34" fmla="*/ 202 w 1976"/>
                <a:gd name="T35" fmla="*/ 2194 h 3480"/>
                <a:gd name="T36" fmla="*/ 132 w 1976"/>
                <a:gd name="T37" fmla="*/ 2462 h 3480"/>
                <a:gd name="T38" fmla="*/ 80 w 1976"/>
                <a:gd name="T39" fmla="*/ 2712 h 3480"/>
                <a:gd name="T40" fmla="*/ 42 w 1976"/>
                <a:gd name="T41" fmla="*/ 2940 h 3480"/>
                <a:gd name="T42" fmla="*/ 20 w 1976"/>
                <a:gd name="T43" fmla="*/ 3138 h 3480"/>
                <a:gd name="T44" fmla="*/ 4 w 1976"/>
                <a:gd name="T45" fmla="*/ 3362 h 3480"/>
                <a:gd name="T46" fmla="*/ 0 w 1976"/>
                <a:gd name="T47" fmla="*/ 3480 h 3480"/>
                <a:gd name="T48" fmla="*/ 0 w 1976"/>
                <a:gd name="T49" fmla="*/ 3444 h 3480"/>
                <a:gd name="T50" fmla="*/ 10 w 1976"/>
                <a:gd name="T51" fmla="*/ 3172 h 3480"/>
                <a:gd name="T52" fmla="*/ 22 w 1976"/>
                <a:gd name="T53" fmla="*/ 2958 h 3480"/>
                <a:gd name="T54" fmla="*/ 46 w 1976"/>
                <a:gd name="T55" fmla="*/ 2704 h 3480"/>
                <a:gd name="T56" fmla="*/ 78 w 1976"/>
                <a:gd name="T57" fmla="*/ 2420 h 3480"/>
                <a:gd name="T58" fmla="*/ 124 w 1976"/>
                <a:gd name="T59" fmla="*/ 2114 h 3480"/>
                <a:gd name="T60" fmla="*/ 184 w 1976"/>
                <a:gd name="T61" fmla="*/ 1798 h 3480"/>
                <a:gd name="T62" fmla="*/ 242 w 1976"/>
                <a:gd name="T63" fmla="*/ 1558 h 3480"/>
                <a:gd name="T64" fmla="*/ 286 w 1976"/>
                <a:gd name="T65" fmla="*/ 1400 h 3480"/>
                <a:gd name="T66" fmla="*/ 334 w 1976"/>
                <a:gd name="T67" fmla="*/ 1244 h 3480"/>
                <a:gd name="T68" fmla="*/ 388 w 1976"/>
                <a:gd name="T69" fmla="*/ 1092 h 3480"/>
                <a:gd name="T70" fmla="*/ 448 w 1976"/>
                <a:gd name="T71" fmla="*/ 946 h 3480"/>
                <a:gd name="T72" fmla="*/ 514 w 1976"/>
                <a:gd name="T73" fmla="*/ 806 h 3480"/>
                <a:gd name="T74" fmla="*/ 584 w 1976"/>
                <a:gd name="T75" fmla="*/ 672 h 3480"/>
                <a:gd name="T76" fmla="*/ 662 w 1976"/>
                <a:gd name="T77" fmla="*/ 546 h 3480"/>
                <a:gd name="T78" fmla="*/ 748 w 1976"/>
                <a:gd name="T79" fmla="*/ 432 h 3480"/>
                <a:gd name="T80" fmla="*/ 838 w 1976"/>
                <a:gd name="T81" fmla="*/ 328 h 3480"/>
                <a:gd name="T82" fmla="*/ 936 w 1976"/>
                <a:gd name="T83" fmla="*/ 234 h 3480"/>
                <a:gd name="T84" fmla="*/ 1042 w 1976"/>
                <a:gd name="T85" fmla="*/ 156 h 3480"/>
                <a:gd name="T86" fmla="*/ 1156 w 1976"/>
                <a:gd name="T87" fmla="*/ 92 h 3480"/>
                <a:gd name="T88" fmla="*/ 1278 w 1976"/>
                <a:gd name="T89" fmla="*/ 42 h 3480"/>
                <a:gd name="T90" fmla="*/ 1406 w 1976"/>
                <a:gd name="T91" fmla="*/ 10 h 3480"/>
                <a:gd name="T92" fmla="*/ 1474 w 1976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auto">
            <a:xfrm>
              <a:off x="4800772" y="3929386"/>
              <a:ext cx="3339548" cy="5281410"/>
            </a:xfrm>
            <a:custGeom>
              <a:avLst/>
              <a:gdLst>
                <a:gd name="T0" fmla="*/ 1740 w 2104"/>
                <a:gd name="T1" fmla="*/ 0 h 3328"/>
                <a:gd name="T2" fmla="*/ 1582 w 2104"/>
                <a:gd name="T3" fmla="*/ 32 h 3328"/>
                <a:gd name="T4" fmla="*/ 1432 w 2104"/>
                <a:gd name="T5" fmla="*/ 80 h 3328"/>
                <a:gd name="T6" fmla="*/ 1294 w 2104"/>
                <a:gd name="T7" fmla="*/ 142 h 3328"/>
                <a:gd name="T8" fmla="*/ 1164 w 2104"/>
                <a:gd name="T9" fmla="*/ 216 h 3328"/>
                <a:gd name="T10" fmla="*/ 1042 w 2104"/>
                <a:gd name="T11" fmla="*/ 304 h 3328"/>
                <a:gd name="T12" fmla="*/ 930 w 2104"/>
                <a:gd name="T13" fmla="*/ 402 h 3328"/>
                <a:gd name="T14" fmla="*/ 826 w 2104"/>
                <a:gd name="T15" fmla="*/ 512 h 3328"/>
                <a:gd name="T16" fmla="*/ 730 w 2104"/>
                <a:gd name="T17" fmla="*/ 628 h 3328"/>
                <a:gd name="T18" fmla="*/ 642 w 2104"/>
                <a:gd name="T19" fmla="*/ 754 h 3328"/>
                <a:gd name="T20" fmla="*/ 562 w 2104"/>
                <a:gd name="T21" fmla="*/ 886 h 3328"/>
                <a:gd name="T22" fmla="*/ 488 w 2104"/>
                <a:gd name="T23" fmla="*/ 1024 h 3328"/>
                <a:gd name="T24" fmla="*/ 420 w 2104"/>
                <a:gd name="T25" fmla="*/ 1166 h 3328"/>
                <a:gd name="T26" fmla="*/ 360 w 2104"/>
                <a:gd name="T27" fmla="*/ 1312 h 3328"/>
                <a:gd name="T28" fmla="*/ 306 w 2104"/>
                <a:gd name="T29" fmla="*/ 1462 h 3328"/>
                <a:gd name="T30" fmla="*/ 258 w 2104"/>
                <a:gd name="T31" fmla="*/ 1610 h 3328"/>
                <a:gd name="T32" fmla="*/ 214 w 2104"/>
                <a:gd name="T33" fmla="*/ 1762 h 3328"/>
                <a:gd name="T34" fmla="*/ 142 w 2104"/>
                <a:gd name="T35" fmla="*/ 2058 h 3328"/>
                <a:gd name="T36" fmla="*/ 88 w 2104"/>
                <a:gd name="T37" fmla="*/ 2344 h 3328"/>
                <a:gd name="T38" fmla="*/ 50 w 2104"/>
                <a:gd name="T39" fmla="*/ 2608 h 3328"/>
                <a:gd name="T40" fmla="*/ 26 w 2104"/>
                <a:gd name="T41" fmla="*/ 2844 h 3328"/>
                <a:gd name="T42" fmla="*/ 10 w 2104"/>
                <a:gd name="T43" fmla="*/ 3044 h 3328"/>
                <a:gd name="T44" fmla="*/ 0 w 2104"/>
                <a:gd name="T45" fmla="*/ 3294 h 3328"/>
                <a:gd name="T46" fmla="*/ 0 w 2104"/>
                <a:gd name="T47" fmla="*/ 3328 h 3328"/>
                <a:gd name="T48" fmla="*/ 4 w 2104"/>
                <a:gd name="T49" fmla="*/ 3220 h 3328"/>
                <a:gd name="T50" fmla="*/ 16 w 2104"/>
                <a:gd name="T51" fmla="*/ 3094 h 3328"/>
                <a:gd name="T52" fmla="*/ 36 w 2104"/>
                <a:gd name="T53" fmla="*/ 2930 h 3328"/>
                <a:gd name="T54" fmla="*/ 68 w 2104"/>
                <a:gd name="T55" fmla="*/ 2734 h 3328"/>
                <a:gd name="T56" fmla="*/ 118 w 2104"/>
                <a:gd name="T57" fmla="*/ 2512 h 3328"/>
                <a:gd name="T58" fmla="*/ 184 w 2104"/>
                <a:gd name="T59" fmla="*/ 2272 h 3328"/>
                <a:gd name="T60" fmla="*/ 248 w 2104"/>
                <a:gd name="T61" fmla="*/ 2086 h 3328"/>
                <a:gd name="T62" fmla="*/ 298 w 2104"/>
                <a:gd name="T63" fmla="*/ 1958 h 3328"/>
                <a:gd name="T64" fmla="*/ 354 w 2104"/>
                <a:gd name="T65" fmla="*/ 1832 h 3328"/>
                <a:gd name="T66" fmla="*/ 418 w 2104"/>
                <a:gd name="T67" fmla="*/ 1704 h 3328"/>
                <a:gd name="T68" fmla="*/ 488 w 2104"/>
                <a:gd name="T69" fmla="*/ 1578 h 3328"/>
                <a:gd name="T70" fmla="*/ 564 w 2104"/>
                <a:gd name="T71" fmla="*/ 1454 h 3328"/>
                <a:gd name="T72" fmla="*/ 650 w 2104"/>
                <a:gd name="T73" fmla="*/ 1332 h 3328"/>
                <a:gd name="T74" fmla="*/ 742 w 2104"/>
                <a:gd name="T75" fmla="*/ 1214 h 3328"/>
                <a:gd name="T76" fmla="*/ 844 w 2104"/>
                <a:gd name="T77" fmla="*/ 1100 h 3328"/>
                <a:gd name="T78" fmla="*/ 956 w 2104"/>
                <a:gd name="T79" fmla="*/ 992 h 3328"/>
                <a:gd name="T80" fmla="*/ 1074 w 2104"/>
                <a:gd name="T81" fmla="*/ 890 h 3328"/>
                <a:gd name="T82" fmla="*/ 1204 w 2104"/>
                <a:gd name="T83" fmla="*/ 794 h 3328"/>
                <a:gd name="T84" fmla="*/ 1344 w 2104"/>
                <a:gd name="T85" fmla="*/ 708 h 3328"/>
                <a:gd name="T86" fmla="*/ 1494 w 2104"/>
                <a:gd name="T87" fmla="*/ 628 h 3328"/>
                <a:gd name="T88" fmla="*/ 1654 w 2104"/>
                <a:gd name="T89" fmla="*/ 560 h 3328"/>
                <a:gd name="T90" fmla="*/ 1826 w 2104"/>
                <a:gd name="T91" fmla="*/ 500 h 3328"/>
                <a:gd name="T92" fmla="*/ 2008 w 2104"/>
                <a:gd name="T93" fmla="*/ 454 h 3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1" name="Freeform 15"/>
            <p:cNvSpPr>
              <a:spLocks/>
            </p:cNvSpPr>
            <p:nvPr/>
          </p:nvSpPr>
          <p:spPr bwMode="auto">
            <a:xfrm>
              <a:off x="4800771" y="3529013"/>
              <a:ext cx="2926944" cy="5749925"/>
            </a:xfrm>
            <a:custGeom>
              <a:avLst/>
              <a:gdLst>
                <a:gd name="T0" fmla="*/ 1844 w 1844"/>
                <a:gd name="T1" fmla="*/ 1880 h 3622"/>
                <a:gd name="T2" fmla="*/ 1676 w 1844"/>
                <a:gd name="T3" fmla="*/ 1910 h 3622"/>
                <a:gd name="T4" fmla="*/ 1520 w 1844"/>
                <a:gd name="T5" fmla="*/ 1946 h 3622"/>
                <a:gd name="T6" fmla="*/ 1374 w 1844"/>
                <a:gd name="T7" fmla="*/ 1988 h 3622"/>
                <a:gd name="T8" fmla="*/ 1236 w 1844"/>
                <a:gd name="T9" fmla="*/ 2036 h 3622"/>
                <a:gd name="T10" fmla="*/ 1110 w 1844"/>
                <a:gd name="T11" fmla="*/ 2088 h 3622"/>
                <a:gd name="T12" fmla="*/ 990 w 1844"/>
                <a:gd name="T13" fmla="*/ 2144 h 3622"/>
                <a:gd name="T14" fmla="*/ 882 w 1844"/>
                <a:gd name="T15" fmla="*/ 2206 h 3622"/>
                <a:gd name="T16" fmla="*/ 780 w 1844"/>
                <a:gd name="T17" fmla="*/ 2270 h 3622"/>
                <a:gd name="T18" fmla="*/ 686 w 1844"/>
                <a:gd name="T19" fmla="*/ 2338 h 3622"/>
                <a:gd name="T20" fmla="*/ 602 w 1844"/>
                <a:gd name="T21" fmla="*/ 2408 h 3622"/>
                <a:gd name="T22" fmla="*/ 524 w 1844"/>
                <a:gd name="T23" fmla="*/ 2480 h 3622"/>
                <a:gd name="T24" fmla="*/ 452 w 1844"/>
                <a:gd name="T25" fmla="*/ 2554 h 3622"/>
                <a:gd name="T26" fmla="*/ 388 w 1844"/>
                <a:gd name="T27" fmla="*/ 2630 h 3622"/>
                <a:gd name="T28" fmla="*/ 330 w 1844"/>
                <a:gd name="T29" fmla="*/ 2704 h 3622"/>
                <a:gd name="T30" fmla="*/ 278 w 1844"/>
                <a:gd name="T31" fmla="*/ 2780 h 3622"/>
                <a:gd name="T32" fmla="*/ 192 w 1844"/>
                <a:gd name="T33" fmla="*/ 2930 h 3622"/>
                <a:gd name="T34" fmla="*/ 124 w 1844"/>
                <a:gd name="T35" fmla="*/ 3076 h 3622"/>
                <a:gd name="T36" fmla="*/ 76 w 1844"/>
                <a:gd name="T37" fmla="*/ 3212 h 3622"/>
                <a:gd name="T38" fmla="*/ 42 w 1844"/>
                <a:gd name="T39" fmla="*/ 3334 h 3622"/>
                <a:gd name="T40" fmla="*/ 20 w 1844"/>
                <a:gd name="T41" fmla="*/ 3440 h 3622"/>
                <a:gd name="T42" fmla="*/ 4 w 1844"/>
                <a:gd name="T43" fmla="*/ 3558 h 3622"/>
                <a:gd name="T44" fmla="*/ 0 w 1844"/>
                <a:gd name="T45" fmla="*/ 3622 h 3622"/>
                <a:gd name="T46" fmla="*/ 0 w 1844"/>
                <a:gd name="T47" fmla="*/ 3478 h 3622"/>
                <a:gd name="T48" fmla="*/ 10 w 1844"/>
                <a:gd name="T49" fmla="*/ 3098 h 3622"/>
                <a:gd name="T50" fmla="*/ 28 w 1844"/>
                <a:gd name="T51" fmla="*/ 2700 h 3622"/>
                <a:gd name="T52" fmla="*/ 50 w 1844"/>
                <a:gd name="T53" fmla="*/ 2400 h 3622"/>
                <a:gd name="T54" fmla="*/ 80 w 1844"/>
                <a:gd name="T55" fmla="*/ 2084 h 3622"/>
                <a:gd name="T56" fmla="*/ 118 w 1844"/>
                <a:gd name="T57" fmla="*/ 1758 h 3622"/>
                <a:gd name="T58" fmla="*/ 170 w 1844"/>
                <a:gd name="T59" fmla="*/ 1434 h 3622"/>
                <a:gd name="T60" fmla="*/ 232 w 1844"/>
                <a:gd name="T61" fmla="*/ 1120 h 3622"/>
                <a:gd name="T62" fmla="*/ 270 w 1844"/>
                <a:gd name="T63" fmla="*/ 970 h 3622"/>
                <a:gd name="T64" fmla="*/ 310 w 1844"/>
                <a:gd name="T65" fmla="*/ 826 h 3622"/>
                <a:gd name="T66" fmla="*/ 354 w 1844"/>
                <a:gd name="T67" fmla="*/ 690 h 3622"/>
                <a:gd name="T68" fmla="*/ 402 w 1844"/>
                <a:gd name="T69" fmla="*/ 562 h 3622"/>
                <a:gd name="T70" fmla="*/ 454 w 1844"/>
                <a:gd name="T71" fmla="*/ 444 h 3622"/>
                <a:gd name="T72" fmla="*/ 512 w 1844"/>
                <a:gd name="T73" fmla="*/ 336 h 3622"/>
                <a:gd name="T74" fmla="*/ 572 w 1844"/>
                <a:gd name="T75" fmla="*/ 240 h 3622"/>
                <a:gd name="T76" fmla="*/ 638 w 1844"/>
                <a:gd name="T77" fmla="*/ 158 h 3622"/>
                <a:gd name="T78" fmla="*/ 710 w 1844"/>
                <a:gd name="T79" fmla="*/ 90 h 3622"/>
                <a:gd name="T80" fmla="*/ 786 w 1844"/>
                <a:gd name="T81" fmla="*/ 36 h 3622"/>
                <a:gd name="T82" fmla="*/ 866 w 1844"/>
                <a:gd name="T83" fmla="*/ 0 h 3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2" name="Freeform 16"/>
            <p:cNvSpPr>
              <a:spLocks/>
            </p:cNvSpPr>
            <p:nvPr/>
          </p:nvSpPr>
          <p:spPr bwMode="auto">
            <a:xfrm>
              <a:off x="4800772" y="6842680"/>
              <a:ext cx="2406703" cy="2419227"/>
            </a:xfrm>
            <a:custGeom>
              <a:avLst/>
              <a:gdLst>
                <a:gd name="T0" fmla="*/ 0 w 1516"/>
                <a:gd name="T1" fmla="*/ 1526 h 1526"/>
                <a:gd name="T2" fmla="*/ 0 w 1516"/>
                <a:gd name="T3" fmla="*/ 1526 h 1526"/>
                <a:gd name="T4" fmla="*/ 0 w 1516"/>
                <a:gd name="T5" fmla="*/ 1512 h 1526"/>
                <a:gd name="T6" fmla="*/ 2 w 1516"/>
                <a:gd name="T7" fmla="*/ 1472 h 1526"/>
                <a:gd name="T8" fmla="*/ 8 w 1516"/>
                <a:gd name="T9" fmla="*/ 1408 h 1526"/>
                <a:gd name="T10" fmla="*/ 14 w 1516"/>
                <a:gd name="T11" fmla="*/ 1368 h 1526"/>
                <a:gd name="T12" fmla="*/ 22 w 1516"/>
                <a:gd name="T13" fmla="*/ 1326 h 1526"/>
                <a:gd name="T14" fmla="*/ 32 w 1516"/>
                <a:gd name="T15" fmla="*/ 1278 h 1526"/>
                <a:gd name="T16" fmla="*/ 44 w 1516"/>
                <a:gd name="T17" fmla="*/ 1226 h 1526"/>
                <a:gd name="T18" fmla="*/ 58 w 1516"/>
                <a:gd name="T19" fmla="*/ 1172 h 1526"/>
                <a:gd name="T20" fmla="*/ 76 w 1516"/>
                <a:gd name="T21" fmla="*/ 1114 h 1526"/>
                <a:gd name="T22" fmla="*/ 98 w 1516"/>
                <a:gd name="T23" fmla="*/ 1054 h 1526"/>
                <a:gd name="T24" fmla="*/ 124 w 1516"/>
                <a:gd name="T25" fmla="*/ 992 h 1526"/>
                <a:gd name="T26" fmla="*/ 152 w 1516"/>
                <a:gd name="T27" fmla="*/ 928 h 1526"/>
                <a:gd name="T28" fmla="*/ 186 w 1516"/>
                <a:gd name="T29" fmla="*/ 864 h 1526"/>
                <a:gd name="T30" fmla="*/ 222 w 1516"/>
                <a:gd name="T31" fmla="*/ 798 h 1526"/>
                <a:gd name="T32" fmla="*/ 264 w 1516"/>
                <a:gd name="T33" fmla="*/ 732 h 1526"/>
                <a:gd name="T34" fmla="*/ 312 w 1516"/>
                <a:gd name="T35" fmla="*/ 666 h 1526"/>
                <a:gd name="T36" fmla="*/ 366 w 1516"/>
                <a:gd name="T37" fmla="*/ 600 h 1526"/>
                <a:gd name="T38" fmla="*/ 394 w 1516"/>
                <a:gd name="T39" fmla="*/ 568 h 1526"/>
                <a:gd name="T40" fmla="*/ 424 w 1516"/>
                <a:gd name="T41" fmla="*/ 536 h 1526"/>
                <a:gd name="T42" fmla="*/ 454 w 1516"/>
                <a:gd name="T43" fmla="*/ 504 h 1526"/>
                <a:gd name="T44" fmla="*/ 488 w 1516"/>
                <a:gd name="T45" fmla="*/ 472 h 1526"/>
                <a:gd name="T46" fmla="*/ 522 w 1516"/>
                <a:gd name="T47" fmla="*/ 442 h 1526"/>
                <a:gd name="T48" fmla="*/ 558 w 1516"/>
                <a:gd name="T49" fmla="*/ 410 h 1526"/>
                <a:gd name="T50" fmla="*/ 596 w 1516"/>
                <a:gd name="T51" fmla="*/ 380 h 1526"/>
                <a:gd name="T52" fmla="*/ 634 w 1516"/>
                <a:gd name="T53" fmla="*/ 352 h 1526"/>
                <a:gd name="T54" fmla="*/ 676 w 1516"/>
                <a:gd name="T55" fmla="*/ 322 h 1526"/>
                <a:gd name="T56" fmla="*/ 718 w 1516"/>
                <a:gd name="T57" fmla="*/ 294 h 1526"/>
                <a:gd name="T58" fmla="*/ 762 w 1516"/>
                <a:gd name="T59" fmla="*/ 266 h 1526"/>
                <a:gd name="T60" fmla="*/ 808 w 1516"/>
                <a:gd name="T61" fmla="*/ 240 h 1526"/>
                <a:gd name="T62" fmla="*/ 856 w 1516"/>
                <a:gd name="T63" fmla="*/ 214 h 1526"/>
                <a:gd name="T64" fmla="*/ 906 w 1516"/>
                <a:gd name="T65" fmla="*/ 190 h 1526"/>
                <a:gd name="T66" fmla="*/ 958 w 1516"/>
                <a:gd name="T67" fmla="*/ 166 h 1526"/>
                <a:gd name="T68" fmla="*/ 1012 w 1516"/>
                <a:gd name="T69" fmla="*/ 142 h 1526"/>
                <a:gd name="T70" fmla="*/ 1068 w 1516"/>
                <a:gd name="T71" fmla="*/ 120 h 1526"/>
                <a:gd name="T72" fmla="*/ 1126 w 1516"/>
                <a:gd name="T73" fmla="*/ 100 h 1526"/>
                <a:gd name="T74" fmla="*/ 1186 w 1516"/>
                <a:gd name="T75" fmla="*/ 80 h 1526"/>
                <a:gd name="T76" fmla="*/ 1246 w 1516"/>
                <a:gd name="T77" fmla="*/ 60 h 1526"/>
                <a:gd name="T78" fmla="*/ 1310 w 1516"/>
                <a:gd name="T79" fmla="*/ 44 h 1526"/>
                <a:gd name="T80" fmla="*/ 1376 w 1516"/>
                <a:gd name="T81" fmla="*/ 28 h 1526"/>
                <a:gd name="T82" fmla="*/ 1444 w 1516"/>
                <a:gd name="T83" fmla="*/ 12 h 1526"/>
                <a:gd name="T84" fmla="*/ 1516 w 1516"/>
                <a:gd name="T85" fmla="*/ 0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3" name="Freeform 17"/>
            <p:cNvSpPr>
              <a:spLocks/>
            </p:cNvSpPr>
            <p:nvPr/>
          </p:nvSpPr>
          <p:spPr bwMode="auto">
            <a:xfrm>
              <a:off x="4800772" y="3784568"/>
              <a:ext cx="377670" cy="5494373"/>
            </a:xfrm>
            <a:custGeom>
              <a:avLst/>
              <a:gdLst>
                <a:gd name="T0" fmla="*/ 238 w 238"/>
                <a:gd name="T1" fmla="*/ 0 h 3460"/>
                <a:gd name="T2" fmla="*/ 238 w 238"/>
                <a:gd name="T3" fmla="*/ 0 h 3460"/>
                <a:gd name="T4" fmla="*/ 216 w 238"/>
                <a:gd name="T5" fmla="*/ 82 h 3460"/>
                <a:gd name="T6" fmla="*/ 196 w 238"/>
                <a:gd name="T7" fmla="*/ 176 h 3460"/>
                <a:gd name="T8" fmla="*/ 178 w 238"/>
                <a:gd name="T9" fmla="*/ 278 h 3460"/>
                <a:gd name="T10" fmla="*/ 160 w 238"/>
                <a:gd name="T11" fmla="*/ 386 h 3460"/>
                <a:gd name="T12" fmla="*/ 144 w 238"/>
                <a:gd name="T13" fmla="*/ 504 h 3460"/>
                <a:gd name="T14" fmla="*/ 128 w 238"/>
                <a:gd name="T15" fmla="*/ 628 h 3460"/>
                <a:gd name="T16" fmla="*/ 114 w 238"/>
                <a:gd name="T17" fmla="*/ 756 h 3460"/>
                <a:gd name="T18" fmla="*/ 102 w 238"/>
                <a:gd name="T19" fmla="*/ 890 h 3460"/>
                <a:gd name="T20" fmla="*/ 90 w 238"/>
                <a:gd name="T21" fmla="*/ 1028 h 3460"/>
                <a:gd name="T22" fmla="*/ 78 w 238"/>
                <a:gd name="T23" fmla="*/ 1170 h 3460"/>
                <a:gd name="T24" fmla="*/ 58 w 238"/>
                <a:gd name="T25" fmla="*/ 1458 h 3460"/>
                <a:gd name="T26" fmla="*/ 44 w 238"/>
                <a:gd name="T27" fmla="*/ 1752 h 3460"/>
                <a:gd name="T28" fmla="*/ 30 w 238"/>
                <a:gd name="T29" fmla="*/ 2040 h 3460"/>
                <a:gd name="T30" fmla="*/ 20 w 238"/>
                <a:gd name="T31" fmla="*/ 2320 h 3460"/>
                <a:gd name="T32" fmla="*/ 12 w 238"/>
                <a:gd name="T33" fmla="*/ 2584 h 3460"/>
                <a:gd name="T34" fmla="*/ 8 w 238"/>
                <a:gd name="T35" fmla="*/ 2824 h 3460"/>
                <a:gd name="T36" fmla="*/ 4 w 238"/>
                <a:gd name="T37" fmla="*/ 3036 h 3460"/>
                <a:gd name="T38" fmla="*/ 0 w 238"/>
                <a:gd name="T39" fmla="*/ 3346 h 3460"/>
                <a:gd name="T40" fmla="*/ 0 w 238"/>
                <a:gd name="T41" fmla="*/ 3460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grpSp>
        <p:nvGrpSpPr>
          <p:cNvPr id="3076" name="Group 93"/>
          <p:cNvGrpSpPr>
            <a:grpSpLocks/>
          </p:cNvGrpSpPr>
          <p:nvPr/>
        </p:nvGrpSpPr>
        <p:grpSpPr bwMode="auto">
          <a:xfrm rot="-5400000">
            <a:off x="-5043487" y="5868987"/>
            <a:ext cx="11685588" cy="1071563"/>
            <a:chOff x="1327150" y="3529013"/>
            <a:chExt cx="6950075" cy="5749925"/>
          </a:xfrm>
        </p:grpSpPr>
        <p:sp>
          <p:nvSpPr>
            <p:cNvPr id="95" name="Freeform 5"/>
            <p:cNvSpPr>
              <a:spLocks/>
            </p:cNvSpPr>
            <p:nvPr/>
          </p:nvSpPr>
          <p:spPr bwMode="auto">
            <a:xfrm>
              <a:off x="1325261" y="4040112"/>
              <a:ext cx="3476454" cy="5187710"/>
            </a:xfrm>
            <a:custGeom>
              <a:avLst/>
              <a:gdLst>
                <a:gd name="T0" fmla="*/ 2190 w 2190"/>
                <a:gd name="T1" fmla="*/ 0 h 3270"/>
                <a:gd name="T2" fmla="*/ 2190 w 2190"/>
                <a:gd name="T3" fmla="*/ 3270 h 3270"/>
                <a:gd name="T4" fmla="*/ 2190 w 2190"/>
                <a:gd name="T5" fmla="*/ 3270 h 3270"/>
                <a:gd name="T6" fmla="*/ 2188 w 2190"/>
                <a:gd name="T7" fmla="*/ 3246 h 3270"/>
                <a:gd name="T8" fmla="*/ 2184 w 2190"/>
                <a:gd name="T9" fmla="*/ 3182 h 3270"/>
                <a:gd name="T10" fmla="*/ 2180 w 2190"/>
                <a:gd name="T11" fmla="*/ 3138 h 3270"/>
                <a:gd name="T12" fmla="*/ 2172 w 2190"/>
                <a:gd name="T13" fmla="*/ 3084 h 3270"/>
                <a:gd name="T14" fmla="*/ 2162 w 2190"/>
                <a:gd name="T15" fmla="*/ 3022 h 3270"/>
                <a:gd name="T16" fmla="*/ 2150 w 2190"/>
                <a:gd name="T17" fmla="*/ 2952 h 3270"/>
                <a:gd name="T18" fmla="*/ 2134 w 2190"/>
                <a:gd name="T19" fmla="*/ 2878 h 3270"/>
                <a:gd name="T20" fmla="*/ 2116 w 2190"/>
                <a:gd name="T21" fmla="*/ 2796 h 3270"/>
                <a:gd name="T22" fmla="*/ 2092 w 2190"/>
                <a:gd name="T23" fmla="*/ 2710 h 3270"/>
                <a:gd name="T24" fmla="*/ 2064 w 2190"/>
                <a:gd name="T25" fmla="*/ 2620 h 3270"/>
                <a:gd name="T26" fmla="*/ 2032 w 2190"/>
                <a:gd name="T27" fmla="*/ 2526 h 3270"/>
                <a:gd name="T28" fmla="*/ 1994 w 2190"/>
                <a:gd name="T29" fmla="*/ 2428 h 3270"/>
                <a:gd name="T30" fmla="*/ 1950 w 2190"/>
                <a:gd name="T31" fmla="*/ 2330 h 3270"/>
                <a:gd name="T32" fmla="*/ 1926 w 2190"/>
                <a:gd name="T33" fmla="*/ 2278 h 3270"/>
                <a:gd name="T34" fmla="*/ 1902 w 2190"/>
                <a:gd name="T35" fmla="*/ 2228 h 3270"/>
                <a:gd name="T36" fmla="*/ 1874 w 2190"/>
                <a:gd name="T37" fmla="*/ 2176 h 3270"/>
                <a:gd name="T38" fmla="*/ 1846 w 2190"/>
                <a:gd name="T39" fmla="*/ 2126 h 3270"/>
                <a:gd name="T40" fmla="*/ 1816 w 2190"/>
                <a:gd name="T41" fmla="*/ 2074 h 3270"/>
                <a:gd name="T42" fmla="*/ 1784 w 2190"/>
                <a:gd name="T43" fmla="*/ 2022 h 3270"/>
                <a:gd name="T44" fmla="*/ 1750 w 2190"/>
                <a:gd name="T45" fmla="*/ 1972 h 3270"/>
                <a:gd name="T46" fmla="*/ 1714 w 2190"/>
                <a:gd name="T47" fmla="*/ 1920 h 3270"/>
                <a:gd name="T48" fmla="*/ 1678 w 2190"/>
                <a:gd name="T49" fmla="*/ 1870 h 3270"/>
                <a:gd name="T50" fmla="*/ 1638 w 2190"/>
                <a:gd name="T51" fmla="*/ 1818 h 3270"/>
                <a:gd name="T52" fmla="*/ 1596 w 2190"/>
                <a:gd name="T53" fmla="*/ 1768 h 3270"/>
                <a:gd name="T54" fmla="*/ 1554 w 2190"/>
                <a:gd name="T55" fmla="*/ 1718 h 3270"/>
                <a:gd name="T56" fmla="*/ 1508 w 2190"/>
                <a:gd name="T57" fmla="*/ 1670 h 3270"/>
                <a:gd name="T58" fmla="*/ 1460 w 2190"/>
                <a:gd name="T59" fmla="*/ 1620 h 3270"/>
                <a:gd name="T60" fmla="*/ 1412 w 2190"/>
                <a:gd name="T61" fmla="*/ 1572 h 3270"/>
                <a:gd name="T62" fmla="*/ 1360 w 2190"/>
                <a:gd name="T63" fmla="*/ 1526 h 3270"/>
                <a:gd name="T64" fmla="*/ 1306 w 2190"/>
                <a:gd name="T65" fmla="*/ 1480 h 3270"/>
                <a:gd name="T66" fmla="*/ 1250 w 2190"/>
                <a:gd name="T67" fmla="*/ 1434 h 3270"/>
                <a:gd name="T68" fmla="*/ 1190 w 2190"/>
                <a:gd name="T69" fmla="*/ 1390 h 3270"/>
                <a:gd name="T70" fmla="*/ 1130 w 2190"/>
                <a:gd name="T71" fmla="*/ 1348 h 3270"/>
                <a:gd name="T72" fmla="*/ 1066 w 2190"/>
                <a:gd name="T73" fmla="*/ 1306 h 3270"/>
                <a:gd name="T74" fmla="*/ 1000 w 2190"/>
                <a:gd name="T75" fmla="*/ 1266 h 3270"/>
                <a:gd name="T76" fmla="*/ 932 w 2190"/>
                <a:gd name="T77" fmla="*/ 1226 h 3270"/>
                <a:gd name="T78" fmla="*/ 862 w 2190"/>
                <a:gd name="T79" fmla="*/ 1188 h 3270"/>
                <a:gd name="T80" fmla="*/ 788 w 2190"/>
                <a:gd name="T81" fmla="*/ 1152 h 3270"/>
                <a:gd name="T82" fmla="*/ 712 w 2190"/>
                <a:gd name="T83" fmla="*/ 1118 h 3270"/>
                <a:gd name="T84" fmla="*/ 632 w 2190"/>
                <a:gd name="T85" fmla="*/ 1086 h 3270"/>
                <a:gd name="T86" fmla="*/ 550 w 2190"/>
                <a:gd name="T87" fmla="*/ 1054 h 3270"/>
                <a:gd name="T88" fmla="*/ 466 w 2190"/>
                <a:gd name="T89" fmla="*/ 1026 h 3270"/>
                <a:gd name="T90" fmla="*/ 378 w 2190"/>
                <a:gd name="T91" fmla="*/ 998 h 3270"/>
                <a:gd name="T92" fmla="*/ 288 w 2190"/>
                <a:gd name="T93" fmla="*/ 974 h 3270"/>
                <a:gd name="T94" fmla="*/ 196 w 2190"/>
                <a:gd name="T95" fmla="*/ 952 h 3270"/>
                <a:gd name="T96" fmla="*/ 98 w 2190"/>
                <a:gd name="T97" fmla="*/ 930 h 3270"/>
                <a:gd name="T98" fmla="*/ 0 w 2190"/>
                <a:gd name="T99" fmla="*/ 912 h 3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6" name="Freeform 6"/>
            <p:cNvSpPr>
              <a:spLocks/>
            </p:cNvSpPr>
            <p:nvPr/>
          </p:nvSpPr>
          <p:spPr bwMode="auto">
            <a:xfrm>
              <a:off x="1335648" y="5036773"/>
              <a:ext cx="3469844" cy="4174018"/>
            </a:xfrm>
            <a:custGeom>
              <a:avLst/>
              <a:gdLst>
                <a:gd name="T0" fmla="*/ 96 w 2186"/>
                <a:gd name="T1" fmla="*/ 598 h 2632"/>
                <a:gd name="T2" fmla="*/ 286 w 2186"/>
                <a:gd name="T3" fmla="*/ 632 h 2632"/>
                <a:gd name="T4" fmla="*/ 464 w 2186"/>
                <a:gd name="T5" fmla="*/ 674 h 2632"/>
                <a:gd name="T6" fmla="*/ 632 w 2186"/>
                <a:gd name="T7" fmla="*/ 722 h 2632"/>
                <a:gd name="T8" fmla="*/ 788 w 2186"/>
                <a:gd name="T9" fmla="*/ 778 h 2632"/>
                <a:gd name="T10" fmla="*/ 934 w 2186"/>
                <a:gd name="T11" fmla="*/ 838 h 2632"/>
                <a:gd name="T12" fmla="*/ 1068 w 2186"/>
                <a:gd name="T13" fmla="*/ 904 h 2632"/>
                <a:gd name="T14" fmla="*/ 1192 w 2186"/>
                <a:gd name="T15" fmla="*/ 976 h 2632"/>
                <a:gd name="T16" fmla="*/ 1308 w 2186"/>
                <a:gd name="T17" fmla="*/ 1050 h 2632"/>
                <a:gd name="T18" fmla="*/ 1414 w 2186"/>
                <a:gd name="T19" fmla="*/ 1130 h 2632"/>
                <a:gd name="T20" fmla="*/ 1510 w 2186"/>
                <a:gd name="T21" fmla="*/ 1212 h 2632"/>
                <a:gd name="T22" fmla="*/ 1598 w 2186"/>
                <a:gd name="T23" fmla="*/ 1296 h 2632"/>
                <a:gd name="T24" fmla="*/ 1680 w 2186"/>
                <a:gd name="T25" fmla="*/ 1382 h 2632"/>
                <a:gd name="T26" fmla="*/ 1752 w 2186"/>
                <a:gd name="T27" fmla="*/ 1470 h 2632"/>
                <a:gd name="T28" fmla="*/ 1818 w 2186"/>
                <a:gd name="T29" fmla="*/ 1558 h 2632"/>
                <a:gd name="T30" fmla="*/ 1876 w 2186"/>
                <a:gd name="T31" fmla="*/ 1646 h 2632"/>
                <a:gd name="T32" fmla="*/ 1928 w 2186"/>
                <a:gd name="T33" fmla="*/ 1734 h 2632"/>
                <a:gd name="T34" fmla="*/ 1974 w 2186"/>
                <a:gd name="T35" fmla="*/ 1822 h 2632"/>
                <a:gd name="T36" fmla="*/ 2048 w 2186"/>
                <a:gd name="T37" fmla="*/ 1992 h 2632"/>
                <a:gd name="T38" fmla="*/ 2102 w 2186"/>
                <a:gd name="T39" fmla="*/ 2150 h 2632"/>
                <a:gd name="T40" fmla="*/ 2140 w 2186"/>
                <a:gd name="T41" fmla="*/ 2294 h 2632"/>
                <a:gd name="T42" fmla="*/ 2164 w 2186"/>
                <a:gd name="T43" fmla="*/ 2418 h 2632"/>
                <a:gd name="T44" fmla="*/ 2178 w 2186"/>
                <a:gd name="T45" fmla="*/ 2518 h 2632"/>
                <a:gd name="T46" fmla="*/ 2186 w 2186"/>
                <a:gd name="T47" fmla="*/ 2612 h 2632"/>
                <a:gd name="T48" fmla="*/ 2186 w 2186"/>
                <a:gd name="T49" fmla="*/ 2632 h 2632"/>
                <a:gd name="T50" fmla="*/ 2180 w 2186"/>
                <a:gd name="T51" fmla="*/ 2534 h 2632"/>
                <a:gd name="T52" fmla="*/ 2170 w 2186"/>
                <a:gd name="T53" fmla="*/ 2420 h 2632"/>
                <a:gd name="T54" fmla="*/ 2150 w 2186"/>
                <a:gd name="T55" fmla="*/ 2274 h 2632"/>
                <a:gd name="T56" fmla="*/ 2116 w 2186"/>
                <a:gd name="T57" fmla="*/ 2098 h 2632"/>
                <a:gd name="T58" fmla="*/ 2066 w 2186"/>
                <a:gd name="T59" fmla="*/ 1898 h 2632"/>
                <a:gd name="T60" fmla="*/ 1996 w 2186"/>
                <a:gd name="T61" fmla="*/ 1684 h 2632"/>
                <a:gd name="T62" fmla="*/ 1930 w 2186"/>
                <a:gd name="T63" fmla="*/ 1516 h 2632"/>
                <a:gd name="T64" fmla="*/ 1880 w 2186"/>
                <a:gd name="T65" fmla="*/ 1400 h 2632"/>
                <a:gd name="T66" fmla="*/ 1820 w 2186"/>
                <a:gd name="T67" fmla="*/ 1286 h 2632"/>
                <a:gd name="T68" fmla="*/ 1756 w 2186"/>
                <a:gd name="T69" fmla="*/ 1170 h 2632"/>
                <a:gd name="T70" fmla="*/ 1684 w 2186"/>
                <a:gd name="T71" fmla="*/ 1056 h 2632"/>
                <a:gd name="T72" fmla="*/ 1604 w 2186"/>
                <a:gd name="T73" fmla="*/ 944 h 2632"/>
                <a:gd name="T74" fmla="*/ 1514 w 2186"/>
                <a:gd name="T75" fmla="*/ 832 h 2632"/>
                <a:gd name="T76" fmla="*/ 1418 w 2186"/>
                <a:gd name="T77" fmla="*/ 724 h 2632"/>
                <a:gd name="T78" fmla="*/ 1312 w 2186"/>
                <a:gd name="T79" fmla="*/ 622 h 2632"/>
                <a:gd name="T80" fmla="*/ 1198 w 2186"/>
                <a:gd name="T81" fmla="*/ 522 h 2632"/>
                <a:gd name="T82" fmla="*/ 1072 w 2186"/>
                <a:gd name="T83" fmla="*/ 428 h 2632"/>
                <a:gd name="T84" fmla="*/ 938 w 2186"/>
                <a:gd name="T85" fmla="*/ 340 h 2632"/>
                <a:gd name="T86" fmla="*/ 792 w 2186"/>
                <a:gd name="T87" fmla="*/ 260 h 2632"/>
                <a:gd name="T88" fmla="*/ 636 w 2186"/>
                <a:gd name="T89" fmla="*/ 186 h 2632"/>
                <a:gd name="T90" fmla="*/ 470 w 2186"/>
                <a:gd name="T91" fmla="*/ 120 h 2632"/>
                <a:gd name="T92" fmla="*/ 290 w 2186"/>
                <a:gd name="T93" fmla="*/ 64 h 2632"/>
                <a:gd name="T94" fmla="*/ 100 w 2186"/>
                <a:gd name="T95" fmla="*/ 18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7" name="Freeform 7"/>
            <p:cNvSpPr>
              <a:spLocks/>
            </p:cNvSpPr>
            <p:nvPr/>
          </p:nvSpPr>
          <p:spPr bwMode="auto">
            <a:xfrm>
              <a:off x="1663276" y="3690860"/>
              <a:ext cx="3140327" cy="5519925"/>
            </a:xfrm>
            <a:custGeom>
              <a:avLst/>
              <a:gdLst>
                <a:gd name="T0" fmla="*/ 0 w 1978"/>
                <a:gd name="T1" fmla="*/ 376 h 3480"/>
                <a:gd name="T2" fmla="*/ 180 w 1978"/>
                <a:gd name="T3" fmla="*/ 416 h 3480"/>
                <a:gd name="T4" fmla="*/ 350 w 1978"/>
                <a:gd name="T5" fmla="*/ 468 h 3480"/>
                <a:gd name="T6" fmla="*/ 506 w 1978"/>
                <a:gd name="T7" fmla="*/ 532 h 3480"/>
                <a:gd name="T8" fmla="*/ 654 w 1978"/>
                <a:gd name="T9" fmla="*/ 608 h 3480"/>
                <a:gd name="T10" fmla="*/ 792 w 1978"/>
                <a:gd name="T11" fmla="*/ 694 h 3480"/>
                <a:gd name="T12" fmla="*/ 918 w 1978"/>
                <a:gd name="T13" fmla="*/ 790 h 3480"/>
                <a:gd name="T14" fmla="*/ 1036 w 1978"/>
                <a:gd name="T15" fmla="*/ 894 h 3480"/>
                <a:gd name="T16" fmla="*/ 1144 w 1978"/>
                <a:gd name="T17" fmla="*/ 1006 h 3480"/>
                <a:gd name="T18" fmla="*/ 1244 w 1978"/>
                <a:gd name="T19" fmla="*/ 1124 h 3480"/>
                <a:gd name="T20" fmla="*/ 1336 w 1978"/>
                <a:gd name="T21" fmla="*/ 1248 h 3480"/>
                <a:gd name="T22" fmla="*/ 1420 w 1978"/>
                <a:gd name="T23" fmla="*/ 1376 h 3480"/>
                <a:gd name="T24" fmla="*/ 1496 w 1978"/>
                <a:gd name="T25" fmla="*/ 1508 h 3480"/>
                <a:gd name="T26" fmla="*/ 1566 w 1978"/>
                <a:gd name="T27" fmla="*/ 1644 h 3480"/>
                <a:gd name="T28" fmla="*/ 1628 w 1978"/>
                <a:gd name="T29" fmla="*/ 1780 h 3480"/>
                <a:gd name="T30" fmla="*/ 1682 w 1978"/>
                <a:gd name="T31" fmla="*/ 1918 h 3480"/>
                <a:gd name="T32" fmla="*/ 1732 w 1978"/>
                <a:gd name="T33" fmla="*/ 2056 h 3480"/>
                <a:gd name="T34" fmla="*/ 1776 w 1978"/>
                <a:gd name="T35" fmla="*/ 2194 h 3480"/>
                <a:gd name="T36" fmla="*/ 1846 w 1978"/>
                <a:gd name="T37" fmla="*/ 2460 h 3480"/>
                <a:gd name="T38" fmla="*/ 1898 w 1978"/>
                <a:gd name="T39" fmla="*/ 2712 h 3480"/>
                <a:gd name="T40" fmla="*/ 1934 w 1978"/>
                <a:gd name="T41" fmla="*/ 2940 h 3480"/>
                <a:gd name="T42" fmla="*/ 1958 w 1978"/>
                <a:gd name="T43" fmla="*/ 3138 h 3480"/>
                <a:gd name="T44" fmla="*/ 1974 w 1978"/>
                <a:gd name="T45" fmla="*/ 3360 h 3480"/>
                <a:gd name="T46" fmla="*/ 1978 w 1978"/>
                <a:gd name="T47" fmla="*/ 3480 h 3480"/>
                <a:gd name="T48" fmla="*/ 1978 w 1978"/>
                <a:gd name="T49" fmla="*/ 3442 h 3480"/>
                <a:gd name="T50" fmla="*/ 1968 w 1978"/>
                <a:gd name="T51" fmla="*/ 3172 h 3480"/>
                <a:gd name="T52" fmla="*/ 1954 w 1978"/>
                <a:gd name="T53" fmla="*/ 2956 h 3480"/>
                <a:gd name="T54" fmla="*/ 1932 w 1978"/>
                <a:gd name="T55" fmla="*/ 2702 h 3480"/>
                <a:gd name="T56" fmla="*/ 1900 w 1978"/>
                <a:gd name="T57" fmla="*/ 2418 h 3480"/>
                <a:gd name="T58" fmla="*/ 1854 w 1978"/>
                <a:gd name="T59" fmla="*/ 2112 h 3480"/>
                <a:gd name="T60" fmla="*/ 1792 w 1978"/>
                <a:gd name="T61" fmla="*/ 1796 h 3480"/>
                <a:gd name="T62" fmla="*/ 1736 w 1978"/>
                <a:gd name="T63" fmla="*/ 1556 h 3480"/>
                <a:gd name="T64" fmla="*/ 1692 w 1978"/>
                <a:gd name="T65" fmla="*/ 1398 h 3480"/>
                <a:gd name="T66" fmla="*/ 1642 w 1978"/>
                <a:gd name="T67" fmla="*/ 1244 h 3480"/>
                <a:gd name="T68" fmla="*/ 1588 w 1978"/>
                <a:gd name="T69" fmla="*/ 1092 h 3480"/>
                <a:gd name="T70" fmla="*/ 1530 w 1978"/>
                <a:gd name="T71" fmla="*/ 944 h 3480"/>
                <a:gd name="T72" fmla="*/ 1464 w 1978"/>
                <a:gd name="T73" fmla="*/ 804 h 3480"/>
                <a:gd name="T74" fmla="*/ 1392 w 1978"/>
                <a:gd name="T75" fmla="*/ 670 h 3480"/>
                <a:gd name="T76" fmla="*/ 1314 w 1978"/>
                <a:gd name="T77" fmla="*/ 546 h 3480"/>
                <a:gd name="T78" fmla="*/ 1230 w 1978"/>
                <a:gd name="T79" fmla="*/ 430 h 3480"/>
                <a:gd name="T80" fmla="*/ 1140 w 1978"/>
                <a:gd name="T81" fmla="*/ 326 h 3480"/>
                <a:gd name="T82" fmla="*/ 1040 w 1978"/>
                <a:gd name="T83" fmla="*/ 234 h 3480"/>
                <a:gd name="T84" fmla="*/ 934 w 1978"/>
                <a:gd name="T85" fmla="*/ 154 h 3480"/>
                <a:gd name="T86" fmla="*/ 822 w 1978"/>
                <a:gd name="T87" fmla="*/ 90 h 3480"/>
                <a:gd name="T88" fmla="*/ 700 w 1978"/>
                <a:gd name="T89" fmla="*/ 42 h 3480"/>
                <a:gd name="T90" fmla="*/ 570 w 1978"/>
                <a:gd name="T91" fmla="*/ 8 h 3480"/>
                <a:gd name="T92" fmla="*/ 502 w 1978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8" name="Freeform 8"/>
            <p:cNvSpPr>
              <a:spLocks/>
            </p:cNvSpPr>
            <p:nvPr/>
          </p:nvSpPr>
          <p:spPr bwMode="auto">
            <a:xfrm>
              <a:off x="1462167" y="3929375"/>
              <a:ext cx="3343325" cy="5281410"/>
            </a:xfrm>
            <a:custGeom>
              <a:avLst/>
              <a:gdLst>
                <a:gd name="T0" fmla="*/ 364 w 2106"/>
                <a:gd name="T1" fmla="*/ 0 h 3330"/>
                <a:gd name="T2" fmla="*/ 524 w 2106"/>
                <a:gd name="T3" fmla="*/ 32 h 3330"/>
                <a:gd name="T4" fmla="*/ 672 w 2106"/>
                <a:gd name="T5" fmla="*/ 80 h 3330"/>
                <a:gd name="T6" fmla="*/ 812 w 2106"/>
                <a:gd name="T7" fmla="*/ 142 h 3330"/>
                <a:gd name="T8" fmla="*/ 942 w 2106"/>
                <a:gd name="T9" fmla="*/ 218 h 3330"/>
                <a:gd name="T10" fmla="*/ 1062 w 2106"/>
                <a:gd name="T11" fmla="*/ 304 h 3330"/>
                <a:gd name="T12" fmla="*/ 1176 w 2106"/>
                <a:gd name="T13" fmla="*/ 404 h 3330"/>
                <a:gd name="T14" fmla="*/ 1280 w 2106"/>
                <a:gd name="T15" fmla="*/ 512 h 3330"/>
                <a:gd name="T16" fmla="*/ 1374 w 2106"/>
                <a:gd name="T17" fmla="*/ 630 h 3330"/>
                <a:gd name="T18" fmla="*/ 1464 w 2106"/>
                <a:gd name="T19" fmla="*/ 754 h 3330"/>
                <a:gd name="T20" fmla="*/ 1544 w 2106"/>
                <a:gd name="T21" fmla="*/ 888 h 3330"/>
                <a:gd name="T22" fmla="*/ 1618 w 2106"/>
                <a:gd name="T23" fmla="*/ 1024 h 3330"/>
                <a:gd name="T24" fmla="*/ 1684 w 2106"/>
                <a:gd name="T25" fmla="*/ 1168 h 3330"/>
                <a:gd name="T26" fmla="*/ 1746 w 2106"/>
                <a:gd name="T27" fmla="*/ 1314 h 3330"/>
                <a:gd name="T28" fmla="*/ 1800 w 2106"/>
                <a:gd name="T29" fmla="*/ 1462 h 3330"/>
                <a:gd name="T30" fmla="*/ 1848 w 2106"/>
                <a:gd name="T31" fmla="*/ 1612 h 3330"/>
                <a:gd name="T32" fmla="*/ 1892 w 2106"/>
                <a:gd name="T33" fmla="*/ 1762 h 3330"/>
                <a:gd name="T34" fmla="*/ 1962 w 2106"/>
                <a:gd name="T35" fmla="*/ 2058 h 3330"/>
                <a:gd name="T36" fmla="*/ 2016 w 2106"/>
                <a:gd name="T37" fmla="*/ 2344 h 3330"/>
                <a:gd name="T38" fmla="*/ 2054 w 2106"/>
                <a:gd name="T39" fmla="*/ 2610 h 3330"/>
                <a:gd name="T40" fmla="*/ 2080 w 2106"/>
                <a:gd name="T41" fmla="*/ 2846 h 3330"/>
                <a:gd name="T42" fmla="*/ 2096 w 2106"/>
                <a:gd name="T43" fmla="*/ 3044 h 3330"/>
                <a:gd name="T44" fmla="*/ 2106 w 2106"/>
                <a:gd name="T45" fmla="*/ 3294 h 3330"/>
                <a:gd name="T46" fmla="*/ 2106 w 2106"/>
                <a:gd name="T47" fmla="*/ 3330 h 3330"/>
                <a:gd name="T48" fmla="*/ 2100 w 2106"/>
                <a:gd name="T49" fmla="*/ 3220 h 3330"/>
                <a:gd name="T50" fmla="*/ 2090 w 2106"/>
                <a:gd name="T51" fmla="*/ 3094 h 3330"/>
                <a:gd name="T52" fmla="*/ 2070 w 2106"/>
                <a:gd name="T53" fmla="*/ 2930 h 3330"/>
                <a:gd name="T54" fmla="*/ 2036 w 2106"/>
                <a:gd name="T55" fmla="*/ 2734 h 3330"/>
                <a:gd name="T56" fmla="*/ 1988 w 2106"/>
                <a:gd name="T57" fmla="*/ 2512 h 3330"/>
                <a:gd name="T58" fmla="*/ 1922 w 2106"/>
                <a:gd name="T59" fmla="*/ 2274 h 3330"/>
                <a:gd name="T60" fmla="*/ 1858 w 2106"/>
                <a:gd name="T61" fmla="*/ 2086 h 3330"/>
                <a:gd name="T62" fmla="*/ 1808 w 2106"/>
                <a:gd name="T63" fmla="*/ 1960 h 3330"/>
                <a:gd name="T64" fmla="*/ 1750 w 2106"/>
                <a:gd name="T65" fmla="*/ 1832 h 3330"/>
                <a:gd name="T66" fmla="*/ 1688 w 2106"/>
                <a:gd name="T67" fmla="*/ 1704 h 3330"/>
                <a:gd name="T68" fmla="*/ 1618 w 2106"/>
                <a:gd name="T69" fmla="*/ 1578 h 3330"/>
                <a:gd name="T70" fmla="*/ 1540 w 2106"/>
                <a:gd name="T71" fmla="*/ 1454 h 3330"/>
                <a:gd name="T72" fmla="*/ 1456 w 2106"/>
                <a:gd name="T73" fmla="*/ 1332 h 3330"/>
                <a:gd name="T74" fmla="*/ 1362 w 2106"/>
                <a:gd name="T75" fmla="*/ 1214 h 3330"/>
                <a:gd name="T76" fmla="*/ 1260 w 2106"/>
                <a:gd name="T77" fmla="*/ 1100 h 3330"/>
                <a:gd name="T78" fmla="*/ 1150 w 2106"/>
                <a:gd name="T79" fmla="*/ 992 h 3330"/>
                <a:gd name="T80" fmla="*/ 1030 w 2106"/>
                <a:gd name="T81" fmla="*/ 890 h 3330"/>
                <a:gd name="T82" fmla="*/ 900 w 2106"/>
                <a:gd name="T83" fmla="*/ 796 h 3330"/>
                <a:gd name="T84" fmla="*/ 762 w 2106"/>
                <a:gd name="T85" fmla="*/ 708 h 3330"/>
                <a:gd name="T86" fmla="*/ 612 w 2106"/>
                <a:gd name="T87" fmla="*/ 630 h 3330"/>
                <a:gd name="T88" fmla="*/ 452 w 2106"/>
                <a:gd name="T89" fmla="*/ 560 h 3330"/>
                <a:gd name="T90" fmla="*/ 280 w 2106"/>
                <a:gd name="T91" fmla="*/ 502 h 3330"/>
                <a:gd name="T92" fmla="*/ 96 w 2106"/>
                <a:gd name="T93" fmla="*/ 454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9" name="Freeform 9"/>
            <p:cNvSpPr>
              <a:spLocks/>
            </p:cNvSpPr>
            <p:nvPr/>
          </p:nvSpPr>
          <p:spPr bwMode="auto">
            <a:xfrm>
              <a:off x="1874772" y="3529013"/>
              <a:ext cx="2926944" cy="5749925"/>
            </a:xfrm>
            <a:custGeom>
              <a:avLst/>
              <a:gdLst>
                <a:gd name="T0" fmla="*/ 0 w 1844"/>
                <a:gd name="T1" fmla="*/ 1878 h 3620"/>
                <a:gd name="T2" fmla="*/ 166 w 1844"/>
                <a:gd name="T3" fmla="*/ 1908 h 3620"/>
                <a:gd name="T4" fmla="*/ 324 w 1844"/>
                <a:gd name="T5" fmla="*/ 1944 h 3620"/>
                <a:gd name="T6" fmla="*/ 470 w 1844"/>
                <a:gd name="T7" fmla="*/ 1986 h 3620"/>
                <a:gd name="T8" fmla="*/ 606 w 1844"/>
                <a:gd name="T9" fmla="*/ 2034 h 3620"/>
                <a:gd name="T10" fmla="*/ 734 w 1844"/>
                <a:gd name="T11" fmla="*/ 2086 h 3620"/>
                <a:gd name="T12" fmla="*/ 852 w 1844"/>
                <a:gd name="T13" fmla="*/ 2144 h 3620"/>
                <a:gd name="T14" fmla="*/ 962 w 1844"/>
                <a:gd name="T15" fmla="*/ 2204 h 3620"/>
                <a:gd name="T16" fmla="*/ 1064 w 1844"/>
                <a:gd name="T17" fmla="*/ 2270 h 3620"/>
                <a:gd name="T18" fmla="*/ 1156 w 1844"/>
                <a:gd name="T19" fmla="*/ 2336 h 3620"/>
                <a:gd name="T20" fmla="*/ 1242 w 1844"/>
                <a:gd name="T21" fmla="*/ 2406 h 3620"/>
                <a:gd name="T22" fmla="*/ 1320 w 1844"/>
                <a:gd name="T23" fmla="*/ 2480 h 3620"/>
                <a:gd name="T24" fmla="*/ 1392 w 1844"/>
                <a:gd name="T25" fmla="*/ 2554 h 3620"/>
                <a:gd name="T26" fmla="*/ 1456 w 1844"/>
                <a:gd name="T27" fmla="*/ 2628 h 3620"/>
                <a:gd name="T28" fmla="*/ 1514 w 1844"/>
                <a:gd name="T29" fmla="*/ 2704 h 3620"/>
                <a:gd name="T30" fmla="*/ 1566 w 1844"/>
                <a:gd name="T31" fmla="*/ 2780 h 3620"/>
                <a:gd name="T32" fmla="*/ 1652 w 1844"/>
                <a:gd name="T33" fmla="*/ 2930 h 3620"/>
                <a:gd name="T34" fmla="*/ 1718 w 1844"/>
                <a:gd name="T35" fmla="*/ 3074 h 3620"/>
                <a:gd name="T36" fmla="*/ 1768 w 1844"/>
                <a:gd name="T37" fmla="*/ 3210 h 3620"/>
                <a:gd name="T38" fmla="*/ 1802 w 1844"/>
                <a:gd name="T39" fmla="*/ 3332 h 3620"/>
                <a:gd name="T40" fmla="*/ 1824 w 1844"/>
                <a:gd name="T41" fmla="*/ 3438 h 3620"/>
                <a:gd name="T42" fmla="*/ 1840 w 1844"/>
                <a:gd name="T43" fmla="*/ 3558 h 3620"/>
                <a:gd name="T44" fmla="*/ 1844 w 1844"/>
                <a:gd name="T45" fmla="*/ 3620 h 3620"/>
                <a:gd name="T46" fmla="*/ 1844 w 1844"/>
                <a:gd name="T47" fmla="*/ 3476 h 3620"/>
                <a:gd name="T48" fmla="*/ 1834 w 1844"/>
                <a:gd name="T49" fmla="*/ 3096 h 3620"/>
                <a:gd name="T50" fmla="*/ 1814 w 1844"/>
                <a:gd name="T51" fmla="*/ 2700 h 3620"/>
                <a:gd name="T52" fmla="*/ 1794 w 1844"/>
                <a:gd name="T53" fmla="*/ 2400 h 3620"/>
                <a:gd name="T54" fmla="*/ 1764 w 1844"/>
                <a:gd name="T55" fmla="*/ 2082 h 3620"/>
                <a:gd name="T56" fmla="*/ 1724 w 1844"/>
                <a:gd name="T57" fmla="*/ 1756 h 3620"/>
                <a:gd name="T58" fmla="*/ 1674 w 1844"/>
                <a:gd name="T59" fmla="*/ 1432 h 3620"/>
                <a:gd name="T60" fmla="*/ 1610 w 1844"/>
                <a:gd name="T61" fmla="*/ 1118 h 3620"/>
                <a:gd name="T62" fmla="*/ 1574 w 1844"/>
                <a:gd name="T63" fmla="*/ 968 h 3620"/>
                <a:gd name="T64" fmla="*/ 1534 w 1844"/>
                <a:gd name="T65" fmla="*/ 824 h 3620"/>
                <a:gd name="T66" fmla="*/ 1490 w 1844"/>
                <a:gd name="T67" fmla="*/ 688 h 3620"/>
                <a:gd name="T68" fmla="*/ 1442 w 1844"/>
                <a:gd name="T69" fmla="*/ 560 h 3620"/>
                <a:gd name="T70" fmla="*/ 1388 w 1844"/>
                <a:gd name="T71" fmla="*/ 442 h 3620"/>
                <a:gd name="T72" fmla="*/ 1332 w 1844"/>
                <a:gd name="T73" fmla="*/ 334 h 3620"/>
                <a:gd name="T74" fmla="*/ 1270 w 1844"/>
                <a:gd name="T75" fmla="*/ 238 h 3620"/>
                <a:gd name="T76" fmla="*/ 1204 w 1844"/>
                <a:gd name="T77" fmla="*/ 156 h 3620"/>
                <a:gd name="T78" fmla="*/ 1134 w 1844"/>
                <a:gd name="T79" fmla="*/ 88 h 3620"/>
                <a:gd name="T80" fmla="*/ 1058 w 1844"/>
                <a:gd name="T81" fmla="*/ 36 h 3620"/>
                <a:gd name="T82" fmla="*/ 978 w 1844"/>
                <a:gd name="T83" fmla="*/ 0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0" name="Freeform 10"/>
            <p:cNvSpPr>
              <a:spLocks/>
            </p:cNvSpPr>
            <p:nvPr/>
          </p:nvSpPr>
          <p:spPr bwMode="auto">
            <a:xfrm>
              <a:off x="2396900" y="3784560"/>
              <a:ext cx="2406703" cy="5494373"/>
            </a:xfrm>
            <a:custGeom>
              <a:avLst/>
              <a:gdLst>
                <a:gd name="T0" fmla="*/ 1278 w 1516"/>
                <a:gd name="T1" fmla="*/ 0 h 3460"/>
                <a:gd name="T2" fmla="*/ 1278 w 1516"/>
                <a:gd name="T3" fmla="*/ 0 h 3460"/>
                <a:gd name="T4" fmla="*/ 1298 w 1516"/>
                <a:gd name="T5" fmla="*/ 84 h 3460"/>
                <a:gd name="T6" fmla="*/ 1318 w 1516"/>
                <a:gd name="T7" fmla="*/ 176 h 3460"/>
                <a:gd name="T8" fmla="*/ 1338 w 1516"/>
                <a:gd name="T9" fmla="*/ 278 h 3460"/>
                <a:gd name="T10" fmla="*/ 1356 w 1516"/>
                <a:gd name="T11" fmla="*/ 388 h 3460"/>
                <a:gd name="T12" fmla="*/ 1372 w 1516"/>
                <a:gd name="T13" fmla="*/ 504 h 3460"/>
                <a:gd name="T14" fmla="*/ 1386 w 1516"/>
                <a:gd name="T15" fmla="*/ 628 h 3460"/>
                <a:gd name="T16" fmla="*/ 1400 w 1516"/>
                <a:gd name="T17" fmla="*/ 756 h 3460"/>
                <a:gd name="T18" fmla="*/ 1414 w 1516"/>
                <a:gd name="T19" fmla="*/ 892 h 3460"/>
                <a:gd name="T20" fmla="*/ 1426 w 1516"/>
                <a:gd name="T21" fmla="*/ 1030 h 3460"/>
                <a:gd name="T22" fmla="*/ 1438 w 1516"/>
                <a:gd name="T23" fmla="*/ 1170 h 3460"/>
                <a:gd name="T24" fmla="*/ 1456 w 1516"/>
                <a:gd name="T25" fmla="*/ 1460 h 3460"/>
                <a:gd name="T26" fmla="*/ 1472 w 1516"/>
                <a:gd name="T27" fmla="*/ 1752 h 3460"/>
                <a:gd name="T28" fmla="*/ 1486 w 1516"/>
                <a:gd name="T29" fmla="*/ 2042 h 3460"/>
                <a:gd name="T30" fmla="*/ 1496 w 1516"/>
                <a:gd name="T31" fmla="*/ 2322 h 3460"/>
                <a:gd name="T32" fmla="*/ 1502 w 1516"/>
                <a:gd name="T33" fmla="*/ 2584 h 3460"/>
                <a:gd name="T34" fmla="*/ 1508 w 1516"/>
                <a:gd name="T35" fmla="*/ 2826 h 3460"/>
                <a:gd name="T36" fmla="*/ 1512 w 1516"/>
                <a:gd name="T37" fmla="*/ 3036 h 3460"/>
                <a:gd name="T38" fmla="*/ 1516 w 1516"/>
                <a:gd name="T39" fmla="*/ 3346 h 3460"/>
                <a:gd name="T40" fmla="*/ 1516 w 1516"/>
                <a:gd name="T41" fmla="*/ 3460 h 3460"/>
                <a:gd name="T42" fmla="*/ 1516 w 1516"/>
                <a:gd name="T43" fmla="*/ 3460 h 3460"/>
                <a:gd name="T44" fmla="*/ 1516 w 1516"/>
                <a:gd name="T45" fmla="*/ 3446 h 3460"/>
                <a:gd name="T46" fmla="*/ 1514 w 1516"/>
                <a:gd name="T47" fmla="*/ 3406 h 3460"/>
                <a:gd name="T48" fmla="*/ 1506 w 1516"/>
                <a:gd name="T49" fmla="*/ 3342 h 3460"/>
                <a:gd name="T50" fmla="*/ 1502 w 1516"/>
                <a:gd name="T51" fmla="*/ 3304 h 3460"/>
                <a:gd name="T52" fmla="*/ 1494 w 1516"/>
                <a:gd name="T53" fmla="*/ 3260 h 3460"/>
                <a:gd name="T54" fmla="*/ 1484 w 1516"/>
                <a:gd name="T55" fmla="*/ 3212 h 3460"/>
                <a:gd name="T56" fmla="*/ 1472 w 1516"/>
                <a:gd name="T57" fmla="*/ 3160 h 3460"/>
                <a:gd name="T58" fmla="*/ 1456 w 1516"/>
                <a:gd name="T59" fmla="*/ 3106 h 3460"/>
                <a:gd name="T60" fmla="*/ 1438 w 1516"/>
                <a:gd name="T61" fmla="*/ 3048 h 3460"/>
                <a:gd name="T62" fmla="*/ 1418 w 1516"/>
                <a:gd name="T63" fmla="*/ 2988 h 3460"/>
                <a:gd name="T64" fmla="*/ 1392 w 1516"/>
                <a:gd name="T65" fmla="*/ 2926 h 3460"/>
                <a:gd name="T66" fmla="*/ 1364 w 1516"/>
                <a:gd name="T67" fmla="*/ 2862 h 3460"/>
                <a:gd name="T68" fmla="*/ 1330 w 1516"/>
                <a:gd name="T69" fmla="*/ 2798 h 3460"/>
                <a:gd name="T70" fmla="*/ 1292 w 1516"/>
                <a:gd name="T71" fmla="*/ 2732 h 3460"/>
                <a:gd name="T72" fmla="*/ 1250 w 1516"/>
                <a:gd name="T73" fmla="*/ 2666 h 3460"/>
                <a:gd name="T74" fmla="*/ 1202 w 1516"/>
                <a:gd name="T75" fmla="*/ 2600 h 3460"/>
                <a:gd name="T76" fmla="*/ 1150 w 1516"/>
                <a:gd name="T77" fmla="*/ 2536 h 3460"/>
                <a:gd name="T78" fmla="*/ 1122 w 1516"/>
                <a:gd name="T79" fmla="*/ 2502 h 3460"/>
                <a:gd name="T80" fmla="*/ 1092 w 1516"/>
                <a:gd name="T81" fmla="*/ 2470 h 3460"/>
                <a:gd name="T82" fmla="*/ 1060 w 1516"/>
                <a:gd name="T83" fmla="*/ 2438 h 3460"/>
                <a:gd name="T84" fmla="*/ 1028 w 1516"/>
                <a:gd name="T85" fmla="*/ 2408 h 3460"/>
                <a:gd name="T86" fmla="*/ 994 w 1516"/>
                <a:gd name="T87" fmla="*/ 2376 h 3460"/>
                <a:gd name="T88" fmla="*/ 958 w 1516"/>
                <a:gd name="T89" fmla="*/ 2346 h 3460"/>
                <a:gd name="T90" fmla="*/ 920 w 1516"/>
                <a:gd name="T91" fmla="*/ 2316 h 3460"/>
                <a:gd name="T92" fmla="*/ 880 w 1516"/>
                <a:gd name="T93" fmla="*/ 2286 h 3460"/>
                <a:gd name="T94" fmla="*/ 840 w 1516"/>
                <a:gd name="T95" fmla="*/ 2258 h 3460"/>
                <a:gd name="T96" fmla="*/ 798 w 1516"/>
                <a:gd name="T97" fmla="*/ 2228 h 3460"/>
                <a:gd name="T98" fmla="*/ 752 w 1516"/>
                <a:gd name="T99" fmla="*/ 2202 h 3460"/>
                <a:gd name="T100" fmla="*/ 706 w 1516"/>
                <a:gd name="T101" fmla="*/ 2174 h 3460"/>
                <a:gd name="T102" fmla="*/ 658 w 1516"/>
                <a:gd name="T103" fmla="*/ 2148 h 3460"/>
                <a:gd name="T104" fmla="*/ 608 w 1516"/>
                <a:gd name="T105" fmla="*/ 2124 h 3460"/>
                <a:gd name="T106" fmla="*/ 556 w 1516"/>
                <a:gd name="T107" fmla="*/ 2100 h 3460"/>
                <a:gd name="T108" fmla="*/ 504 w 1516"/>
                <a:gd name="T109" fmla="*/ 2076 h 3460"/>
                <a:gd name="T110" fmla="*/ 448 w 1516"/>
                <a:gd name="T111" fmla="*/ 2054 h 3460"/>
                <a:gd name="T112" fmla="*/ 390 w 1516"/>
                <a:gd name="T113" fmla="*/ 2034 h 3460"/>
                <a:gd name="T114" fmla="*/ 330 w 1516"/>
                <a:gd name="T115" fmla="*/ 2014 h 3460"/>
                <a:gd name="T116" fmla="*/ 268 w 1516"/>
                <a:gd name="T117" fmla="*/ 1996 h 3460"/>
                <a:gd name="T118" fmla="*/ 204 w 1516"/>
                <a:gd name="T119" fmla="*/ 1978 h 3460"/>
                <a:gd name="T120" fmla="*/ 138 w 1516"/>
                <a:gd name="T121" fmla="*/ 1962 h 3460"/>
                <a:gd name="T122" fmla="*/ 70 w 1516"/>
                <a:gd name="T123" fmla="*/ 1948 h 3460"/>
                <a:gd name="T124" fmla="*/ 0 w 1516"/>
                <a:gd name="T125" fmla="*/ 193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1" name="Freeform 11"/>
            <p:cNvSpPr>
              <a:spLocks/>
            </p:cNvSpPr>
            <p:nvPr/>
          </p:nvSpPr>
          <p:spPr bwMode="auto">
            <a:xfrm>
              <a:off x="4798883" y="5488243"/>
              <a:ext cx="3476454" cy="3739582"/>
            </a:xfrm>
            <a:custGeom>
              <a:avLst/>
              <a:gdLst>
                <a:gd name="T0" fmla="*/ 0 w 2190"/>
                <a:gd name="T1" fmla="*/ 2356 h 2356"/>
                <a:gd name="T2" fmla="*/ 0 w 2190"/>
                <a:gd name="T3" fmla="*/ 2356 h 2356"/>
                <a:gd name="T4" fmla="*/ 0 w 2190"/>
                <a:gd name="T5" fmla="*/ 2334 h 2356"/>
                <a:gd name="T6" fmla="*/ 6 w 2190"/>
                <a:gd name="T7" fmla="*/ 2270 h 2356"/>
                <a:gd name="T8" fmla="*/ 10 w 2190"/>
                <a:gd name="T9" fmla="*/ 2224 h 2356"/>
                <a:gd name="T10" fmla="*/ 18 w 2190"/>
                <a:gd name="T11" fmla="*/ 2170 h 2356"/>
                <a:gd name="T12" fmla="*/ 26 w 2190"/>
                <a:gd name="T13" fmla="*/ 2108 h 2356"/>
                <a:gd name="T14" fmla="*/ 40 w 2190"/>
                <a:gd name="T15" fmla="*/ 2040 h 2356"/>
                <a:gd name="T16" fmla="*/ 54 w 2190"/>
                <a:gd name="T17" fmla="*/ 1964 h 2356"/>
                <a:gd name="T18" fmla="*/ 74 w 2190"/>
                <a:gd name="T19" fmla="*/ 1884 h 2356"/>
                <a:gd name="T20" fmla="*/ 98 w 2190"/>
                <a:gd name="T21" fmla="*/ 1798 h 2356"/>
                <a:gd name="T22" fmla="*/ 126 w 2190"/>
                <a:gd name="T23" fmla="*/ 1708 h 2356"/>
                <a:gd name="T24" fmla="*/ 158 w 2190"/>
                <a:gd name="T25" fmla="*/ 1612 h 2356"/>
                <a:gd name="T26" fmla="*/ 196 w 2190"/>
                <a:gd name="T27" fmla="*/ 1516 h 2356"/>
                <a:gd name="T28" fmla="*/ 238 w 2190"/>
                <a:gd name="T29" fmla="*/ 1416 h 2356"/>
                <a:gd name="T30" fmla="*/ 262 w 2190"/>
                <a:gd name="T31" fmla="*/ 1366 h 2356"/>
                <a:gd name="T32" fmla="*/ 288 w 2190"/>
                <a:gd name="T33" fmla="*/ 1316 h 2356"/>
                <a:gd name="T34" fmla="*/ 314 w 2190"/>
                <a:gd name="T35" fmla="*/ 1264 h 2356"/>
                <a:gd name="T36" fmla="*/ 344 w 2190"/>
                <a:gd name="T37" fmla="*/ 1212 h 2356"/>
                <a:gd name="T38" fmla="*/ 374 w 2190"/>
                <a:gd name="T39" fmla="*/ 1162 h 2356"/>
                <a:gd name="T40" fmla="*/ 406 w 2190"/>
                <a:gd name="T41" fmla="*/ 1110 h 2356"/>
                <a:gd name="T42" fmla="*/ 440 w 2190"/>
                <a:gd name="T43" fmla="*/ 1058 h 2356"/>
                <a:gd name="T44" fmla="*/ 474 w 2190"/>
                <a:gd name="T45" fmla="*/ 1008 h 2356"/>
                <a:gd name="T46" fmla="*/ 512 w 2190"/>
                <a:gd name="T47" fmla="*/ 956 h 2356"/>
                <a:gd name="T48" fmla="*/ 552 w 2190"/>
                <a:gd name="T49" fmla="*/ 906 h 2356"/>
                <a:gd name="T50" fmla="*/ 592 w 2190"/>
                <a:gd name="T51" fmla="*/ 856 h 2356"/>
                <a:gd name="T52" fmla="*/ 636 w 2190"/>
                <a:gd name="T53" fmla="*/ 806 h 2356"/>
                <a:gd name="T54" fmla="*/ 682 w 2190"/>
                <a:gd name="T55" fmla="*/ 756 h 2356"/>
                <a:gd name="T56" fmla="*/ 728 w 2190"/>
                <a:gd name="T57" fmla="*/ 708 h 2356"/>
                <a:gd name="T58" fmla="*/ 778 w 2190"/>
                <a:gd name="T59" fmla="*/ 660 h 2356"/>
                <a:gd name="T60" fmla="*/ 830 w 2190"/>
                <a:gd name="T61" fmla="*/ 614 h 2356"/>
                <a:gd name="T62" fmla="*/ 884 w 2190"/>
                <a:gd name="T63" fmla="*/ 568 h 2356"/>
                <a:gd name="T64" fmla="*/ 940 w 2190"/>
                <a:gd name="T65" fmla="*/ 522 h 2356"/>
                <a:gd name="T66" fmla="*/ 998 w 2190"/>
                <a:gd name="T67" fmla="*/ 478 h 2356"/>
                <a:gd name="T68" fmla="*/ 1060 w 2190"/>
                <a:gd name="T69" fmla="*/ 434 h 2356"/>
                <a:gd name="T70" fmla="*/ 1122 w 2190"/>
                <a:gd name="T71" fmla="*/ 394 h 2356"/>
                <a:gd name="T72" fmla="*/ 1188 w 2190"/>
                <a:gd name="T73" fmla="*/ 352 h 2356"/>
                <a:gd name="T74" fmla="*/ 1258 w 2190"/>
                <a:gd name="T75" fmla="*/ 314 h 2356"/>
                <a:gd name="T76" fmla="*/ 1328 w 2190"/>
                <a:gd name="T77" fmla="*/ 276 h 2356"/>
                <a:gd name="T78" fmla="*/ 1402 w 2190"/>
                <a:gd name="T79" fmla="*/ 240 h 2356"/>
                <a:gd name="T80" fmla="*/ 1478 w 2190"/>
                <a:gd name="T81" fmla="*/ 206 h 2356"/>
                <a:gd name="T82" fmla="*/ 1556 w 2190"/>
                <a:gd name="T83" fmla="*/ 172 h 2356"/>
                <a:gd name="T84" fmla="*/ 1638 w 2190"/>
                <a:gd name="T85" fmla="*/ 142 h 2356"/>
                <a:gd name="T86" fmla="*/ 1724 w 2190"/>
                <a:gd name="T87" fmla="*/ 114 h 2356"/>
                <a:gd name="T88" fmla="*/ 1810 w 2190"/>
                <a:gd name="T89" fmla="*/ 86 h 2356"/>
                <a:gd name="T90" fmla="*/ 1900 w 2190"/>
                <a:gd name="T91" fmla="*/ 62 h 2356"/>
                <a:gd name="T92" fmla="*/ 1994 w 2190"/>
                <a:gd name="T93" fmla="*/ 38 h 2356"/>
                <a:gd name="T94" fmla="*/ 2090 w 2190"/>
                <a:gd name="T95" fmla="*/ 18 h 2356"/>
                <a:gd name="T96" fmla="*/ 2190 w 2190"/>
                <a:gd name="T97" fmla="*/ 0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2" name="Freeform 12"/>
            <p:cNvSpPr>
              <a:spLocks/>
            </p:cNvSpPr>
            <p:nvPr/>
          </p:nvSpPr>
          <p:spPr bwMode="auto">
            <a:xfrm>
              <a:off x="4800771" y="5053810"/>
              <a:ext cx="3469844" cy="4174018"/>
            </a:xfrm>
            <a:custGeom>
              <a:avLst/>
              <a:gdLst>
                <a:gd name="T0" fmla="*/ 2090 w 2186"/>
                <a:gd name="T1" fmla="*/ 600 h 2632"/>
                <a:gd name="T2" fmla="*/ 1900 w 2186"/>
                <a:gd name="T3" fmla="*/ 634 h 2632"/>
                <a:gd name="T4" fmla="*/ 1720 w 2186"/>
                <a:gd name="T5" fmla="*/ 674 h 2632"/>
                <a:gd name="T6" fmla="*/ 1554 w 2186"/>
                <a:gd name="T7" fmla="*/ 724 h 2632"/>
                <a:gd name="T8" fmla="*/ 1398 w 2186"/>
                <a:gd name="T9" fmla="*/ 778 h 2632"/>
                <a:gd name="T10" fmla="*/ 1252 w 2186"/>
                <a:gd name="T11" fmla="*/ 840 h 2632"/>
                <a:gd name="T12" fmla="*/ 1118 w 2186"/>
                <a:gd name="T13" fmla="*/ 906 h 2632"/>
                <a:gd name="T14" fmla="*/ 992 w 2186"/>
                <a:gd name="T15" fmla="*/ 976 h 2632"/>
                <a:gd name="T16" fmla="*/ 878 w 2186"/>
                <a:gd name="T17" fmla="*/ 1052 h 2632"/>
                <a:gd name="T18" fmla="*/ 772 w 2186"/>
                <a:gd name="T19" fmla="*/ 1130 h 2632"/>
                <a:gd name="T20" fmla="*/ 674 w 2186"/>
                <a:gd name="T21" fmla="*/ 1212 h 2632"/>
                <a:gd name="T22" fmla="*/ 586 w 2186"/>
                <a:gd name="T23" fmla="*/ 1298 h 2632"/>
                <a:gd name="T24" fmla="*/ 506 w 2186"/>
                <a:gd name="T25" fmla="*/ 1384 h 2632"/>
                <a:gd name="T26" fmla="*/ 434 w 2186"/>
                <a:gd name="T27" fmla="*/ 1472 h 2632"/>
                <a:gd name="T28" fmla="*/ 368 w 2186"/>
                <a:gd name="T29" fmla="*/ 1560 h 2632"/>
                <a:gd name="T30" fmla="*/ 310 w 2186"/>
                <a:gd name="T31" fmla="*/ 1648 h 2632"/>
                <a:gd name="T32" fmla="*/ 258 w 2186"/>
                <a:gd name="T33" fmla="*/ 1736 h 2632"/>
                <a:gd name="T34" fmla="*/ 212 w 2186"/>
                <a:gd name="T35" fmla="*/ 1824 h 2632"/>
                <a:gd name="T36" fmla="*/ 138 w 2186"/>
                <a:gd name="T37" fmla="*/ 1992 h 2632"/>
                <a:gd name="T38" fmla="*/ 82 w 2186"/>
                <a:gd name="T39" fmla="*/ 2152 h 2632"/>
                <a:gd name="T40" fmla="*/ 44 w 2186"/>
                <a:gd name="T41" fmla="*/ 2296 h 2632"/>
                <a:gd name="T42" fmla="*/ 20 w 2186"/>
                <a:gd name="T43" fmla="*/ 2420 h 2632"/>
                <a:gd name="T44" fmla="*/ 6 w 2186"/>
                <a:gd name="T45" fmla="*/ 2518 h 2632"/>
                <a:gd name="T46" fmla="*/ 0 w 2186"/>
                <a:gd name="T47" fmla="*/ 2614 h 2632"/>
                <a:gd name="T48" fmla="*/ 0 w 2186"/>
                <a:gd name="T49" fmla="*/ 2632 h 2632"/>
                <a:gd name="T50" fmla="*/ 4 w 2186"/>
                <a:gd name="T51" fmla="*/ 2536 h 2632"/>
                <a:gd name="T52" fmla="*/ 16 w 2186"/>
                <a:gd name="T53" fmla="*/ 2422 h 2632"/>
                <a:gd name="T54" fmla="*/ 36 w 2186"/>
                <a:gd name="T55" fmla="*/ 2274 h 2632"/>
                <a:gd name="T56" fmla="*/ 70 w 2186"/>
                <a:gd name="T57" fmla="*/ 2098 h 2632"/>
                <a:gd name="T58" fmla="*/ 120 w 2186"/>
                <a:gd name="T59" fmla="*/ 1900 h 2632"/>
                <a:gd name="T60" fmla="*/ 188 w 2186"/>
                <a:gd name="T61" fmla="*/ 1684 h 2632"/>
                <a:gd name="T62" fmla="*/ 254 w 2186"/>
                <a:gd name="T63" fmla="*/ 1516 h 2632"/>
                <a:gd name="T64" fmla="*/ 306 w 2186"/>
                <a:gd name="T65" fmla="*/ 1402 h 2632"/>
                <a:gd name="T66" fmla="*/ 364 w 2186"/>
                <a:gd name="T67" fmla="*/ 1286 h 2632"/>
                <a:gd name="T68" fmla="*/ 430 w 2186"/>
                <a:gd name="T69" fmla="*/ 1172 h 2632"/>
                <a:gd name="T70" fmla="*/ 502 w 2186"/>
                <a:gd name="T71" fmla="*/ 1058 h 2632"/>
                <a:gd name="T72" fmla="*/ 582 w 2186"/>
                <a:gd name="T73" fmla="*/ 944 h 2632"/>
                <a:gd name="T74" fmla="*/ 670 w 2186"/>
                <a:gd name="T75" fmla="*/ 834 h 2632"/>
                <a:gd name="T76" fmla="*/ 768 w 2186"/>
                <a:gd name="T77" fmla="*/ 726 h 2632"/>
                <a:gd name="T78" fmla="*/ 874 w 2186"/>
                <a:gd name="T79" fmla="*/ 622 h 2632"/>
                <a:gd name="T80" fmla="*/ 988 w 2186"/>
                <a:gd name="T81" fmla="*/ 524 h 2632"/>
                <a:gd name="T82" fmla="*/ 1112 w 2186"/>
                <a:gd name="T83" fmla="*/ 430 h 2632"/>
                <a:gd name="T84" fmla="*/ 1248 w 2186"/>
                <a:gd name="T85" fmla="*/ 342 h 2632"/>
                <a:gd name="T86" fmla="*/ 1392 w 2186"/>
                <a:gd name="T87" fmla="*/ 260 h 2632"/>
                <a:gd name="T88" fmla="*/ 1548 w 2186"/>
                <a:gd name="T89" fmla="*/ 188 h 2632"/>
                <a:gd name="T90" fmla="*/ 1716 w 2186"/>
                <a:gd name="T91" fmla="*/ 122 h 2632"/>
                <a:gd name="T92" fmla="*/ 1894 w 2186"/>
                <a:gd name="T93" fmla="*/ 66 h 2632"/>
                <a:gd name="T94" fmla="*/ 2086 w 2186"/>
                <a:gd name="T95" fmla="*/ 20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3" name="Freeform 13"/>
            <p:cNvSpPr>
              <a:spLocks/>
            </p:cNvSpPr>
            <p:nvPr/>
          </p:nvSpPr>
          <p:spPr bwMode="auto">
            <a:xfrm>
              <a:off x="4798882" y="3707897"/>
              <a:ext cx="3136550" cy="5519925"/>
            </a:xfrm>
            <a:custGeom>
              <a:avLst/>
              <a:gdLst>
                <a:gd name="T0" fmla="*/ 1976 w 1976"/>
                <a:gd name="T1" fmla="*/ 378 h 3480"/>
                <a:gd name="T2" fmla="*/ 1796 w 1976"/>
                <a:gd name="T3" fmla="*/ 418 h 3480"/>
                <a:gd name="T4" fmla="*/ 1628 w 1976"/>
                <a:gd name="T5" fmla="*/ 470 h 3480"/>
                <a:gd name="T6" fmla="*/ 1470 w 1976"/>
                <a:gd name="T7" fmla="*/ 534 h 3480"/>
                <a:gd name="T8" fmla="*/ 1324 w 1976"/>
                <a:gd name="T9" fmla="*/ 610 h 3480"/>
                <a:gd name="T10" fmla="*/ 1186 w 1976"/>
                <a:gd name="T11" fmla="*/ 696 h 3480"/>
                <a:gd name="T12" fmla="*/ 1058 w 1976"/>
                <a:gd name="T13" fmla="*/ 792 h 3480"/>
                <a:gd name="T14" fmla="*/ 942 w 1976"/>
                <a:gd name="T15" fmla="*/ 896 h 3480"/>
                <a:gd name="T16" fmla="*/ 832 w 1976"/>
                <a:gd name="T17" fmla="*/ 1008 h 3480"/>
                <a:gd name="T18" fmla="*/ 732 w 1976"/>
                <a:gd name="T19" fmla="*/ 1126 h 3480"/>
                <a:gd name="T20" fmla="*/ 640 w 1976"/>
                <a:gd name="T21" fmla="*/ 1250 h 3480"/>
                <a:gd name="T22" fmla="*/ 558 w 1976"/>
                <a:gd name="T23" fmla="*/ 1378 h 3480"/>
                <a:gd name="T24" fmla="*/ 480 w 1976"/>
                <a:gd name="T25" fmla="*/ 1510 h 3480"/>
                <a:gd name="T26" fmla="*/ 412 w 1976"/>
                <a:gd name="T27" fmla="*/ 1646 h 3480"/>
                <a:gd name="T28" fmla="*/ 350 w 1976"/>
                <a:gd name="T29" fmla="*/ 1782 h 3480"/>
                <a:gd name="T30" fmla="*/ 294 w 1976"/>
                <a:gd name="T31" fmla="*/ 1920 h 3480"/>
                <a:gd name="T32" fmla="*/ 246 w 1976"/>
                <a:gd name="T33" fmla="*/ 2058 h 3480"/>
                <a:gd name="T34" fmla="*/ 202 w 1976"/>
                <a:gd name="T35" fmla="*/ 2194 h 3480"/>
                <a:gd name="T36" fmla="*/ 132 w 1976"/>
                <a:gd name="T37" fmla="*/ 2462 h 3480"/>
                <a:gd name="T38" fmla="*/ 80 w 1976"/>
                <a:gd name="T39" fmla="*/ 2712 h 3480"/>
                <a:gd name="T40" fmla="*/ 42 w 1976"/>
                <a:gd name="T41" fmla="*/ 2940 h 3480"/>
                <a:gd name="T42" fmla="*/ 20 w 1976"/>
                <a:gd name="T43" fmla="*/ 3138 h 3480"/>
                <a:gd name="T44" fmla="*/ 4 w 1976"/>
                <a:gd name="T45" fmla="*/ 3362 h 3480"/>
                <a:gd name="T46" fmla="*/ 0 w 1976"/>
                <a:gd name="T47" fmla="*/ 3480 h 3480"/>
                <a:gd name="T48" fmla="*/ 0 w 1976"/>
                <a:gd name="T49" fmla="*/ 3444 h 3480"/>
                <a:gd name="T50" fmla="*/ 10 w 1976"/>
                <a:gd name="T51" fmla="*/ 3172 h 3480"/>
                <a:gd name="T52" fmla="*/ 22 w 1976"/>
                <a:gd name="T53" fmla="*/ 2958 h 3480"/>
                <a:gd name="T54" fmla="*/ 46 w 1976"/>
                <a:gd name="T55" fmla="*/ 2704 h 3480"/>
                <a:gd name="T56" fmla="*/ 78 w 1976"/>
                <a:gd name="T57" fmla="*/ 2420 h 3480"/>
                <a:gd name="T58" fmla="*/ 124 w 1976"/>
                <a:gd name="T59" fmla="*/ 2114 h 3480"/>
                <a:gd name="T60" fmla="*/ 184 w 1976"/>
                <a:gd name="T61" fmla="*/ 1798 h 3480"/>
                <a:gd name="T62" fmla="*/ 242 w 1976"/>
                <a:gd name="T63" fmla="*/ 1558 h 3480"/>
                <a:gd name="T64" fmla="*/ 286 w 1976"/>
                <a:gd name="T65" fmla="*/ 1400 h 3480"/>
                <a:gd name="T66" fmla="*/ 334 w 1976"/>
                <a:gd name="T67" fmla="*/ 1244 h 3480"/>
                <a:gd name="T68" fmla="*/ 388 w 1976"/>
                <a:gd name="T69" fmla="*/ 1092 h 3480"/>
                <a:gd name="T70" fmla="*/ 448 w 1976"/>
                <a:gd name="T71" fmla="*/ 946 h 3480"/>
                <a:gd name="T72" fmla="*/ 514 w 1976"/>
                <a:gd name="T73" fmla="*/ 806 h 3480"/>
                <a:gd name="T74" fmla="*/ 584 w 1976"/>
                <a:gd name="T75" fmla="*/ 672 h 3480"/>
                <a:gd name="T76" fmla="*/ 662 w 1976"/>
                <a:gd name="T77" fmla="*/ 546 h 3480"/>
                <a:gd name="T78" fmla="*/ 748 w 1976"/>
                <a:gd name="T79" fmla="*/ 432 h 3480"/>
                <a:gd name="T80" fmla="*/ 838 w 1976"/>
                <a:gd name="T81" fmla="*/ 328 h 3480"/>
                <a:gd name="T82" fmla="*/ 936 w 1976"/>
                <a:gd name="T83" fmla="*/ 234 h 3480"/>
                <a:gd name="T84" fmla="*/ 1042 w 1976"/>
                <a:gd name="T85" fmla="*/ 156 h 3480"/>
                <a:gd name="T86" fmla="*/ 1156 w 1976"/>
                <a:gd name="T87" fmla="*/ 92 h 3480"/>
                <a:gd name="T88" fmla="*/ 1278 w 1976"/>
                <a:gd name="T89" fmla="*/ 42 h 3480"/>
                <a:gd name="T90" fmla="*/ 1406 w 1976"/>
                <a:gd name="T91" fmla="*/ 10 h 3480"/>
                <a:gd name="T92" fmla="*/ 1474 w 1976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4" name="Freeform 14"/>
            <p:cNvSpPr>
              <a:spLocks/>
            </p:cNvSpPr>
            <p:nvPr/>
          </p:nvSpPr>
          <p:spPr bwMode="auto">
            <a:xfrm>
              <a:off x="4800771" y="3946412"/>
              <a:ext cx="3339548" cy="5281410"/>
            </a:xfrm>
            <a:custGeom>
              <a:avLst/>
              <a:gdLst>
                <a:gd name="T0" fmla="*/ 1740 w 2104"/>
                <a:gd name="T1" fmla="*/ 0 h 3328"/>
                <a:gd name="T2" fmla="*/ 1582 w 2104"/>
                <a:gd name="T3" fmla="*/ 32 h 3328"/>
                <a:gd name="T4" fmla="*/ 1432 w 2104"/>
                <a:gd name="T5" fmla="*/ 80 h 3328"/>
                <a:gd name="T6" fmla="*/ 1294 w 2104"/>
                <a:gd name="T7" fmla="*/ 142 h 3328"/>
                <a:gd name="T8" fmla="*/ 1164 w 2104"/>
                <a:gd name="T9" fmla="*/ 216 h 3328"/>
                <a:gd name="T10" fmla="*/ 1042 w 2104"/>
                <a:gd name="T11" fmla="*/ 304 h 3328"/>
                <a:gd name="T12" fmla="*/ 930 w 2104"/>
                <a:gd name="T13" fmla="*/ 402 h 3328"/>
                <a:gd name="T14" fmla="*/ 826 w 2104"/>
                <a:gd name="T15" fmla="*/ 512 h 3328"/>
                <a:gd name="T16" fmla="*/ 730 w 2104"/>
                <a:gd name="T17" fmla="*/ 628 h 3328"/>
                <a:gd name="T18" fmla="*/ 642 w 2104"/>
                <a:gd name="T19" fmla="*/ 754 h 3328"/>
                <a:gd name="T20" fmla="*/ 562 w 2104"/>
                <a:gd name="T21" fmla="*/ 886 h 3328"/>
                <a:gd name="T22" fmla="*/ 488 w 2104"/>
                <a:gd name="T23" fmla="*/ 1024 h 3328"/>
                <a:gd name="T24" fmla="*/ 420 w 2104"/>
                <a:gd name="T25" fmla="*/ 1166 h 3328"/>
                <a:gd name="T26" fmla="*/ 360 w 2104"/>
                <a:gd name="T27" fmla="*/ 1312 h 3328"/>
                <a:gd name="T28" fmla="*/ 306 w 2104"/>
                <a:gd name="T29" fmla="*/ 1462 h 3328"/>
                <a:gd name="T30" fmla="*/ 258 w 2104"/>
                <a:gd name="T31" fmla="*/ 1610 h 3328"/>
                <a:gd name="T32" fmla="*/ 214 w 2104"/>
                <a:gd name="T33" fmla="*/ 1762 h 3328"/>
                <a:gd name="T34" fmla="*/ 142 w 2104"/>
                <a:gd name="T35" fmla="*/ 2058 h 3328"/>
                <a:gd name="T36" fmla="*/ 88 w 2104"/>
                <a:gd name="T37" fmla="*/ 2344 h 3328"/>
                <a:gd name="T38" fmla="*/ 50 w 2104"/>
                <a:gd name="T39" fmla="*/ 2608 h 3328"/>
                <a:gd name="T40" fmla="*/ 26 w 2104"/>
                <a:gd name="T41" fmla="*/ 2844 h 3328"/>
                <a:gd name="T42" fmla="*/ 10 w 2104"/>
                <a:gd name="T43" fmla="*/ 3044 h 3328"/>
                <a:gd name="T44" fmla="*/ 0 w 2104"/>
                <a:gd name="T45" fmla="*/ 3294 h 3328"/>
                <a:gd name="T46" fmla="*/ 0 w 2104"/>
                <a:gd name="T47" fmla="*/ 3328 h 3328"/>
                <a:gd name="T48" fmla="*/ 4 w 2104"/>
                <a:gd name="T49" fmla="*/ 3220 h 3328"/>
                <a:gd name="T50" fmla="*/ 16 w 2104"/>
                <a:gd name="T51" fmla="*/ 3094 h 3328"/>
                <a:gd name="T52" fmla="*/ 36 w 2104"/>
                <a:gd name="T53" fmla="*/ 2930 h 3328"/>
                <a:gd name="T54" fmla="*/ 68 w 2104"/>
                <a:gd name="T55" fmla="*/ 2734 h 3328"/>
                <a:gd name="T56" fmla="*/ 118 w 2104"/>
                <a:gd name="T57" fmla="*/ 2512 h 3328"/>
                <a:gd name="T58" fmla="*/ 184 w 2104"/>
                <a:gd name="T59" fmla="*/ 2272 h 3328"/>
                <a:gd name="T60" fmla="*/ 248 w 2104"/>
                <a:gd name="T61" fmla="*/ 2086 h 3328"/>
                <a:gd name="T62" fmla="*/ 298 w 2104"/>
                <a:gd name="T63" fmla="*/ 1958 h 3328"/>
                <a:gd name="T64" fmla="*/ 354 w 2104"/>
                <a:gd name="T65" fmla="*/ 1832 h 3328"/>
                <a:gd name="T66" fmla="*/ 418 w 2104"/>
                <a:gd name="T67" fmla="*/ 1704 h 3328"/>
                <a:gd name="T68" fmla="*/ 488 w 2104"/>
                <a:gd name="T69" fmla="*/ 1578 h 3328"/>
                <a:gd name="T70" fmla="*/ 564 w 2104"/>
                <a:gd name="T71" fmla="*/ 1454 h 3328"/>
                <a:gd name="T72" fmla="*/ 650 w 2104"/>
                <a:gd name="T73" fmla="*/ 1332 h 3328"/>
                <a:gd name="T74" fmla="*/ 742 w 2104"/>
                <a:gd name="T75" fmla="*/ 1214 h 3328"/>
                <a:gd name="T76" fmla="*/ 844 w 2104"/>
                <a:gd name="T77" fmla="*/ 1100 h 3328"/>
                <a:gd name="T78" fmla="*/ 956 w 2104"/>
                <a:gd name="T79" fmla="*/ 992 h 3328"/>
                <a:gd name="T80" fmla="*/ 1074 w 2104"/>
                <a:gd name="T81" fmla="*/ 890 h 3328"/>
                <a:gd name="T82" fmla="*/ 1204 w 2104"/>
                <a:gd name="T83" fmla="*/ 794 h 3328"/>
                <a:gd name="T84" fmla="*/ 1344 w 2104"/>
                <a:gd name="T85" fmla="*/ 708 h 3328"/>
                <a:gd name="T86" fmla="*/ 1494 w 2104"/>
                <a:gd name="T87" fmla="*/ 628 h 3328"/>
                <a:gd name="T88" fmla="*/ 1654 w 2104"/>
                <a:gd name="T89" fmla="*/ 560 h 3328"/>
                <a:gd name="T90" fmla="*/ 1826 w 2104"/>
                <a:gd name="T91" fmla="*/ 500 h 3328"/>
                <a:gd name="T92" fmla="*/ 2008 w 2104"/>
                <a:gd name="T93" fmla="*/ 454 h 3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5" name="Freeform 15"/>
            <p:cNvSpPr>
              <a:spLocks/>
            </p:cNvSpPr>
            <p:nvPr/>
          </p:nvSpPr>
          <p:spPr bwMode="auto">
            <a:xfrm>
              <a:off x="4798883" y="3529013"/>
              <a:ext cx="2926944" cy="5749925"/>
            </a:xfrm>
            <a:custGeom>
              <a:avLst/>
              <a:gdLst>
                <a:gd name="T0" fmla="*/ 1844 w 1844"/>
                <a:gd name="T1" fmla="*/ 1880 h 3622"/>
                <a:gd name="T2" fmla="*/ 1676 w 1844"/>
                <a:gd name="T3" fmla="*/ 1910 h 3622"/>
                <a:gd name="T4" fmla="*/ 1520 w 1844"/>
                <a:gd name="T5" fmla="*/ 1946 h 3622"/>
                <a:gd name="T6" fmla="*/ 1374 w 1844"/>
                <a:gd name="T7" fmla="*/ 1988 h 3622"/>
                <a:gd name="T8" fmla="*/ 1236 w 1844"/>
                <a:gd name="T9" fmla="*/ 2036 h 3622"/>
                <a:gd name="T10" fmla="*/ 1110 w 1844"/>
                <a:gd name="T11" fmla="*/ 2088 h 3622"/>
                <a:gd name="T12" fmla="*/ 990 w 1844"/>
                <a:gd name="T13" fmla="*/ 2144 h 3622"/>
                <a:gd name="T14" fmla="*/ 882 w 1844"/>
                <a:gd name="T15" fmla="*/ 2206 h 3622"/>
                <a:gd name="T16" fmla="*/ 780 w 1844"/>
                <a:gd name="T17" fmla="*/ 2270 h 3622"/>
                <a:gd name="T18" fmla="*/ 686 w 1844"/>
                <a:gd name="T19" fmla="*/ 2338 h 3622"/>
                <a:gd name="T20" fmla="*/ 602 w 1844"/>
                <a:gd name="T21" fmla="*/ 2408 h 3622"/>
                <a:gd name="T22" fmla="*/ 524 w 1844"/>
                <a:gd name="T23" fmla="*/ 2480 h 3622"/>
                <a:gd name="T24" fmla="*/ 452 w 1844"/>
                <a:gd name="T25" fmla="*/ 2554 h 3622"/>
                <a:gd name="T26" fmla="*/ 388 w 1844"/>
                <a:gd name="T27" fmla="*/ 2630 h 3622"/>
                <a:gd name="T28" fmla="*/ 330 w 1844"/>
                <a:gd name="T29" fmla="*/ 2704 h 3622"/>
                <a:gd name="T30" fmla="*/ 278 w 1844"/>
                <a:gd name="T31" fmla="*/ 2780 h 3622"/>
                <a:gd name="T32" fmla="*/ 192 w 1844"/>
                <a:gd name="T33" fmla="*/ 2930 h 3622"/>
                <a:gd name="T34" fmla="*/ 124 w 1844"/>
                <a:gd name="T35" fmla="*/ 3076 h 3622"/>
                <a:gd name="T36" fmla="*/ 76 w 1844"/>
                <a:gd name="T37" fmla="*/ 3212 h 3622"/>
                <a:gd name="T38" fmla="*/ 42 w 1844"/>
                <a:gd name="T39" fmla="*/ 3334 h 3622"/>
                <a:gd name="T40" fmla="*/ 20 w 1844"/>
                <a:gd name="T41" fmla="*/ 3440 h 3622"/>
                <a:gd name="T42" fmla="*/ 4 w 1844"/>
                <a:gd name="T43" fmla="*/ 3558 h 3622"/>
                <a:gd name="T44" fmla="*/ 0 w 1844"/>
                <a:gd name="T45" fmla="*/ 3622 h 3622"/>
                <a:gd name="T46" fmla="*/ 0 w 1844"/>
                <a:gd name="T47" fmla="*/ 3478 h 3622"/>
                <a:gd name="T48" fmla="*/ 10 w 1844"/>
                <a:gd name="T49" fmla="*/ 3098 h 3622"/>
                <a:gd name="T50" fmla="*/ 28 w 1844"/>
                <a:gd name="T51" fmla="*/ 2700 h 3622"/>
                <a:gd name="T52" fmla="*/ 50 w 1844"/>
                <a:gd name="T53" fmla="*/ 2400 h 3622"/>
                <a:gd name="T54" fmla="*/ 80 w 1844"/>
                <a:gd name="T55" fmla="*/ 2084 h 3622"/>
                <a:gd name="T56" fmla="*/ 118 w 1844"/>
                <a:gd name="T57" fmla="*/ 1758 h 3622"/>
                <a:gd name="T58" fmla="*/ 170 w 1844"/>
                <a:gd name="T59" fmla="*/ 1434 h 3622"/>
                <a:gd name="T60" fmla="*/ 232 w 1844"/>
                <a:gd name="T61" fmla="*/ 1120 h 3622"/>
                <a:gd name="T62" fmla="*/ 270 w 1844"/>
                <a:gd name="T63" fmla="*/ 970 h 3622"/>
                <a:gd name="T64" fmla="*/ 310 w 1844"/>
                <a:gd name="T65" fmla="*/ 826 h 3622"/>
                <a:gd name="T66" fmla="*/ 354 w 1844"/>
                <a:gd name="T67" fmla="*/ 690 h 3622"/>
                <a:gd name="T68" fmla="*/ 402 w 1844"/>
                <a:gd name="T69" fmla="*/ 562 h 3622"/>
                <a:gd name="T70" fmla="*/ 454 w 1844"/>
                <a:gd name="T71" fmla="*/ 444 h 3622"/>
                <a:gd name="T72" fmla="*/ 512 w 1844"/>
                <a:gd name="T73" fmla="*/ 336 h 3622"/>
                <a:gd name="T74" fmla="*/ 572 w 1844"/>
                <a:gd name="T75" fmla="*/ 240 h 3622"/>
                <a:gd name="T76" fmla="*/ 638 w 1844"/>
                <a:gd name="T77" fmla="*/ 158 h 3622"/>
                <a:gd name="T78" fmla="*/ 710 w 1844"/>
                <a:gd name="T79" fmla="*/ 90 h 3622"/>
                <a:gd name="T80" fmla="*/ 786 w 1844"/>
                <a:gd name="T81" fmla="*/ 36 h 3622"/>
                <a:gd name="T82" fmla="*/ 866 w 1844"/>
                <a:gd name="T83" fmla="*/ 0 h 3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6" name="Freeform 16"/>
            <p:cNvSpPr>
              <a:spLocks/>
            </p:cNvSpPr>
            <p:nvPr/>
          </p:nvSpPr>
          <p:spPr bwMode="auto">
            <a:xfrm>
              <a:off x="4800771" y="6859706"/>
              <a:ext cx="2406703" cy="2419227"/>
            </a:xfrm>
            <a:custGeom>
              <a:avLst/>
              <a:gdLst>
                <a:gd name="T0" fmla="*/ 0 w 1516"/>
                <a:gd name="T1" fmla="*/ 1526 h 1526"/>
                <a:gd name="T2" fmla="*/ 0 w 1516"/>
                <a:gd name="T3" fmla="*/ 1526 h 1526"/>
                <a:gd name="T4" fmla="*/ 0 w 1516"/>
                <a:gd name="T5" fmla="*/ 1512 h 1526"/>
                <a:gd name="T6" fmla="*/ 2 w 1516"/>
                <a:gd name="T7" fmla="*/ 1472 h 1526"/>
                <a:gd name="T8" fmla="*/ 8 w 1516"/>
                <a:gd name="T9" fmla="*/ 1408 h 1526"/>
                <a:gd name="T10" fmla="*/ 14 w 1516"/>
                <a:gd name="T11" fmla="*/ 1368 h 1526"/>
                <a:gd name="T12" fmla="*/ 22 w 1516"/>
                <a:gd name="T13" fmla="*/ 1326 h 1526"/>
                <a:gd name="T14" fmla="*/ 32 w 1516"/>
                <a:gd name="T15" fmla="*/ 1278 h 1526"/>
                <a:gd name="T16" fmla="*/ 44 w 1516"/>
                <a:gd name="T17" fmla="*/ 1226 h 1526"/>
                <a:gd name="T18" fmla="*/ 58 w 1516"/>
                <a:gd name="T19" fmla="*/ 1172 h 1526"/>
                <a:gd name="T20" fmla="*/ 76 w 1516"/>
                <a:gd name="T21" fmla="*/ 1114 h 1526"/>
                <a:gd name="T22" fmla="*/ 98 w 1516"/>
                <a:gd name="T23" fmla="*/ 1054 h 1526"/>
                <a:gd name="T24" fmla="*/ 124 w 1516"/>
                <a:gd name="T25" fmla="*/ 992 h 1526"/>
                <a:gd name="T26" fmla="*/ 152 w 1516"/>
                <a:gd name="T27" fmla="*/ 928 h 1526"/>
                <a:gd name="T28" fmla="*/ 186 w 1516"/>
                <a:gd name="T29" fmla="*/ 864 h 1526"/>
                <a:gd name="T30" fmla="*/ 222 w 1516"/>
                <a:gd name="T31" fmla="*/ 798 h 1526"/>
                <a:gd name="T32" fmla="*/ 264 w 1516"/>
                <a:gd name="T33" fmla="*/ 732 h 1526"/>
                <a:gd name="T34" fmla="*/ 312 w 1516"/>
                <a:gd name="T35" fmla="*/ 666 h 1526"/>
                <a:gd name="T36" fmla="*/ 366 w 1516"/>
                <a:gd name="T37" fmla="*/ 600 h 1526"/>
                <a:gd name="T38" fmla="*/ 394 w 1516"/>
                <a:gd name="T39" fmla="*/ 568 h 1526"/>
                <a:gd name="T40" fmla="*/ 424 w 1516"/>
                <a:gd name="T41" fmla="*/ 536 h 1526"/>
                <a:gd name="T42" fmla="*/ 454 w 1516"/>
                <a:gd name="T43" fmla="*/ 504 h 1526"/>
                <a:gd name="T44" fmla="*/ 488 w 1516"/>
                <a:gd name="T45" fmla="*/ 472 h 1526"/>
                <a:gd name="T46" fmla="*/ 522 w 1516"/>
                <a:gd name="T47" fmla="*/ 442 h 1526"/>
                <a:gd name="T48" fmla="*/ 558 w 1516"/>
                <a:gd name="T49" fmla="*/ 410 h 1526"/>
                <a:gd name="T50" fmla="*/ 596 w 1516"/>
                <a:gd name="T51" fmla="*/ 380 h 1526"/>
                <a:gd name="T52" fmla="*/ 634 w 1516"/>
                <a:gd name="T53" fmla="*/ 352 h 1526"/>
                <a:gd name="T54" fmla="*/ 676 w 1516"/>
                <a:gd name="T55" fmla="*/ 322 h 1526"/>
                <a:gd name="T56" fmla="*/ 718 w 1516"/>
                <a:gd name="T57" fmla="*/ 294 h 1526"/>
                <a:gd name="T58" fmla="*/ 762 w 1516"/>
                <a:gd name="T59" fmla="*/ 266 h 1526"/>
                <a:gd name="T60" fmla="*/ 808 w 1516"/>
                <a:gd name="T61" fmla="*/ 240 h 1526"/>
                <a:gd name="T62" fmla="*/ 856 w 1516"/>
                <a:gd name="T63" fmla="*/ 214 h 1526"/>
                <a:gd name="T64" fmla="*/ 906 w 1516"/>
                <a:gd name="T65" fmla="*/ 190 h 1526"/>
                <a:gd name="T66" fmla="*/ 958 w 1516"/>
                <a:gd name="T67" fmla="*/ 166 h 1526"/>
                <a:gd name="T68" fmla="*/ 1012 w 1516"/>
                <a:gd name="T69" fmla="*/ 142 h 1526"/>
                <a:gd name="T70" fmla="*/ 1068 w 1516"/>
                <a:gd name="T71" fmla="*/ 120 h 1526"/>
                <a:gd name="T72" fmla="*/ 1126 w 1516"/>
                <a:gd name="T73" fmla="*/ 100 h 1526"/>
                <a:gd name="T74" fmla="*/ 1186 w 1516"/>
                <a:gd name="T75" fmla="*/ 80 h 1526"/>
                <a:gd name="T76" fmla="*/ 1246 w 1516"/>
                <a:gd name="T77" fmla="*/ 60 h 1526"/>
                <a:gd name="T78" fmla="*/ 1310 w 1516"/>
                <a:gd name="T79" fmla="*/ 44 h 1526"/>
                <a:gd name="T80" fmla="*/ 1376 w 1516"/>
                <a:gd name="T81" fmla="*/ 28 h 1526"/>
                <a:gd name="T82" fmla="*/ 1444 w 1516"/>
                <a:gd name="T83" fmla="*/ 12 h 1526"/>
                <a:gd name="T84" fmla="*/ 1516 w 1516"/>
                <a:gd name="T85" fmla="*/ 0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07" name="Freeform 17"/>
            <p:cNvSpPr>
              <a:spLocks/>
            </p:cNvSpPr>
            <p:nvPr/>
          </p:nvSpPr>
          <p:spPr bwMode="auto">
            <a:xfrm>
              <a:off x="4798883" y="3784562"/>
              <a:ext cx="377670" cy="5494373"/>
            </a:xfrm>
            <a:custGeom>
              <a:avLst/>
              <a:gdLst>
                <a:gd name="T0" fmla="*/ 238 w 238"/>
                <a:gd name="T1" fmla="*/ 0 h 3460"/>
                <a:gd name="T2" fmla="*/ 238 w 238"/>
                <a:gd name="T3" fmla="*/ 0 h 3460"/>
                <a:gd name="T4" fmla="*/ 216 w 238"/>
                <a:gd name="T5" fmla="*/ 82 h 3460"/>
                <a:gd name="T6" fmla="*/ 196 w 238"/>
                <a:gd name="T7" fmla="*/ 176 h 3460"/>
                <a:gd name="T8" fmla="*/ 178 w 238"/>
                <a:gd name="T9" fmla="*/ 278 h 3460"/>
                <a:gd name="T10" fmla="*/ 160 w 238"/>
                <a:gd name="T11" fmla="*/ 386 h 3460"/>
                <a:gd name="T12" fmla="*/ 144 w 238"/>
                <a:gd name="T13" fmla="*/ 504 h 3460"/>
                <a:gd name="T14" fmla="*/ 128 w 238"/>
                <a:gd name="T15" fmla="*/ 628 h 3460"/>
                <a:gd name="T16" fmla="*/ 114 w 238"/>
                <a:gd name="T17" fmla="*/ 756 h 3460"/>
                <a:gd name="T18" fmla="*/ 102 w 238"/>
                <a:gd name="T19" fmla="*/ 890 h 3460"/>
                <a:gd name="T20" fmla="*/ 90 w 238"/>
                <a:gd name="T21" fmla="*/ 1028 h 3460"/>
                <a:gd name="T22" fmla="*/ 78 w 238"/>
                <a:gd name="T23" fmla="*/ 1170 h 3460"/>
                <a:gd name="T24" fmla="*/ 58 w 238"/>
                <a:gd name="T25" fmla="*/ 1458 h 3460"/>
                <a:gd name="T26" fmla="*/ 44 w 238"/>
                <a:gd name="T27" fmla="*/ 1752 h 3460"/>
                <a:gd name="T28" fmla="*/ 30 w 238"/>
                <a:gd name="T29" fmla="*/ 2040 h 3460"/>
                <a:gd name="T30" fmla="*/ 20 w 238"/>
                <a:gd name="T31" fmla="*/ 2320 h 3460"/>
                <a:gd name="T32" fmla="*/ 12 w 238"/>
                <a:gd name="T33" fmla="*/ 2584 h 3460"/>
                <a:gd name="T34" fmla="*/ 8 w 238"/>
                <a:gd name="T35" fmla="*/ 2824 h 3460"/>
                <a:gd name="T36" fmla="*/ 4 w 238"/>
                <a:gd name="T37" fmla="*/ 3036 h 3460"/>
                <a:gd name="T38" fmla="*/ 0 w 238"/>
                <a:gd name="T39" fmla="*/ 3346 h 3460"/>
                <a:gd name="T40" fmla="*/ 0 w 238"/>
                <a:gd name="T41" fmla="*/ 3460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accent2">
                  <a:lumMod val="20000"/>
                  <a:lumOff val="8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0" y="9601200"/>
            <a:ext cx="9601200" cy="3200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"/>
                  <a:lumOff val="9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601200" cy="3200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lumMod val="5000"/>
                  <a:lumOff val="9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4100" name="Group 78"/>
          <p:cNvGrpSpPr>
            <a:grpSpLocks/>
          </p:cNvGrpSpPr>
          <p:nvPr/>
        </p:nvGrpSpPr>
        <p:grpSpPr bwMode="auto">
          <a:xfrm>
            <a:off x="3346450" y="385763"/>
            <a:ext cx="2887663" cy="2389187"/>
            <a:chOff x="1327150" y="3529013"/>
            <a:chExt cx="6950075" cy="5749925"/>
          </a:xfrm>
        </p:grpSpPr>
        <p:sp>
          <p:nvSpPr>
            <p:cNvPr id="4116" name="Freeform 5"/>
            <p:cNvSpPr>
              <a:spLocks/>
            </p:cNvSpPr>
            <p:nvPr/>
          </p:nvSpPr>
          <p:spPr bwMode="auto">
            <a:xfrm>
              <a:off x="1327150" y="4040188"/>
              <a:ext cx="3476625" cy="5191125"/>
            </a:xfrm>
            <a:custGeom>
              <a:avLst/>
              <a:gdLst>
                <a:gd name="T0" fmla="*/ 2147483646 w 2190"/>
                <a:gd name="T1" fmla="*/ 0 h 3270"/>
                <a:gd name="T2" fmla="*/ 2147483646 w 2190"/>
                <a:gd name="T3" fmla="*/ 2147483646 h 3270"/>
                <a:gd name="T4" fmla="*/ 2147483646 w 2190"/>
                <a:gd name="T5" fmla="*/ 2147483646 h 3270"/>
                <a:gd name="T6" fmla="*/ 2147483646 w 2190"/>
                <a:gd name="T7" fmla="*/ 2147483646 h 3270"/>
                <a:gd name="T8" fmla="*/ 2147483646 w 2190"/>
                <a:gd name="T9" fmla="*/ 2147483646 h 3270"/>
                <a:gd name="T10" fmla="*/ 2147483646 w 2190"/>
                <a:gd name="T11" fmla="*/ 2147483646 h 3270"/>
                <a:gd name="T12" fmla="*/ 2147483646 w 2190"/>
                <a:gd name="T13" fmla="*/ 2147483646 h 3270"/>
                <a:gd name="T14" fmla="*/ 2147483646 w 2190"/>
                <a:gd name="T15" fmla="*/ 2147483646 h 3270"/>
                <a:gd name="T16" fmla="*/ 2147483646 w 2190"/>
                <a:gd name="T17" fmla="*/ 2147483646 h 3270"/>
                <a:gd name="T18" fmla="*/ 2147483646 w 2190"/>
                <a:gd name="T19" fmla="*/ 2147483646 h 3270"/>
                <a:gd name="T20" fmla="*/ 2147483646 w 2190"/>
                <a:gd name="T21" fmla="*/ 2147483646 h 3270"/>
                <a:gd name="T22" fmla="*/ 2147483646 w 2190"/>
                <a:gd name="T23" fmla="*/ 2147483646 h 3270"/>
                <a:gd name="T24" fmla="*/ 2147483646 w 2190"/>
                <a:gd name="T25" fmla="*/ 2147483646 h 3270"/>
                <a:gd name="T26" fmla="*/ 2147483646 w 2190"/>
                <a:gd name="T27" fmla="*/ 2147483646 h 3270"/>
                <a:gd name="T28" fmla="*/ 2147483646 w 2190"/>
                <a:gd name="T29" fmla="*/ 2147483646 h 3270"/>
                <a:gd name="T30" fmla="*/ 2147483646 w 2190"/>
                <a:gd name="T31" fmla="*/ 2147483646 h 3270"/>
                <a:gd name="T32" fmla="*/ 2147483646 w 2190"/>
                <a:gd name="T33" fmla="*/ 2147483646 h 3270"/>
                <a:gd name="T34" fmla="*/ 2147483646 w 2190"/>
                <a:gd name="T35" fmla="*/ 2147483646 h 3270"/>
                <a:gd name="T36" fmla="*/ 2147483646 w 2190"/>
                <a:gd name="T37" fmla="*/ 2147483646 h 3270"/>
                <a:gd name="T38" fmla="*/ 2147483646 w 2190"/>
                <a:gd name="T39" fmla="*/ 2147483646 h 3270"/>
                <a:gd name="T40" fmla="*/ 2147483646 w 2190"/>
                <a:gd name="T41" fmla="*/ 2147483646 h 3270"/>
                <a:gd name="T42" fmla="*/ 2147483646 w 2190"/>
                <a:gd name="T43" fmla="*/ 2147483646 h 3270"/>
                <a:gd name="T44" fmla="*/ 2147483646 w 2190"/>
                <a:gd name="T45" fmla="*/ 2147483646 h 3270"/>
                <a:gd name="T46" fmla="*/ 2147483646 w 2190"/>
                <a:gd name="T47" fmla="*/ 2147483646 h 3270"/>
                <a:gd name="T48" fmla="*/ 2147483646 w 2190"/>
                <a:gd name="T49" fmla="*/ 2147483646 h 3270"/>
                <a:gd name="T50" fmla="*/ 2147483646 w 2190"/>
                <a:gd name="T51" fmla="*/ 2147483646 h 3270"/>
                <a:gd name="T52" fmla="*/ 2147483646 w 2190"/>
                <a:gd name="T53" fmla="*/ 2147483646 h 3270"/>
                <a:gd name="T54" fmla="*/ 2147483646 w 2190"/>
                <a:gd name="T55" fmla="*/ 2147483646 h 3270"/>
                <a:gd name="T56" fmla="*/ 2147483646 w 2190"/>
                <a:gd name="T57" fmla="*/ 2147483646 h 3270"/>
                <a:gd name="T58" fmla="*/ 2147483646 w 2190"/>
                <a:gd name="T59" fmla="*/ 2147483646 h 3270"/>
                <a:gd name="T60" fmla="*/ 2147483646 w 2190"/>
                <a:gd name="T61" fmla="*/ 2147483646 h 3270"/>
                <a:gd name="T62" fmla="*/ 2147483646 w 2190"/>
                <a:gd name="T63" fmla="*/ 2147483646 h 3270"/>
                <a:gd name="T64" fmla="*/ 2147483646 w 2190"/>
                <a:gd name="T65" fmla="*/ 2147483646 h 3270"/>
                <a:gd name="T66" fmla="*/ 2147483646 w 2190"/>
                <a:gd name="T67" fmla="*/ 2147483646 h 3270"/>
                <a:gd name="T68" fmla="*/ 2147483646 w 2190"/>
                <a:gd name="T69" fmla="*/ 2147483646 h 3270"/>
                <a:gd name="T70" fmla="*/ 2147483646 w 2190"/>
                <a:gd name="T71" fmla="*/ 2147483646 h 3270"/>
                <a:gd name="T72" fmla="*/ 2147483646 w 2190"/>
                <a:gd name="T73" fmla="*/ 2147483646 h 3270"/>
                <a:gd name="T74" fmla="*/ 2147483646 w 2190"/>
                <a:gd name="T75" fmla="*/ 2147483646 h 3270"/>
                <a:gd name="T76" fmla="*/ 2147483646 w 2190"/>
                <a:gd name="T77" fmla="*/ 2147483646 h 3270"/>
                <a:gd name="T78" fmla="*/ 2147483646 w 2190"/>
                <a:gd name="T79" fmla="*/ 2147483646 h 3270"/>
                <a:gd name="T80" fmla="*/ 1985883125 w 2190"/>
                <a:gd name="T81" fmla="*/ 2147483646 h 3270"/>
                <a:gd name="T82" fmla="*/ 1794351250 w 2190"/>
                <a:gd name="T83" fmla="*/ 2147483646 h 3270"/>
                <a:gd name="T84" fmla="*/ 1592738750 w 2190"/>
                <a:gd name="T85" fmla="*/ 2147483646 h 3270"/>
                <a:gd name="T86" fmla="*/ 1386085938 w 2190"/>
                <a:gd name="T87" fmla="*/ 2147483646 h 3270"/>
                <a:gd name="T88" fmla="*/ 1174392813 w 2190"/>
                <a:gd name="T89" fmla="*/ 2147483646 h 3270"/>
                <a:gd name="T90" fmla="*/ 952619063 w 2190"/>
                <a:gd name="T91" fmla="*/ 2147483646 h 3270"/>
                <a:gd name="T92" fmla="*/ 725805000 w 2190"/>
                <a:gd name="T93" fmla="*/ 2147483646 h 3270"/>
                <a:gd name="T94" fmla="*/ 493950625 w 2190"/>
                <a:gd name="T95" fmla="*/ 2147483646 h 3270"/>
                <a:gd name="T96" fmla="*/ 246975313 w 2190"/>
                <a:gd name="T97" fmla="*/ 2147483646 h 3270"/>
                <a:gd name="T98" fmla="*/ 0 w 2190"/>
                <a:gd name="T99" fmla="*/ 2147483646 h 3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6"/>
            <p:cNvSpPr>
              <a:spLocks/>
            </p:cNvSpPr>
            <p:nvPr/>
          </p:nvSpPr>
          <p:spPr bwMode="auto">
            <a:xfrm>
              <a:off x="1333500" y="5053013"/>
              <a:ext cx="3470275" cy="4178300"/>
            </a:xfrm>
            <a:custGeom>
              <a:avLst/>
              <a:gdLst>
                <a:gd name="T0" fmla="*/ 241935000 w 2186"/>
                <a:gd name="T1" fmla="*/ 1507053438 h 2632"/>
                <a:gd name="T2" fmla="*/ 720764688 w 2186"/>
                <a:gd name="T3" fmla="*/ 1592738750 h 2632"/>
                <a:gd name="T4" fmla="*/ 1169352500 w 2186"/>
                <a:gd name="T5" fmla="*/ 1698585313 h 2632"/>
                <a:gd name="T6" fmla="*/ 1592738750 w 2186"/>
                <a:gd name="T7" fmla="*/ 1819552813 h 2632"/>
                <a:gd name="T8" fmla="*/ 1985883125 w 2186"/>
                <a:gd name="T9" fmla="*/ 1960681563 h 2632"/>
                <a:gd name="T10" fmla="*/ 2147483646 w 2186"/>
                <a:gd name="T11" fmla="*/ 2111890938 h 2632"/>
                <a:gd name="T12" fmla="*/ 2147483646 w 2186"/>
                <a:gd name="T13" fmla="*/ 2147483646 h 2632"/>
                <a:gd name="T14" fmla="*/ 2147483646 w 2186"/>
                <a:gd name="T15" fmla="*/ 2147483646 h 2632"/>
                <a:gd name="T16" fmla="*/ 2147483646 w 2186"/>
                <a:gd name="T17" fmla="*/ 2147483646 h 2632"/>
                <a:gd name="T18" fmla="*/ 2147483646 w 2186"/>
                <a:gd name="T19" fmla="*/ 2147483646 h 2632"/>
                <a:gd name="T20" fmla="*/ 2147483646 w 2186"/>
                <a:gd name="T21" fmla="*/ 2147483646 h 2632"/>
                <a:gd name="T22" fmla="*/ 2147483646 w 2186"/>
                <a:gd name="T23" fmla="*/ 2147483646 h 2632"/>
                <a:gd name="T24" fmla="*/ 2147483646 w 2186"/>
                <a:gd name="T25" fmla="*/ 2147483646 h 2632"/>
                <a:gd name="T26" fmla="*/ 2147483646 w 2186"/>
                <a:gd name="T27" fmla="*/ 2147483646 h 2632"/>
                <a:gd name="T28" fmla="*/ 2147483646 w 2186"/>
                <a:gd name="T29" fmla="*/ 2147483646 h 2632"/>
                <a:gd name="T30" fmla="*/ 2147483646 w 2186"/>
                <a:gd name="T31" fmla="*/ 2147483646 h 2632"/>
                <a:gd name="T32" fmla="*/ 2147483646 w 2186"/>
                <a:gd name="T33" fmla="*/ 2147483646 h 2632"/>
                <a:gd name="T34" fmla="*/ 2147483646 w 2186"/>
                <a:gd name="T35" fmla="*/ 2147483646 h 2632"/>
                <a:gd name="T36" fmla="*/ 2147483646 w 2186"/>
                <a:gd name="T37" fmla="*/ 2147483646 h 2632"/>
                <a:gd name="T38" fmla="*/ 2147483646 w 2186"/>
                <a:gd name="T39" fmla="*/ 2147483646 h 2632"/>
                <a:gd name="T40" fmla="*/ 2147483646 w 2186"/>
                <a:gd name="T41" fmla="*/ 2147483646 h 2632"/>
                <a:gd name="T42" fmla="*/ 2147483646 w 2186"/>
                <a:gd name="T43" fmla="*/ 2147483646 h 2632"/>
                <a:gd name="T44" fmla="*/ 2147483646 w 2186"/>
                <a:gd name="T45" fmla="*/ 2147483646 h 2632"/>
                <a:gd name="T46" fmla="*/ 2147483646 w 2186"/>
                <a:gd name="T47" fmla="*/ 2147483646 h 2632"/>
                <a:gd name="T48" fmla="*/ 2147483646 w 2186"/>
                <a:gd name="T49" fmla="*/ 2147483646 h 2632"/>
                <a:gd name="T50" fmla="*/ 2147483646 w 2186"/>
                <a:gd name="T51" fmla="*/ 2147483646 h 2632"/>
                <a:gd name="T52" fmla="*/ 2147483646 w 2186"/>
                <a:gd name="T53" fmla="*/ 2147483646 h 2632"/>
                <a:gd name="T54" fmla="*/ 2147483646 w 2186"/>
                <a:gd name="T55" fmla="*/ 2147483646 h 2632"/>
                <a:gd name="T56" fmla="*/ 2147483646 w 2186"/>
                <a:gd name="T57" fmla="*/ 2147483646 h 2632"/>
                <a:gd name="T58" fmla="*/ 2147483646 w 2186"/>
                <a:gd name="T59" fmla="*/ 2147483646 h 2632"/>
                <a:gd name="T60" fmla="*/ 2147483646 w 2186"/>
                <a:gd name="T61" fmla="*/ 2147483646 h 2632"/>
                <a:gd name="T62" fmla="*/ 2147483646 w 2186"/>
                <a:gd name="T63" fmla="*/ 2147483646 h 2632"/>
                <a:gd name="T64" fmla="*/ 2147483646 w 2186"/>
                <a:gd name="T65" fmla="*/ 2147483646 h 2632"/>
                <a:gd name="T66" fmla="*/ 2147483646 w 2186"/>
                <a:gd name="T67" fmla="*/ 2147483646 h 2632"/>
                <a:gd name="T68" fmla="*/ 2147483646 w 2186"/>
                <a:gd name="T69" fmla="*/ 2147483646 h 2632"/>
                <a:gd name="T70" fmla="*/ 2147483646 w 2186"/>
                <a:gd name="T71" fmla="*/ 2147483646 h 2632"/>
                <a:gd name="T72" fmla="*/ 2147483646 w 2186"/>
                <a:gd name="T73" fmla="*/ 2147483646 h 2632"/>
                <a:gd name="T74" fmla="*/ 2147483646 w 2186"/>
                <a:gd name="T75" fmla="*/ 2096770000 h 2632"/>
                <a:gd name="T76" fmla="*/ 2147483646 w 2186"/>
                <a:gd name="T77" fmla="*/ 1824593125 h 2632"/>
                <a:gd name="T78" fmla="*/ 2147483646 w 2186"/>
                <a:gd name="T79" fmla="*/ 1567537188 h 2632"/>
                <a:gd name="T80" fmla="*/ 2147483646 w 2186"/>
                <a:gd name="T81" fmla="*/ 1315521563 h 2632"/>
                <a:gd name="T82" fmla="*/ 2147483646 w 2186"/>
                <a:gd name="T83" fmla="*/ 1078626875 h 2632"/>
                <a:gd name="T84" fmla="*/ 2147483646 w 2186"/>
                <a:gd name="T85" fmla="*/ 856853125 h 2632"/>
                <a:gd name="T86" fmla="*/ 1995963750 w 2186"/>
                <a:gd name="T87" fmla="*/ 655240625 h 2632"/>
                <a:gd name="T88" fmla="*/ 1602819375 w 2186"/>
                <a:gd name="T89" fmla="*/ 468749063 h 2632"/>
                <a:gd name="T90" fmla="*/ 1184473438 w 2186"/>
                <a:gd name="T91" fmla="*/ 302418750 h 2632"/>
                <a:gd name="T92" fmla="*/ 730845313 w 2186"/>
                <a:gd name="T93" fmla="*/ 161290000 h 2632"/>
                <a:gd name="T94" fmla="*/ 252015625 w 2186"/>
                <a:gd name="T95" fmla="*/ 45362813 h 2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Freeform 7"/>
            <p:cNvSpPr>
              <a:spLocks/>
            </p:cNvSpPr>
            <p:nvPr/>
          </p:nvSpPr>
          <p:spPr bwMode="auto">
            <a:xfrm>
              <a:off x="1663700" y="3706813"/>
              <a:ext cx="3140075" cy="5524500"/>
            </a:xfrm>
            <a:custGeom>
              <a:avLst/>
              <a:gdLst>
                <a:gd name="T0" fmla="*/ 0 w 1978"/>
                <a:gd name="T1" fmla="*/ 947578750 h 3480"/>
                <a:gd name="T2" fmla="*/ 453628125 w 1978"/>
                <a:gd name="T3" fmla="*/ 1048385000 h 3480"/>
                <a:gd name="T4" fmla="*/ 882054688 w 1978"/>
                <a:gd name="T5" fmla="*/ 1179433125 h 3480"/>
                <a:gd name="T6" fmla="*/ 1275199063 w 1978"/>
                <a:gd name="T7" fmla="*/ 1340723125 h 3480"/>
                <a:gd name="T8" fmla="*/ 1648182188 w 1978"/>
                <a:gd name="T9" fmla="*/ 1532255000 h 3480"/>
                <a:gd name="T10" fmla="*/ 1995963750 w 1978"/>
                <a:gd name="T11" fmla="*/ 1748988438 h 3480"/>
                <a:gd name="T12" fmla="*/ 2147483646 w 1978"/>
                <a:gd name="T13" fmla="*/ 1990923438 h 3480"/>
                <a:gd name="T14" fmla="*/ 2147483646 w 1978"/>
                <a:gd name="T15" fmla="*/ 2147483646 h 3480"/>
                <a:gd name="T16" fmla="*/ 2147483646 w 1978"/>
                <a:gd name="T17" fmla="*/ 2147483646 h 3480"/>
                <a:gd name="T18" fmla="*/ 2147483646 w 1978"/>
                <a:gd name="T19" fmla="*/ 2147483646 h 3480"/>
                <a:gd name="T20" fmla="*/ 2147483646 w 1978"/>
                <a:gd name="T21" fmla="*/ 2147483646 h 3480"/>
                <a:gd name="T22" fmla="*/ 2147483646 w 1978"/>
                <a:gd name="T23" fmla="*/ 2147483646 h 3480"/>
                <a:gd name="T24" fmla="*/ 2147483646 w 1978"/>
                <a:gd name="T25" fmla="*/ 2147483646 h 3480"/>
                <a:gd name="T26" fmla="*/ 2147483646 w 1978"/>
                <a:gd name="T27" fmla="*/ 2147483646 h 3480"/>
                <a:gd name="T28" fmla="*/ 2147483646 w 1978"/>
                <a:gd name="T29" fmla="*/ 2147483646 h 3480"/>
                <a:gd name="T30" fmla="*/ 2147483646 w 1978"/>
                <a:gd name="T31" fmla="*/ 2147483646 h 3480"/>
                <a:gd name="T32" fmla="*/ 2147483646 w 1978"/>
                <a:gd name="T33" fmla="*/ 2147483646 h 3480"/>
                <a:gd name="T34" fmla="*/ 2147483646 w 1978"/>
                <a:gd name="T35" fmla="*/ 2147483646 h 3480"/>
                <a:gd name="T36" fmla="*/ 2147483646 w 1978"/>
                <a:gd name="T37" fmla="*/ 2147483646 h 3480"/>
                <a:gd name="T38" fmla="*/ 2147483646 w 1978"/>
                <a:gd name="T39" fmla="*/ 2147483646 h 3480"/>
                <a:gd name="T40" fmla="*/ 2147483646 w 1978"/>
                <a:gd name="T41" fmla="*/ 2147483646 h 3480"/>
                <a:gd name="T42" fmla="*/ 2147483646 w 1978"/>
                <a:gd name="T43" fmla="*/ 2147483646 h 3480"/>
                <a:gd name="T44" fmla="*/ 2147483646 w 1978"/>
                <a:gd name="T45" fmla="*/ 2147483646 h 3480"/>
                <a:gd name="T46" fmla="*/ 2147483646 w 1978"/>
                <a:gd name="T47" fmla="*/ 2147483646 h 3480"/>
                <a:gd name="T48" fmla="*/ 2147483646 w 1978"/>
                <a:gd name="T49" fmla="*/ 2147483646 h 3480"/>
                <a:gd name="T50" fmla="*/ 2147483646 w 1978"/>
                <a:gd name="T51" fmla="*/ 2147483646 h 3480"/>
                <a:gd name="T52" fmla="*/ 2147483646 w 1978"/>
                <a:gd name="T53" fmla="*/ 2147483646 h 3480"/>
                <a:gd name="T54" fmla="*/ 2147483646 w 1978"/>
                <a:gd name="T55" fmla="*/ 2147483646 h 3480"/>
                <a:gd name="T56" fmla="*/ 2147483646 w 1978"/>
                <a:gd name="T57" fmla="*/ 2147483646 h 3480"/>
                <a:gd name="T58" fmla="*/ 2147483646 w 1978"/>
                <a:gd name="T59" fmla="*/ 2147483646 h 3480"/>
                <a:gd name="T60" fmla="*/ 2147483646 w 1978"/>
                <a:gd name="T61" fmla="*/ 2147483646 h 3480"/>
                <a:gd name="T62" fmla="*/ 2147483646 w 1978"/>
                <a:gd name="T63" fmla="*/ 2147483646 h 3480"/>
                <a:gd name="T64" fmla="*/ 2147483646 w 1978"/>
                <a:gd name="T65" fmla="*/ 2147483646 h 3480"/>
                <a:gd name="T66" fmla="*/ 2147483646 w 1978"/>
                <a:gd name="T67" fmla="*/ 2147483646 h 3480"/>
                <a:gd name="T68" fmla="*/ 2147483646 w 1978"/>
                <a:gd name="T69" fmla="*/ 2147483646 h 3480"/>
                <a:gd name="T70" fmla="*/ 2147483646 w 1978"/>
                <a:gd name="T71" fmla="*/ 2147483646 h 3480"/>
                <a:gd name="T72" fmla="*/ 2147483646 w 1978"/>
                <a:gd name="T73" fmla="*/ 2026205625 h 3480"/>
                <a:gd name="T74" fmla="*/ 2147483646 w 1978"/>
                <a:gd name="T75" fmla="*/ 1688504688 h 3480"/>
                <a:gd name="T76" fmla="*/ 2147483646 w 1978"/>
                <a:gd name="T77" fmla="*/ 1376005313 h 3480"/>
                <a:gd name="T78" fmla="*/ 2147483646 w 1978"/>
                <a:gd name="T79" fmla="*/ 1083667188 h 3480"/>
                <a:gd name="T80" fmla="*/ 2147483646 w 1978"/>
                <a:gd name="T81" fmla="*/ 821570938 h 3480"/>
                <a:gd name="T82" fmla="*/ 2147483646 w 1978"/>
                <a:gd name="T83" fmla="*/ 589716563 h 3480"/>
                <a:gd name="T84" fmla="*/ 2147483646 w 1978"/>
                <a:gd name="T85" fmla="*/ 388104063 h 3480"/>
                <a:gd name="T86" fmla="*/ 2071568438 w 1978"/>
                <a:gd name="T87" fmla="*/ 226814063 h 3480"/>
                <a:gd name="T88" fmla="*/ 1764109375 w 1978"/>
                <a:gd name="T89" fmla="*/ 105846563 h 3480"/>
                <a:gd name="T90" fmla="*/ 1436489063 w 1978"/>
                <a:gd name="T91" fmla="*/ 20161250 h 3480"/>
                <a:gd name="T92" fmla="*/ 1265118438 w 1978"/>
                <a:gd name="T93" fmla="*/ 0 h 34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9" name="Freeform 8"/>
            <p:cNvSpPr>
              <a:spLocks/>
            </p:cNvSpPr>
            <p:nvPr/>
          </p:nvSpPr>
          <p:spPr bwMode="auto">
            <a:xfrm>
              <a:off x="1460500" y="3944938"/>
              <a:ext cx="3343275" cy="5286375"/>
            </a:xfrm>
            <a:custGeom>
              <a:avLst/>
              <a:gdLst>
                <a:gd name="T0" fmla="*/ 917336875 w 2106"/>
                <a:gd name="T1" fmla="*/ 0 h 3330"/>
                <a:gd name="T2" fmla="*/ 1320561875 w 2106"/>
                <a:gd name="T3" fmla="*/ 80645000 h 3330"/>
                <a:gd name="T4" fmla="*/ 1693545000 w 2106"/>
                <a:gd name="T5" fmla="*/ 201612500 h 3330"/>
                <a:gd name="T6" fmla="*/ 2046366875 w 2106"/>
                <a:gd name="T7" fmla="*/ 357862188 h 3330"/>
                <a:gd name="T8" fmla="*/ 2147483646 w 2106"/>
                <a:gd name="T9" fmla="*/ 549394063 h 3330"/>
                <a:gd name="T10" fmla="*/ 2147483646 w 2106"/>
                <a:gd name="T11" fmla="*/ 766127500 h 3330"/>
                <a:gd name="T12" fmla="*/ 2147483646 w 2106"/>
                <a:gd name="T13" fmla="*/ 1018143125 h 3330"/>
                <a:gd name="T14" fmla="*/ 2147483646 w 2106"/>
                <a:gd name="T15" fmla="*/ 1290320000 h 3330"/>
                <a:gd name="T16" fmla="*/ 2147483646 w 2106"/>
                <a:gd name="T17" fmla="*/ 1587698438 h 3330"/>
                <a:gd name="T18" fmla="*/ 2147483646 w 2106"/>
                <a:gd name="T19" fmla="*/ 1900197813 h 3330"/>
                <a:gd name="T20" fmla="*/ 2147483646 w 2106"/>
                <a:gd name="T21" fmla="*/ 2147483646 h 3330"/>
                <a:gd name="T22" fmla="*/ 2147483646 w 2106"/>
                <a:gd name="T23" fmla="*/ 2147483646 h 3330"/>
                <a:gd name="T24" fmla="*/ 2147483646 w 2106"/>
                <a:gd name="T25" fmla="*/ 2147483646 h 3330"/>
                <a:gd name="T26" fmla="*/ 2147483646 w 2106"/>
                <a:gd name="T27" fmla="*/ 2147483646 h 3330"/>
                <a:gd name="T28" fmla="*/ 2147483646 w 2106"/>
                <a:gd name="T29" fmla="*/ 2147483646 h 3330"/>
                <a:gd name="T30" fmla="*/ 2147483646 w 2106"/>
                <a:gd name="T31" fmla="*/ 2147483646 h 3330"/>
                <a:gd name="T32" fmla="*/ 2147483646 w 2106"/>
                <a:gd name="T33" fmla="*/ 2147483646 h 3330"/>
                <a:gd name="T34" fmla="*/ 2147483646 w 2106"/>
                <a:gd name="T35" fmla="*/ 2147483646 h 3330"/>
                <a:gd name="T36" fmla="*/ 2147483646 w 2106"/>
                <a:gd name="T37" fmla="*/ 2147483646 h 3330"/>
                <a:gd name="T38" fmla="*/ 2147483646 w 2106"/>
                <a:gd name="T39" fmla="*/ 2147483646 h 3330"/>
                <a:gd name="T40" fmla="*/ 2147483646 w 2106"/>
                <a:gd name="T41" fmla="*/ 2147483646 h 3330"/>
                <a:gd name="T42" fmla="*/ 2147483646 w 2106"/>
                <a:gd name="T43" fmla="*/ 2147483646 h 3330"/>
                <a:gd name="T44" fmla="*/ 2147483646 w 2106"/>
                <a:gd name="T45" fmla="*/ 2147483646 h 3330"/>
                <a:gd name="T46" fmla="*/ 2147483646 w 2106"/>
                <a:gd name="T47" fmla="*/ 2147483646 h 3330"/>
                <a:gd name="T48" fmla="*/ 2147483646 w 2106"/>
                <a:gd name="T49" fmla="*/ 2147483646 h 3330"/>
                <a:gd name="T50" fmla="*/ 2147483646 w 2106"/>
                <a:gd name="T51" fmla="*/ 2147483646 h 3330"/>
                <a:gd name="T52" fmla="*/ 2147483646 w 2106"/>
                <a:gd name="T53" fmla="*/ 2147483646 h 3330"/>
                <a:gd name="T54" fmla="*/ 2147483646 w 2106"/>
                <a:gd name="T55" fmla="*/ 2147483646 h 3330"/>
                <a:gd name="T56" fmla="*/ 2147483646 w 2106"/>
                <a:gd name="T57" fmla="*/ 2147483646 h 3330"/>
                <a:gd name="T58" fmla="*/ 2147483646 w 2106"/>
                <a:gd name="T59" fmla="*/ 2147483646 h 3330"/>
                <a:gd name="T60" fmla="*/ 2147483646 w 2106"/>
                <a:gd name="T61" fmla="*/ 2147483646 h 3330"/>
                <a:gd name="T62" fmla="*/ 2147483646 w 2106"/>
                <a:gd name="T63" fmla="*/ 2147483646 h 3330"/>
                <a:gd name="T64" fmla="*/ 2147483646 w 2106"/>
                <a:gd name="T65" fmla="*/ 2147483646 h 3330"/>
                <a:gd name="T66" fmla="*/ 2147483646 w 2106"/>
                <a:gd name="T67" fmla="*/ 2147483646 h 3330"/>
                <a:gd name="T68" fmla="*/ 2147483646 w 2106"/>
                <a:gd name="T69" fmla="*/ 2147483646 h 3330"/>
                <a:gd name="T70" fmla="*/ 2147483646 w 2106"/>
                <a:gd name="T71" fmla="*/ 2147483646 h 3330"/>
                <a:gd name="T72" fmla="*/ 2147483646 w 2106"/>
                <a:gd name="T73" fmla="*/ 2147483646 h 3330"/>
                <a:gd name="T74" fmla="*/ 2147483646 w 2106"/>
                <a:gd name="T75" fmla="*/ 2147483646 h 3330"/>
                <a:gd name="T76" fmla="*/ 2147483646 w 2106"/>
                <a:gd name="T77" fmla="*/ 2147483646 h 3330"/>
                <a:gd name="T78" fmla="*/ 2147483646 w 2106"/>
                <a:gd name="T79" fmla="*/ 2147483646 h 3330"/>
                <a:gd name="T80" fmla="*/ 2147483646 w 2106"/>
                <a:gd name="T81" fmla="*/ 2147483646 h 3330"/>
                <a:gd name="T82" fmla="*/ 2147483646 w 2106"/>
                <a:gd name="T83" fmla="*/ 2006044375 h 3330"/>
                <a:gd name="T84" fmla="*/ 1920359063 w 2106"/>
                <a:gd name="T85" fmla="*/ 1784270625 h 3330"/>
                <a:gd name="T86" fmla="*/ 1542335625 w 2106"/>
                <a:gd name="T87" fmla="*/ 1587698438 h 3330"/>
                <a:gd name="T88" fmla="*/ 1139110625 w 2106"/>
                <a:gd name="T89" fmla="*/ 1411287500 h 3330"/>
                <a:gd name="T90" fmla="*/ 705643750 w 2106"/>
                <a:gd name="T91" fmla="*/ 1265118438 h 3330"/>
                <a:gd name="T92" fmla="*/ 241935000 w 2106"/>
                <a:gd name="T93" fmla="*/ 1144150938 h 3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0" name="Freeform 9"/>
            <p:cNvSpPr>
              <a:spLocks/>
            </p:cNvSpPr>
            <p:nvPr/>
          </p:nvSpPr>
          <p:spPr bwMode="auto">
            <a:xfrm>
              <a:off x="1876425" y="3529013"/>
              <a:ext cx="2927350" cy="5746750"/>
            </a:xfrm>
            <a:custGeom>
              <a:avLst/>
              <a:gdLst>
                <a:gd name="T0" fmla="*/ 0 w 1844"/>
                <a:gd name="T1" fmla="*/ 2147483646 h 3620"/>
                <a:gd name="T2" fmla="*/ 418345938 w 1844"/>
                <a:gd name="T3" fmla="*/ 2147483646 h 3620"/>
                <a:gd name="T4" fmla="*/ 816530625 w 1844"/>
                <a:gd name="T5" fmla="*/ 2147483646 h 3620"/>
                <a:gd name="T6" fmla="*/ 1184473438 w 1844"/>
                <a:gd name="T7" fmla="*/ 2147483646 h 3620"/>
                <a:gd name="T8" fmla="*/ 1527214688 w 1844"/>
                <a:gd name="T9" fmla="*/ 2147483646 h 3620"/>
                <a:gd name="T10" fmla="*/ 1849794688 w 1844"/>
                <a:gd name="T11" fmla="*/ 2147483646 h 3620"/>
                <a:gd name="T12" fmla="*/ 2147173125 w 1844"/>
                <a:gd name="T13" fmla="*/ 2147483646 h 3620"/>
                <a:gd name="T14" fmla="*/ 2147483646 w 1844"/>
                <a:gd name="T15" fmla="*/ 2147483646 h 3620"/>
                <a:gd name="T16" fmla="*/ 2147483646 w 1844"/>
                <a:gd name="T17" fmla="*/ 2147483646 h 3620"/>
                <a:gd name="T18" fmla="*/ 2147483646 w 1844"/>
                <a:gd name="T19" fmla="*/ 2147483646 h 3620"/>
                <a:gd name="T20" fmla="*/ 2147483646 w 1844"/>
                <a:gd name="T21" fmla="*/ 2147483646 h 3620"/>
                <a:gd name="T22" fmla="*/ 2147483646 w 1844"/>
                <a:gd name="T23" fmla="*/ 2147483646 h 3620"/>
                <a:gd name="T24" fmla="*/ 2147483646 w 1844"/>
                <a:gd name="T25" fmla="*/ 2147483646 h 3620"/>
                <a:gd name="T26" fmla="*/ 2147483646 w 1844"/>
                <a:gd name="T27" fmla="*/ 2147483646 h 3620"/>
                <a:gd name="T28" fmla="*/ 2147483646 w 1844"/>
                <a:gd name="T29" fmla="*/ 2147483646 h 3620"/>
                <a:gd name="T30" fmla="*/ 2147483646 w 1844"/>
                <a:gd name="T31" fmla="*/ 2147483646 h 3620"/>
                <a:gd name="T32" fmla="*/ 2147483646 w 1844"/>
                <a:gd name="T33" fmla="*/ 2147483646 h 3620"/>
                <a:gd name="T34" fmla="*/ 2147483646 w 1844"/>
                <a:gd name="T35" fmla="*/ 2147483646 h 3620"/>
                <a:gd name="T36" fmla="*/ 2147483646 w 1844"/>
                <a:gd name="T37" fmla="*/ 2147483646 h 3620"/>
                <a:gd name="T38" fmla="*/ 2147483646 w 1844"/>
                <a:gd name="T39" fmla="*/ 2147483646 h 3620"/>
                <a:gd name="T40" fmla="*/ 2147483646 w 1844"/>
                <a:gd name="T41" fmla="*/ 2147483646 h 3620"/>
                <a:gd name="T42" fmla="*/ 2147483646 w 1844"/>
                <a:gd name="T43" fmla="*/ 2147483646 h 3620"/>
                <a:gd name="T44" fmla="*/ 2147483646 w 1844"/>
                <a:gd name="T45" fmla="*/ 2147483646 h 3620"/>
                <a:gd name="T46" fmla="*/ 2147483646 w 1844"/>
                <a:gd name="T47" fmla="*/ 2147483646 h 3620"/>
                <a:gd name="T48" fmla="*/ 2147483646 w 1844"/>
                <a:gd name="T49" fmla="*/ 2147483646 h 3620"/>
                <a:gd name="T50" fmla="*/ 2147483646 w 1844"/>
                <a:gd name="T51" fmla="*/ 2147483646 h 3620"/>
                <a:gd name="T52" fmla="*/ 2147483646 w 1844"/>
                <a:gd name="T53" fmla="*/ 2147483646 h 3620"/>
                <a:gd name="T54" fmla="*/ 2147483646 w 1844"/>
                <a:gd name="T55" fmla="*/ 2147483646 h 3620"/>
                <a:gd name="T56" fmla="*/ 2147483646 w 1844"/>
                <a:gd name="T57" fmla="*/ 2147483646 h 3620"/>
                <a:gd name="T58" fmla="*/ 2147483646 w 1844"/>
                <a:gd name="T59" fmla="*/ 2147483646 h 3620"/>
                <a:gd name="T60" fmla="*/ 2147483646 w 1844"/>
                <a:gd name="T61" fmla="*/ 2147483646 h 3620"/>
                <a:gd name="T62" fmla="*/ 2147483646 w 1844"/>
                <a:gd name="T63" fmla="*/ 2147483646 h 3620"/>
                <a:gd name="T64" fmla="*/ 2147483646 w 1844"/>
                <a:gd name="T65" fmla="*/ 2076608750 h 3620"/>
                <a:gd name="T66" fmla="*/ 2147483646 w 1844"/>
                <a:gd name="T67" fmla="*/ 1733867500 h 3620"/>
                <a:gd name="T68" fmla="*/ 2147483646 w 1844"/>
                <a:gd name="T69" fmla="*/ 1411287500 h 3620"/>
                <a:gd name="T70" fmla="*/ 2147483646 w 1844"/>
                <a:gd name="T71" fmla="*/ 1113909063 h 3620"/>
                <a:gd name="T72" fmla="*/ 2147483646 w 1844"/>
                <a:gd name="T73" fmla="*/ 841732188 h 3620"/>
                <a:gd name="T74" fmla="*/ 2147483646 w 1844"/>
                <a:gd name="T75" fmla="*/ 599797188 h 3620"/>
                <a:gd name="T76" fmla="*/ 2147483646 w 1844"/>
                <a:gd name="T77" fmla="*/ 393144375 h 3620"/>
                <a:gd name="T78" fmla="*/ 2147483646 w 1844"/>
                <a:gd name="T79" fmla="*/ 221773750 h 3620"/>
                <a:gd name="T80" fmla="*/ 2147483646 w 1844"/>
                <a:gd name="T81" fmla="*/ 90725625 h 3620"/>
                <a:gd name="T82" fmla="*/ 2147483646 w 1844"/>
                <a:gd name="T83" fmla="*/ 0 h 36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Freeform 10"/>
            <p:cNvSpPr>
              <a:spLocks/>
            </p:cNvSpPr>
            <p:nvPr/>
          </p:nvSpPr>
          <p:spPr bwMode="auto">
            <a:xfrm>
              <a:off x="2397125" y="3783013"/>
              <a:ext cx="2406650" cy="5492750"/>
            </a:xfrm>
            <a:custGeom>
              <a:avLst/>
              <a:gdLst>
                <a:gd name="T0" fmla="*/ 2147483646 w 1516"/>
                <a:gd name="T1" fmla="*/ 0 h 3460"/>
                <a:gd name="T2" fmla="*/ 2147483646 w 1516"/>
                <a:gd name="T3" fmla="*/ 0 h 3460"/>
                <a:gd name="T4" fmla="*/ 2147483646 w 1516"/>
                <a:gd name="T5" fmla="*/ 211693125 h 3460"/>
                <a:gd name="T6" fmla="*/ 2147483646 w 1516"/>
                <a:gd name="T7" fmla="*/ 443547500 h 3460"/>
                <a:gd name="T8" fmla="*/ 2147483646 w 1516"/>
                <a:gd name="T9" fmla="*/ 700603438 h 3460"/>
                <a:gd name="T10" fmla="*/ 2147483646 w 1516"/>
                <a:gd name="T11" fmla="*/ 977820625 h 3460"/>
                <a:gd name="T12" fmla="*/ 2147483646 w 1516"/>
                <a:gd name="T13" fmla="*/ 1270158750 h 3460"/>
                <a:gd name="T14" fmla="*/ 2147483646 w 1516"/>
                <a:gd name="T15" fmla="*/ 1582658125 h 3460"/>
                <a:gd name="T16" fmla="*/ 2147483646 w 1516"/>
                <a:gd name="T17" fmla="*/ 1905238125 h 3460"/>
                <a:gd name="T18" fmla="*/ 2147483646 w 1516"/>
                <a:gd name="T19" fmla="*/ 2147483646 h 3460"/>
                <a:gd name="T20" fmla="*/ 2147483646 w 1516"/>
                <a:gd name="T21" fmla="*/ 2147483646 h 3460"/>
                <a:gd name="T22" fmla="*/ 2147483646 w 1516"/>
                <a:gd name="T23" fmla="*/ 2147483646 h 3460"/>
                <a:gd name="T24" fmla="*/ 2147483646 w 1516"/>
                <a:gd name="T25" fmla="*/ 2147483646 h 3460"/>
                <a:gd name="T26" fmla="*/ 2147483646 w 1516"/>
                <a:gd name="T27" fmla="*/ 2147483646 h 3460"/>
                <a:gd name="T28" fmla="*/ 2147483646 w 1516"/>
                <a:gd name="T29" fmla="*/ 2147483646 h 3460"/>
                <a:gd name="T30" fmla="*/ 2147483646 w 1516"/>
                <a:gd name="T31" fmla="*/ 2147483646 h 3460"/>
                <a:gd name="T32" fmla="*/ 2147483646 w 1516"/>
                <a:gd name="T33" fmla="*/ 2147483646 h 3460"/>
                <a:gd name="T34" fmla="*/ 2147483646 w 1516"/>
                <a:gd name="T35" fmla="*/ 2147483646 h 3460"/>
                <a:gd name="T36" fmla="*/ 2147483646 w 1516"/>
                <a:gd name="T37" fmla="*/ 2147483646 h 3460"/>
                <a:gd name="T38" fmla="*/ 2147483646 w 1516"/>
                <a:gd name="T39" fmla="*/ 2147483646 h 3460"/>
                <a:gd name="T40" fmla="*/ 2147483646 w 1516"/>
                <a:gd name="T41" fmla="*/ 2147483646 h 3460"/>
                <a:gd name="T42" fmla="*/ 2147483646 w 1516"/>
                <a:gd name="T43" fmla="*/ 2147483646 h 3460"/>
                <a:gd name="T44" fmla="*/ 2147483646 w 1516"/>
                <a:gd name="T45" fmla="*/ 2147483646 h 3460"/>
                <a:gd name="T46" fmla="*/ 2147483646 w 1516"/>
                <a:gd name="T47" fmla="*/ 2147483646 h 3460"/>
                <a:gd name="T48" fmla="*/ 2147483646 w 1516"/>
                <a:gd name="T49" fmla="*/ 2147483646 h 3460"/>
                <a:gd name="T50" fmla="*/ 2147483646 w 1516"/>
                <a:gd name="T51" fmla="*/ 2147483646 h 3460"/>
                <a:gd name="T52" fmla="*/ 2147483646 w 1516"/>
                <a:gd name="T53" fmla="*/ 2147483646 h 3460"/>
                <a:gd name="T54" fmla="*/ 2147483646 w 1516"/>
                <a:gd name="T55" fmla="*/ 2147483646 h 3460"/>
                <a:gd name="T56" fmla="*/ 2147483646 w 1516"/>
                <a:gd name="T57" fmla="*/ 2147483646 h 3460"/>
                <a:gd name="T58" fmla="*/ 2147483646 w 1516"/>
                <a:gd name="T59" fmla="*/ 2147483646 h 3460"/>
                <a:gd name="T60" fmla="*/ 2147483646 w 1516"/>
                <a:gd name="T61" fmla="*/ 2147483646 h 3460"/>
                <a:gd name="T62" fmla="*/ 2147483646 w 1516"/>
                <a:gd name="T63" fmla="*/ 2147483646 h 3460"/>
                <a:gd name="T64" fmla="*/ 2147483646 w 1516"/>
                <a:gd name="T65" fmla="*/ 2147483646 h 3460"/>
                <a:gd name="T66" fmla="*/ 2147483646 w 1516"/>
                <a:gd name="T67" fmla="*/ 2147483646 h 3460"/>
                <a:gd name="T68" fmla="*/ 2147483646 w 1516"/>
                <a:gd name="T69" fmla="*/ 2147483646 h 3460"/>
                <a:gd name="T70" fmla="*/ 2147483646 w 1516"/>
                <a:gd name="T71" fmla="*/ 2147483646 h 3460"/>
                <a:gd name="T72" fmla="*/ 2147483646 w 1516"/>
                <a:gd name="T73" fmla="*/ 2147483646 h 3460"/>
                <a:gd name="T74" fmla="*/ 2147483646 w 1516"/>
                <a:gd name="T75" fmla="*/ 2147483646 h 3460"/>
                <a:gd name="T76" fmla="*/ 2147483646 w 1516"/>
                <a:gd name="T77" fmla="*/ 2147483646 h 3460"/>
                <a:gd name="T78" fmla="*/ 2147483646 w 1516"/>
                <a:gd name="T79" fmla="*/ 2147483646 h 3460"/>
                <a:gd name="T80" fmla="*/ 2147483646 w 1516"/>
                <a:gd name="T81" fmla="*/ 2147483646 h 3460"/>
                <a:gd name="T82" fmla="*/ 2147483646 w 1516"/>
                <a:gd name="T83" fmla="*/ 2147483646 h 3460"/>
                <a:gd name="T84" fmla="*/ 2147483646 w 1516"/>
                <a:gd name="T85" fmla="*/ 2147483646 h 3460"/>
                <a:gd name="T86" fmla="*/ 2147483646 w 1516"/>
                <a:gd name="T87" fmla="*/ 2147483646 h 3460"/>
                <a:gd name="T88" fmla="*/ 2147483646 w 1516"/>
                <a:gd name="T89" fmla="*/ 2147483646 h 3460"/>
                <a:gd name="T90" fmla="*/ 2147483646 w 1516"/>
                <a:gd name="T91" fmla="*/ 2147483646 h 3460"/>
                <a:gd name="T92" fmla="*/ 2147483646 w 1516"/>
                <a:gd name="T93" fmla="*/ 2147483646 h 3460"/>
                <a:gd name="T94" fmla="*/ 2116931250 w 1516"/>
                <a:gd name="T95" fmla="*/ 2147483646 h 3460"/>
                <a:gd name="T96" fmla="*/ 2011084688 w 1516"/>
                <a:gd name="T97" fmla="*/ 2147483646 h 3460"/>
                <a:gd name="T98" fmla="*/ 1895157500 w 1516"/>
                <a:gd name="T99" fmla="*/ 2147483646 h 3460"/>
                <a:gd name="T100" fmla="*/ 1779230313 w 1516"/>
                <a:gd name="T101" fmla="*/ 2147483646 h 3460"/>
                <a:gd name="T102" fmla="*/ 1658262813 w 1516"/>
                <a:gd name="T103" fmla="*/ 2147483646 h 3460"/>
                <a:gd name="T104" fmla="*/ 1532255000 w 1516"/>
                <a:gd name="T105" fmla="*/ 2147483646 h 3460"/>
                <a:gd name="T106" fmla="*/ 1401206875 w 1516"/>
                <a:gd name="T107" fmla="*/ 2147483646 h 3460"/>
                <a:gd name="T108" fmla="*/ 1270158750 w 1516"/>
                <a:gd name="T109" fmla="*/ 2147483646 h 3460"/>
                <a:gd name="T110" fmla="*/ 1129030000 w 1516"/>
                <a:gd name="T111" fmla="*/ 2147483646 h 3460"/>
                <a:gd name="T112" fmla="*/ 982860938 w 1516"/>
                <a:gd name="T113" fmla="*/ 2147483646 h 3460"/>
                <a:gd name="T114" fmla="*/ 831651563 w 1516"/>
                <a:gd name="T115" fmla="*/ 2147483646 h 3460"/>
                <a:gd name="T116" fmla="*/ 675401875 w 1516"/>
                <a:gd name="T117" fmla="*/ 2147483646 h 3460"/>
                <a:gd name="T118" fmla="*/ 514111875 w 1516"/>
                <a:gd name="T119" fmla="*/ 2147483646 h 3460"/>
                <a:gd name="T120" fmla="*/ 347781563 w 1516"/>
                <a:gd name="T121" fmla="*/ 2147483646 h 3460"/>
                <a:gd name="T122" fmla="*/ 176410938 w 1516"/>
                <a:gd name="T123" fmla="*/ 2147483646 h 3460"/>
                <a:gd name="T124" fmla="*/ 0 w 1516"/>
                <a:gd name="T125" fmla="*/ 2147483646 h 346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2" name="Freeform 11"/>
            <p:cNvSpPr>
              <a:spLocks/>
            </p:cNvSpPr>
            <p:nvPr/>
          </p:nvSpPr>
          <p:spPr bwMode="auto">
            <a:xfrm>
              <a:off x="4800600" y="5491163"/>
              <a:ext cx="3476625" cy="3740150"/>
            </a:xfrm>
            <a:custGeom>
              <a:avLst/>
              <a:gdLst>
                <a:gd name="T0" fmla="*/ 0 w 2190"/>
                <a:gd name="T1" fmla="*/ 2147483646 h 2356"/>
                <a:gd name="T2" fmla="*/ 0 w 2190"/>
                <a:gd name="T3" fmla="*/ 2147483646 h 2356"/>
                <a:gd name="T4" fmla="*/ 0 w 2190"/>
                <a:gd name="T5" fmla="*/ 2147483646 h 2356"/>
                <a:gd name="T6" fmla="*/ 15120938 w 2190"/>
                <a:gd name="T7" fmla="*/ 2147483646 h 2356"/>
                <a:gd name="T8" fmla="*/ 25201563 w 2190"/>
                <a:gd name="T9" fmla="*/ 2147483646 h 2356"/>
                <a:gd name="T10" fmla="*/ 45362813 w 2190"/>
                <a:gd name="T11" fmla="*/ 2147483646 h 2356"/>
                <a:gd name="T12" fmla="*/ 65524063 w 2190"/>
                <a:gd name="T13" fmla="*/ 2147483646 h 2356"/>
                <a:gd name="T14" fmla="*/ 100806250 w 2190"/>
                <a:gd name="T15" fmla="*/ 2147483646 h 2356"/>
                <a:gd name="T16" fmla="*/ 136088438 w 2190"/>
                <a:gd name="T17" fmla="*/ 2147483646 h 2356"/>
                <a:gd name="T18" fmla="*/ 186491563 w 2190"/>
                <a:gd name="T19" fmla="*/ 2147483646 h 2356"/>
                <a:gd name="T20" fmla="*/ 246975313 w 2190"/>
                <a:gd name="T21" fmla="*/ 2147483646 h 2356"/>
                <a:gd name="T22" fmla="*/ 317539688 w 2190"/>
                <a:gd name="T23" fmla="*/ 2147483646 h 2356"/>
                <a:gd name="T24" fmla="*/ 398184688 w 2190"/>
                <a:gd name="T25" fmla="*/ 2147483646 h 2356"/>
                <a:gd name="T26" fmla="*/ 493950625 w 2190"/>
                <a:gd name="T27" fmla="*/ 2147483646 h 2356"/>
                <a:gd name="T28" fmla="*/ 599797188 w 2190"/>
                <a:gd name="T29" fmla="*/ 2147483646 h 2356"/>
                <a:gd name="T30" fmla="*/ 660280938 w 2190"/>
                <a:gd name="T31" fmla="*/ 2147483646 h 2356"/>
                <a:gd name="T32" fmla="*/ 725805000 w 2190"/>
                <a:gd name="T33" fmla="*/ 2147483646 h 2356"/>
                <a:gd name="T34" fmla="*/ 791329063 w 2190"/>
                <a:gd name="T35" fmla="*/ 2147483646 h 2356"/>
                <a:gd name="T36" fmla="*/ 866933750 w 2190"/>
                <a:gd name="T37" fmla="*/ 2147483646 h 2356"/>
                <a:gd name="T38" fmla="*/ 942538438 w 2190"/>
                <a:gd name="T39" fmla="*/ 2147483646 h 2356"/>
                <a:gd name="T40" fmla="*/ 1023183438 w 2190"/>
                <a:gd name="T41" fmla="*/ 2147483646 h 2356"/>
                <a:gd name="T42" fmla="*/ 1108868750 w 2190"/>
                <a:gd name="T43" fmla="*/ 2147483646 h 2356"/>
                <a:gd name="T44" fmla="*/ 1194554063 w 2190"/>
                <a:gd name="T45" fmla="*/ 2147483646 h 2356"/>
                <a:gd name="T46" fmla="*/ 1290320000 w 2190"/>
                <a:gd name="T47" fmla="*/ 2147483646 h 2356"/>
                <a:gd name="T48" fmla="*/ 1391126250 w 2190"/>
                <a:gd name="T49" fmla="*/ 2147483646 h 2356"/>
                <a:gd name="T50" fmla="*/ 1491932500 w 2190"/>
                <a:gd name="T51" fmla="*/ 2147483646 h 2356"/>
                <a:gd name="T52" fmla="*/ 1602819375 w 2190"/>
                <a:gd name="T53" fmla="*/ 2031245938 h 2356"/>
                <a:gd name="T54" fmla="*/ 1718746563 w 2190"/>
                <a:gd name="T55" fmla="*/ 1905238125 h 2356"/>
                <a:gd name="T56" fmla="*/ 1834673750 w 2190"/>
                <a:gd name="T57" fmla="*/ 1784270625 h 2356"/>
                <a:gd name="T58" fmla="*/ 1960681563 w 2190"/>
                <a:gd name="T59" fmla="*/ 1663303125 h 2356"/>
                <a:gd name="T60" fmla="*/ 2091729688 w 2190"/>
                <a:gd name="T61" fmla="*/ 1547375938 h 2356"/>
                <a:gd name="T62" fmla="*/ 2147483646 w 2190"/>
                <a:gd name="T63" fmla="*/ 1431448750 h 2356"/>
                <a:gd name="T64" fmla="*/ 2147483646 w 2190"/>
                <a:gd name="T65" fmla="*/ 1315521563 h 2356"/>
                <a:gd name="T66" fmla="*/ 2147483646 w 2190"/>
                <a:gd name="T67" fmla="*/ 1204634688 h 2356"/>
                <a:gd name="T68" fmla="*/ 2147483646 w 2190"/>
                <a:gd name="T69" fmla="*/ 1093747813 h 2356"/>
                <a:gd name="T70" fmla="*/ 2147483646 w 2190"/>
                <a:gd name="T71" fmla="*/ 992941563 h 2356"/>
                <a:gd name="T72" fmla="*/ 2147483646 w 2190"/>
                <a:gd name="T73" fmla="*/ 887095000 h 2356"/>
                <a:gd name="T74" fmla="*/ 2147483646 w 2190"/>
                <a:gd name="T75" fmla="*/ 791329063 h 2356"/>
                <a:gd name="T76" fmla="*/ 2147483646 w 2190"/>
                <a:gd name="T77" fmla="*/ 695563125 h 2356"/>
                <a:gd name="T78" fmla="*/ 2147483646 w 2190"/>
                <a:gd name="T79" fmla="*/ 604837500 h 2356"/>
                <a:gd name="T80" fmla="*/ 2147483646 w 2190"/>
                <a:gd name="T81" fmla="*/ 519152188 h 2356"/>
                <a:gd name="T82" fmla="*/ 2147483646 w 2190"/>
                <a:gd name="T83" fmla="*/ 433466875 h 2356"/>
                <a:gd name="T84" fmla="*/ 2147483646 w 2190"/>
                <a:gd name="T85" fmla="*/ 357862188 h 2356"/>
                <a:gd name="T86" fmla="*/ 2147483646 w 2190"/>
                <a:gd name="T87" fmla="*/ 287297813 h 2356"/>
                <a:gd name="T88" fmla="*/ 2147483646 w 2190"/>
                <a:gd name="T89" fmla="*/ 216733438 h 2356"/>
                <a:gd name="T90" fmla="*/ 2147483646 w 2190"/>
                <a:gd name="T91" fmla="*/ 156249688 h 2356"/>
                <a:gd name="T92" fmla="*/ 2147483646 w 2190"/>
                <a:gd name="T93" fmla="*/ 95765938 h 2356"/>
                <a:gd name="T94" fmla="*/ 2147483646 w 2190"/>
                <a:gd name="T95" fmla="*/ 45362813 h 2356"/>
                <a:gd name="T96" fmla="*/ 2147483646 w 2190"/>
                <a:gd name="T97" fmla="*/ 0 h 23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12"/>
            <p:cNvSpPr>
              <a:spLocks/>
            </p:cNvSpPr>
            <p:nvPr/>
          </p:nvSpPr>
          <p:spPr bwMode="auto">
            <a:xfrm>
              <a:off x="4800600" y="5053013"/>
              <a:ext cx="3470275" cy="4178300"/>
            </a:xfrm>
            <a:custGeom>
              <a:avLst/>
              <a:gdLst>
                <a:gd name="T0" fmla="*/ 2147483646 w 2186"/>
                <a:gd name="T1" fmla="*/ 1512093750 h 2632"/>
                <a:gd name="T2" fmla="*/ 2147483646 w 2186"/>
                <a:gd name="T3" fmla="*/ 1597779063 h 2632"/>
                <a:gd name="T4" fmla="*/ 2147483646 w 2186"/>
                <a:gd name="T5" fmla="*/ 1698585313 h 2632"/>
                <a:gd name="T6" fmla="*/ 2147483646 w 2186"/>
                <a:gd name="T7" fmla="*/ 1824593125 h 2632"/>
                <a:gd name="T8" fmla="*/ 2147483646 w 2186"/>
                <a:gd name="T9" fmla="*/ 1960681563 h 2632"/>
                <a:gd name="T10" fmla="*/ 2147483646 w 2186"/>
                <a:gd name="T11" fmla="*/ 2116931250 h 2632"/>
                <a:gd name="T12" fmla="*/ 2147483646 w 2186"/>
                <a:gd name="T13" fmla="*/ 2147483646 h 2632"/>
                <a:gd name="T14" fmla="*/ 2147483646 w 2186"/>
                <a:gd name="T15" fmla="*/ 2147483646 h 2632"/>
                <a:gd name="T16" fmla="*/ 2147483646 w 2186"/>
                <a:gd name="T17" fmla="*/ 2147483646 h 2632"/>
                <a:gd name="T18" fmla="*/ 1945560625 w 2186"/>
                <a:gd name="T19" fmla="*/ 2147483646 h 2632"/>
                <a:gd name="T20" fmla="*/ 1698585313 w 2186"/>
                <a:gd name="T21" fmla="*/ 2147483646 h 2632"/>
                <a:gd name="T22" fmla="*/ 1476811563 w 2186"/>
                <a:gd name="T23" fmla="*/ 2147483646 h 2632"/>
                <a:gd name="T24" fmla="*/ 1275199063 w 2186"/>
                <a:gd name="T25" fmla="*/ 2147483646 h 2632"/>
                <a:gd name="T26" fmla="*/ 1093747813 w 2186"/>
                <a:gd name="T27" fmla="*/ 2147483646 h 2632"/>
                <a:gd name="T28" fmla="*/ 927417500 w 2186"/>
                <a:gd name="T29" fmla="*/ 2147483646 h 2632"/>
                <a:gd name="T30" fmla="*/ 781248438 w 2186"/>
                <a:gd name="T31" fmla="*/ 2147483646 h 2632"/>
                <a:gd name="T32" fmla="*/ 650200313 w 2186"/>
                <a:gd name="T33" fmla="*/ 2147483646 h 2632"/>
                <a:gd name="T34" fmla="*/ 534273125 w 2186"/>
                <a:gd name="T35" fmla="*/ 2147483646 h 2632"/>
                <a:gd name="T36" fmla="*/ 347781563 w 2186"/>
                <a:gd name="T37" fmla="*/ 2147483646 h 2632"/>
                <a:gd name="T38" fmla="*/ 206652813 w 2186"/>
                <a:gd name="T39" fmla="*/ 2147483646 h 2632"/>
                <a:gd name="T40" fmla="*/ 110886875 w 2186"/>
                <a:gd name="T41" fmla="*/ 2147483646 h 2632"/>
                <a:gd name="T42" fmla="*/ 50403125 w 2186"/>
                <a:gd name="T43" fmla="*/ 2147483646 h 2632"/>
                <a:gd name="T44" fmla="*/ 15120938 w 2186"/>
                <a:gd name="T45" fmla="*/ 2147483646 h 2632"/>
                <a:gd name="T46" fmla="*/ 0 w 2186"/>
                <a:gd name="T47" fmla="*/ 2147483646 h 2632"/>
                <a:gd name="T48" fmla="*/ 0 w 2186"/>
                <a:gd name="T49" fmla="*/ 2147483646 h 2632"/>
                <a:gd name="T50" fmla="*/ 10080625 w 2186"/>
                <a:gd name="T51" fmla="*/ 2147483646 h 2632"/>
                <a:gd name="T52" fmla="*/ 40322500 w 2186"/>
                <a:gd name="T53" fmla="*/ 2147483646 h 2632"/>
                <a:gd name="T54" fmla="*/ 90725625 w 2186"/>
                <a:gd name="T55" fmla="*/ 2147483646 h 2632"/>
                <a:gd name="T56" fmla="*/ 176410938 w 2186"/>
                <a:gd name="T57" fmla="*/ 2147483646 h 2632"/>
                <a:gd name="T58" fmla="*/ 302418750 w 2186"/>
                <a:gd name="T59" fmla="*/ 2147483646 h 2632"/>
                <a:gd name="T60" fmla="*/ 473789375 w 2186"/>
                <a:gd name="T61" fmla="*/ 2147483646 h 2632"/>
                <a:gd name="T62" fmla="*/ 640119688 w 2186"/>
                <a:gd name="T63" fmla="*/ 2147483646 h 2632"/>
                <a:gd name="T64" fmla="*/ 771167813 w 2186"/>
                <a:gd name="T65" fmla="*/ 2147483646 h 2632"/>
                <a:gd name="T66" fmla="*/ 917336875 w 2186"/>
                <a:gd name="T67" fmla="*/ 2147483646 h 2632"/>
                <a:gd name="T68" fmla="*/ 1083667188 w 2186"/>
                <a:gd name="T69" fmla="*/ 2147483646 h 2632"/>
                <a:gd name="T70" fmla="*/ 1265118438 w 2186"/>
                <a:gd name="T71" fmla="*/ 2147483646 h 2632"/>
                <a:gd name="T72" fmla="*/ 1466730938 w 2186"/>
                <a:gd name="T73" fmla="*/ 2147483646 h 2632"/>
                <a:gd name="T74" fmla="*/ 1688504688 w 2186"/>
                <a:gd name="T75" fmla="*/ 2101810313 h 2632"/>
                <a:gd name="T76" fmla="*/ 1935480000 w 2186"/>
                <a:gd name="T77" fmla="*/ 1829633438 h 2632"/>
                <a:gd name="T78" fmla="*/ 2147483646 w 2186"/>
                <a:gd name="T79" fmla="*/ 1567537188 h 2632"/>
                <a:gd name="T80" fmla="*/ 2147483646 w 2186"/>
                <a:gd name="T81" fmla="*/ 1320561875 h 2632"/>
                <a:gd name="T82" fmla="*/ 2147483646 w 2186"/>
                <a:gd name="T83" fmla="*/ 1083667188 h 2632"/>
                <a:gd name="T84" fmla="*/ 2147483646 w 2186"/>
                <a:gd name="T85" fmla="*/ 861893438 h 2632"/>
                <a:gd name="T86" fmla="*/ 2147483646 w 2186"/>
                <a:gd name="T87" fmla="*/ 655240625 h 2632"/>
                <a:gd name="T88" fmla="*/ 2147483646 w 2186"/>
                <a:gd name="T89" fmla="*/ 473789375 h 2632"/>
                <a:gd name="T90" fmla="*/ 2147483646 w 2186"/>
                <a:gd name="T91" fmla="*/ 307459063 h 2632"/>
                <a:gd name="T92" fmla="*/ 2147483646 w 2186"/>
                <a:gd name="T93" fmla="*/ 166330313 h 2632"/>
                <a:gd name="T94" fmla="*/ 2147483646 w 2186"/>
                <a:gd name="T95" fmla="*/ 50403125 h 2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4" name="Freeform 13"/>
            <p:cNvSpPr>
              <a:spLocks/>
            </p:cNvSpPr>
            <p:nvPr/>
          </p:nvSpPr>
          <p:spPr bwMode="auto">
            <a:xfrm>
              <a:off x="4800600" y="3706813"/>
              <a:ext cx="3136900" cy="5524500"/>
            </a:xfrm>
            <a:custGeom>
              <a:avLst/>
              <a:gdLst>
                <a:gd name="T0" fmla="*/ 2147483646 w 1976"/>
                <a:gd name="T1" fmla="*/ 952619063 h 3480"/>
                <a:gd name="T2" fmla="*/ 2147483646 w 1976"/>
                <a:gd name="T3" fmla="*/ 1053425313 h 3480"/>
                <a:gd name="T4" fmla="*/ 2147483646 w 1976"/>
                <a:gd name="T5" fmla="*/ 1184473438 h 3480"/>
                <a:gd name="T6" fmla="*/ 2147483646 w 1976"/>
                <a:gd name="T7" fmla="*/ 1345763438 h 3480"/>
                <a:gd name="T8" fmla="*/ 2147483646 w 1976"/>
                <a:gd name="T9" fmla="*/ 1537295313 h 3480"/>
                <a:gd name="T10" fmla="*/ 2147483646 w 1976"/>
                <a:gd name="T11" fmla="*/ 1754028750 h 3480"/>
                <a:gd name="T12" fmla="*/ 2147483646 w 1976"/>
                <a:gd name="T13" fmla="*/ 1995963750 h 3480"/>
                <a:gd name="T14" fmla="*/ 2147483646 w 1976"/>
                <a:gd name="T15" fmla="*/ 2147483646 h 3480"/>
                <a:gd name="T16" fmla="*/ 2096770000 w 1976"/>
                <a:gd name="T17" fmla="*/ 2147483646 h 3480"/>
                <a:gd name="T18" fmla="*/ 1844754375 w 1976"/>
                <a:gd name="T19" fmla="*/ 2147483646 h 3480"/>
                <a:gd name="T20" fmla="*/ 1612900000 w 1976"/>
                <a:gd name="T21" fmla="*/ 2147483646 h 3480"/>
                <a:gd name="T22" fmla="*/ 1406247188 w 1976"/>
                <a:gd name="T23" fmla="*/ 2147483646 h 3480"/>
                <a:gd name="T24" fmla="*/ 1209675000 w 1976"/>
                <a:gd name="T25" fmla="*/ 2147483646 h 3480"/>
                <a:gd name="T26" fmla="*/ 1038304375 w 1976"/>
                <a:gd name="T27" fmla="*/ 2147483646 h 3480"/>
                <a:gd name="T28" fmla="*/ 882054688 w 1976"/>
                <a:gd name="T29" fmla="*/ 2147483646 h 3480"/>
                <a:gd name="T30" fmla="*/ 740925938 w 1976"/>
                <a:gd name="T31" fmla="*/ 2147483646 h 3480"/>
                <a:gd name="T32" fmla="*/ 619958438 w 1976"/>
                <a:gd name="T33" fmla="*/ 2147483646 h 3480"/>
                <a:gd name="T34" fmla="*/ 509071563 w 1976"/>
                <a:gd name="T35" fmla="*/ 2147483646 h 3480"/>
                <a:gd name="T36" fmla="*/ 332660625 w 1976"/>
                <a:gd name="T37" fmla="*/ 2147483646 h 3480"/>
                <a:gd name="T38" fmla="*/ 201612500 w 1976"/>
                <a:gd name="T39" fmla="*/ 2147483646 h 3480"/>
                <a:gd name="T40" fmla="*/ 105846563 w 1976"/>
                <a:gd name="T41" fmla="*/ 2147483646 h 3480"/>
                <a:gd name="T42" fmla="*/ 50403125 w 1976"/>
                <a:gd name="T43" fmla="*/ 2147483646 h 3480"/>
                <a:gd name="T44" fmla="*/ 10080625 w 1976"/>
                <a:gd name="T45" fmla="*/ 2147483646 h 3480"/>
                <a:gd name="T46" fmla="*/ 0 w 1976"/>
                <a:gd name="T47" fmla="*/ 2147483646 h 3480"/>
                <a:gd name="T48" fmla="*/ 0 w 1976"/>
                <a:gd name="T49" fmla="*/ 2147483646 h 3480"/>
                <a:gd name="T50" fmla="*/ 25201563 w 1976"/>
                <a:gd name="T51" fmla="*/ 2147483646 h 3480"/>
                <a:gd name="T52" fmla="*/ 55443438 w 1976"/>
                <a:gd name="T53" fmla="*/ 2147483646 h 3480"/>
                <a:gd name="T54" fmla="*/ 115927188 w 1976"/>
                <a:gd name="T55" fmla="*/ 2147483646 h 3480"/>
                <a:gd name="T56" fmla="*/ 196572188 w 1976"/>
                <a:gd name="T57" fmla="*/ 2147483646 h 3480"/>
                <a:gd name="T58" fmla="*/ 312499375 w 1976"/>
                <a:gd name="T59" fmla="*/ 2147483646 h 3480"/>
                <a:gd name="T60" fmla="*/ 463708750 w 1976"/>
                <a:gd name="T61" fmla="*/ 2147483646 h 3480"/>
                <a:gd name="T62" fmla="*/ 609877813 w 1976"/>
                <a:gd name="T63" fmla="*/ 2147483646 h 3480"/>
                <a:gd name="T64" fmla="*/ 720764688 w 1976"/>
                <a:gd name="T65" fmla="*/ 2147483646 h 3480"/>
                <a:gd name="T66" fmla="*/ 841732188 w 1976"/>
                <a:gd name="T67" fmla="*/ 2147483646 h 3480"/>
                <a:gd name="T68" fmla="*/ 977820625 w 1976"/>
                <a:gd name="T69" fmla="*/ 2147483646 h 3480"/>
                <a:gd name="T70" fmla="*/ 1129030000 w 1976"/>
                <a:gd name="T71" fmla="*/ 2147483646 h 3480"/>
                <a:gd name="T72" fmla="*/ 1295360313 w 1976"/>
                <a:gd name="T73" fmla="*/ 2031245938 h 3480"/>
                <a:gd name="T74" fmla="*/ 1471771250 w 1976"/>
                <a:gd name="T75" fmla="*/ 1693545000 h 3480"/>
                <a:gd name="T76" fmla="*/ 1668343438 w 1976"/>
                <a:gd name="T77" fmla="*/ 1376005313 h 3480"/>
                <a:gd name="T78" fmla="*/ 1885076875 w 1976"/>
                <a:gd name="T79" fmla="*/ 1088707500 h 3480"/>
                <a:gd name="T80" fmla="*/ 2111890938 w 1976"/>
                <a:gd name="T81" fmla="*/ 826611250 h 3480"/>
                <a:gd name="T82" fmla="*/ 2147483646 w 1976"/>
                <a:gd name="T83" fmla="*/ 589716563 h 3480"/>
                <a:gd name="T84" fmla="*/ 2147483646 w 1976"/>
                <a:gd name="T85" fmla="*/ 393144375 h 3480"/>
                <a:gd name="T86" fmla="*/ 2147483646 w 1976"/>
                <a:gd name="T87" fmla="*/ 231854375 h 3480"/>
                <a:gd name="T88" fmla="*/ 2147483646 w 1976"/>
                <a:gd name="T89" fmla="*/ 105846563 h 3480"/>
                <a:gd name="T90" fmla="*/ 2147483646 w 1976"/>
                <a:gd name="T91" fmla="*/ 25201563 h 3480"/>
                <a:gd name="T92" fmla="*/ 2147483646 w 1976"/>
                <a:gd name="T93" fmla="*/ 0 h 34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Freeform 14"/>
            <p:cNvSpPr>
              <a:spLocks/>
            </p:cNvSpPr>
            <p:nvPr/>
          </p:nvSpPr>
          <p:spPr bwMode="auto">
            <a:xfrm>
              <a:off x="4800600" y="3948113"/>
              <a:ext cx="3340100" cy="5283200"/>
            </a:xfrm>
            <a:custGeom>
              <a:avLst/>
              <a:gdLst>
                <a:gd name="T0" fmla="*/ 2147483646 w 2104"/>
                <a:gd name="T1" fmla="*/ 0 h 3328"/>
                <a:gd name="T2" fmla="*/ 2147483646 w 2104"/>
                <a:gd name="T3" fmla="*/ 80645000 h 3328"/>
                <a:gd name="T4" fmla="*/ 2147483646 w 2104"/>
                <a:gd name="T5" fmla="*/ 201612500 h 3328"/>
                <a:gd name="T6" fmla="*/ 2147483646 w 2104"/>
                <a:gd name="T7" fmla="*/ 357862188 h 3328"/>
                <a:gd name="T8" fmla="*/ 2147483646 w 2104"/>
                <a:gd name="T9" fmla="*/ 544353750 h 3328"/>
                <a:gd name="T10" fmla="*/ 2147483646 w 2104"/>
                <a:gd name="T11" fmla="*/ 766127500 h 3328"/>
                <a:gd name="T12" fmla="*/ 2147483646 w 2104"/>
                <a:gd name="T13" fmla="*/ 1013102813 h 3328"/>
                <a:gd name="T14" fmla="*/ 2081649063 w 2104"/>
                <a:gd name="T15" fmla="*/ 1290320000 h 3328"/>
                <a:gd name="T16" fmla="*/ 1839714063 w 2104"/>
                <a:gd name="T17" fmla="*/ 1582658125 h 3328"/>
                <a:gd name="T18" fmla="*/ 1617940313 w 2104"/>
                <a:gd name="T19" fmla="*/ 1900197813 h 3328"/>
                <a:gd name="T20" fmla="*/ 1416327813 w 2104"/>
                <a:gd name="T21" fmla="*/ 2147483646 h 3328"/>
                <a:gd name="T22" fmla="*/ 1229836250 w 2104"/>
                <a:gd name="T23" fmla="*/ 2147483646 h 3328"/>
                <a:gd name="T24" fmla="*/ 1058465625 w 2104"/>
                <a:gd name="T25" fmla="*/ 2147483646 h 3328"/>
                <a:gd name="T26" fmla="*/ 907256250 w 2104"/>
                <a:gd name="T27" fmla="*/ 2147483646 h 3328"/>
                <a:gd name="T28" fmla="*/ 771167813 w 2104"/>
                <a:gd name="T29" fmla="*/ 2147483646 h 3328"/>
                <a:gd name="T30" fmla="*/ 650200313 w 2104"/>
                <a:gd name="T31" fmla="*/ 2147483646 h 3328"/>
                <a:gd name="T32" fmla="*/ 539313438 w 2104"/>
                <a:gd name="T33" fmla="*/ 2147483646 h 3328"/>
                <a:gd name="T34" fmla="*/ 357862188 w 2104"/>
                <a:gd name="T35" fmla="*/ 2147483646 h 3328"/>
                <a:gd name="T36" fmla="*/ 221773750 w 2104"/>
                <a:gd name="T37" fmla="*/ 2147483646 h 3328"/>
                <a:gd name="T38" fmla="*/ 126007813 w 2104"/>
                <a:gd name="T39" fmla="*/ 2147483646 h 3328"/>
                <a:gd name="T40" fmla="*/ 65524063 w 2104"/>
                <a:gd name="T41" fmla="*/ 2147483646 h 3328"/>
                <a:gd name="T42" fmla="*/ 25201563 w 2104"/>
                <a:gd name="T43" fmla="*/ 2147483646 h 3328"/>
                <a:gd name="T44" fmla="*/ 0 w 2104"/>
                <a:gd name="T45" fmla="*/ 2147483646 h 3328"/>
                <a:gd name="T46" fmla="*/ 0 w 2104"/>
                <a:gd name="T47" fmla="*/ 2147483646 h 3328"/>
                <a:gd name="T48" fmla="*/ 10080625 w 2104"/>
                <a:gd name="T49" fmla="*/ 2147483646 h 3328"/>
                <a:gd name="T50" fmla="*/ 40322500 w 2104"/>
                <a:gd name="T51" fmla="*/ 2147483646 h 3328"/>
                <a:gd name="T52" fmla="*/ 90725625 w 2104"/>
                <a:gd name="T53" fmla="*/ 2147483646 h 3328"/>
                <a:gd name="T54" fmla="*/ 171370625 w 2104"/>
                <a:gd name="T55" fmla="*/ 2147483646 h 3328"/>
                <a:gd name="T56" fmla="*/ 297378438 w 2104"/>
                <a:gd name="T57" fmla="*/ 2147483646 h 3328"/>
                <a:gd name="T58" fmla="*/ 463708750 w 2104"/>
                <a:gd name="T59" fmla="*/ 2147483646 h 3328"/>
                <a:gd name="T60" fmla="*/ 624998750 w 2104"/>
                <a:gd name="T61" fmla="*/ 2147483646 h 3328"/>
                <a:gd name="T62" fmla="*/ 751006563 w 2104"/>
                <a:gd name="T63" fmla="*/ 2147483646 h 3328"/>
                <a:gd name="T64" fmla="*/ 892135313 w 2104"/>
                <a:gd name="T65" fmla="*/ 2147483646 h 3328"/>
                <a:gd name="T66" fmla="*/ 1053425313 w 2104"/>
                <a:gd name="T67" fmla="*/ 2147483646 h 3328"/>
                <a:gd name="T68" fmla="*/ 1229836250 w 2104"/>
                <a:gd name="T69" fmla="*/ 2147483646 h 3328"/>
                <a:gd name="T70" fmla="*/ 1421368125 w 2104"/>
                <a:gd name="T71" fmla="*/ 2147483646 h 3328"/>
                <a:gd name="T72" fmla="*/ 1638101563 w 2104"/>
                <a:gd name="T73" fmla="*/ 2147483646 h 3328"/>
                <a:gd name="T74" fmla="*/ 1869955938 w 2104"/>
                <a:gd name="T75" fmla="*/ 2147483646 h 3328"/>
                <a:gd name="T76" fmla="*/ 2127011875 w 2104"/>
                <a:gd name="T77" fmla="*/ 2147483646 h 3328"/>
                <a:gd name="T78" fmla="*/ 2147483646 w 2104"/>
                <a:gd name="T79" fmla="*/ 2147483646 h 3328"/>
                <a:gd name="T80" fmla="*/ 2147483646 w 2104"/>
                <a:gd name="T81" fmla="*/ 2147483646 h 3328"/>
                <a:gd name="T82" fmla="*/ 2147483646 w 2104"/>
                <a:gd name="T83" fmla="*/ 2001004063 h 3328"/>
                <a:gd name="T84" fmla="*/ 2147483646 w 2104"/>
                <a:gd name="T85" fmla="*/ 1784270625 h 3328"/>
                <a:gd name="T86" fmla="*/ 2147483646 w 2104"/>
                <a:gd name="T87" fmla="*/ 1582658125 h 3328"/>
                <a:gd name="T88" fmla="*/ 2147483646 w 2104"/>
                <a:gd name="T89" fmla="*/ 1411287500 h 3328"/>
                <a:gd name="T90" fmla="*/ 2147483646 w 2104"/>
                <a:gd name="T91" fmla="*/ 1260078125 h 3328"/>
                <a:gd name="T92" fmla="*/ 2147483646 w 2104"/>
                <a:gd name="T93" fmla="*/ 1144150938 h 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6" name="Freeform 15"/>
            <p:cNvSpPr>
              <a:spLocks/>
            </p:cNvSpPr>
            <p:nvPr/>
          </p:nvSpPr>
          <p:spPr bwMode="auto">
            <a:xfrm>
              <a:off x="4800600" y="3529013"/>
              <a:ext cx="2927350" cy="5749925"/>
            </a:xfrm>
            <a:custGeom>
              <a:avLst/>
              <a:gdLst>
                <a:gd name="T0" fmla="*/ 2147483646 w 1844"/>
                <a:gd name="T1" fmla="*/ 2147483646 h 3622"/>
                <a:gd name="T2" fmla="*/ 2147483646 w 1844"/>
                <a:gd name="T3" fmla="*/ 2147483646 h 3622"/>
                <a:gd name="T4" fmla="*/ 2147483646 w 1844"/>
                <a:gd name="T5" fmla="*/ 2147483646 h 3622"/>
                <a:gd name="T6" fmla="*/ 2147483646 w 1844"/>
                <a:gd name="T7" fmla="*/ 2147483646 h 3622"/>
                <a:gd name="T8" fmla="*/ 2147483646 w 1844"/>
                <a:gd name="T9" fmla="*/ 2147483646 h 3622"/>
                <a:gd name="T10" fmla="*/ 2147483646 w 1844"/>
                <a:gd name="T11" fmla="*/ 2147483646 h 3622"/>
                <a:gd name="T12" fmla="*/ 2147483646 w 1844"/>
                <a:gd name="T13" fmla="*/ 2147483646 h 3622"/>
                <a:gd name="T14" fmla="*/ 2147483646 w 1844"/>
                <a:gd name="T15" fmla="*/ 2147483646 h 3622"/>
                <a:gd name="T16" fmla="*/ 1965721875 w 1844"/>
                <a:gd name="T17" fmla="*/ 2147483646 h 3622"/>
                <a:gd name="T18" fmla="*/ 1728827188 w 1844"/>
                <a:gd name="T19" fmla="*/ 2147483646 h 3622"/>
                <a:gd name="T20" fmla="*/ 1517134063 w 1844"/>
                <a:gd name="T21" fmla="*/ 2147483646 h 3622"/>
                <a:gd name="T22" fmla="*/ 1320561875 w 1844"/>
                <a:gd name="T23" fmla="*/ 2147483646 h 3622"/>
                <a:gd name="T24" fmla="*/ 1139110625 w 1844"/>
                <a:gd name="T25" fmla="*/ 2147483646 h 3622"/>
                <a:gd name="T26" fmla="*/ 977820625 w 1844"/>
                <a:gd name="T27" fmla="*/ 2147483646 h 3622"/>
                <a:gd name="T28" fmla="*/ 831651563 w 1844"/>
                <a:gd name="T29" fmla="*/ 2147483646 h 3622"/>
                <a:gd name="T30" fmla="*/ 700603438 w 1844"/>
                <a:gd name="T31" fmla="*/ 2147483646 h 3622"/>
                <a:gd name="T32" fmla="*/ 483870000 w 1844"/>
                <a:gd name="T33" fmla="*/ 2147483646 h 3622"/>
                <a:gd name="T34" fmla="*/ 312499375 w 1844"/>
                <a:gd name="T35" fmla="*/ 2147483646 h 3622"/>
                <a:gd name="T36" fmla="*/ 191531875 w 1844"/>
                <a:gd name="T37" fmla="*/ 2147483646 h 3622"/>
                <a:gd name="T38" fmla="*/ 105846563 w 1844"/>
                <a:gd name="T39" fmla="*/ 2147483646 h 3622"/>
                <a:gd name="T40" fmla="*/ 50403125 w 1844"/>
                <a:gd name="T41" fmla="*/ 2147483646 h 3622"/>
                <a:gd name="T42" fmla="*/ 10080625 w 1844"/>
                <a:gd name="T43" fmla="*/ 2147483646 h 3622"/>
                <a:gd name="T44" fmla="*/ 0 w 1844"/>
                <a:gd name="T45" fmla="*/ 2147483646 h 3622"/>
                <a:gd name="T46" fmla="*/ 0 w 1844"/>
                <a:gd name="T47" fmla="*/ 2147483646 h 3622"/>
                <a:gd name="T48" fmla="*/ 25201563 w 1844"/>
                <a:gd name="T49" fmla="*/ 2147483646 h 3622"/>
                <a:gd name="T50" fmla="*/ 70564375 w 1844"/>
                <a:gd name="T51" fmla="*/ 2147483646 h 3622"/>
                <a:gd name="T52" fmla="*/ 126007813 w 1844"/>
                <a:gd name="T53" fmla="*/ 2147483646 h 3622"/>
                <a:gd name="T54" fmla="*/ 201612500 w 1844"/>
                <a:gd name="T55" fmla="*/ 2147483646 h 3622"/>
                <a:gd name="T56" fmla="*/ 297378438 w 1844"/>
                <a:gd name="T57" fmla="*/ 2147483646 h 3622"/>
                <a:gd name="T58" fmla="*/ 428426563 w 1844"/>
                <a:gd name="T59" fmla="*/ 2147483646 h 3622"/>
                <a:gd name="T60" fmla="*/ 584676250 w 1844"/>
                <a:gd name="T61" fmla="*/ 2147483646 h 3622"/>
                <a:gd name="T62" fmla="*/ 680442188 w 1844"/>
                <a:gd name="T63" fmla="*/ 2147483646 h 3622"/>
                <a:gd name="T64" fmla="*/ 781248438 w 1844"/>
                <a:gd name="T65" fmla="*/ 2081649063 h 3622"/>
                <a:gd name="T66" fmla="*/ 892135313 w 1844"/>
                <a:gd name="T67" fmla="*/ 1738907813 h 3622"/>
                <a:gd name="T68" fmla="*/ 1013102813 w 1844"/>
                <a:gd name="T69" fmla="*/ 1416327813 h 3622"/>
                <a:gd name="T70" fmla="*/ 1144150938 w 1844"/>
                <a:gd name="T71" fmla="*/ 1118949375 h 3622"/>
                <a:gd name="T72" fmla="*/ 1290320000 w 1844"/>
                <a:gd name="T73" fmla="*/ 846772500 h 3622"/>
                <a:gd name="T74" fmla="*/ 1441529375 w 1844"/>
                <a:gd name="T75" fmla="*/ 604837500 h 3622"/>
                <a:gd name="T76" fmla="*/ 1607859688 w 1844"/>
                <a:gd name="T77" fmla="*/ 398184688 h 3622"/>
                <a:gd name="T78" fmla="*/ 1789310938 w 1844"/>
                <a:gd name="T79" fmla="*/ 226814063 h 3622"/>
                <a:gd name="T80" fmla="*/ 1980842813 w 1844"/>
                <a:gd name="T81" fmla="*/ 90725625 h 3622"/>
                <a:gd name="T82" fmla="*/ 2147483646 w 1844"/>
                <a:gd name="T83" fmla="*/ 0 h 36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7" name="Freeform 16"/>
            <p:cNvSpPr>
              <a:spLocks/>
            </p:cNvSpPr>
            <p:nvPr/>
          </p:nvSpPr>
          <p:spPr bwMode="auto">
            <a:xfrm>
              <a:off x="4800600" y="6856413"/>
              <a:ext cx="2406650" cy="2422525"/>
            </a:xfrm>
            <a:custGeom>
              <a:avLst/>
              <a:gdLst>
                <a:gd name="T0" fmla="*/ 0 w 1516"/>
                <a:gd name="T1" fmla="*/ 2147483646 h 1526"/>
                <a:gd name="T2" fmla="*/ 0 w 1516"/>
                <a:gd name="T3" fmla="*/ 2147483646 h 1526"/>
                <a:gd name="T4" fmla="*/ 0 w 1516"/>
                <a:gd name="T5" fmla="*/ 2147483646 h 1526"/>
                <a:gd name="T6" fmla="*/ 5040313 w 1516"/>
                <a:gd name="T7" fmla="*/ 2147483646 h 1526"/>
                <a:gd name="T8" fmla="*/ 20161250 w 1516"/>
                <a:gd name="T9" fmla="*/ 2147483646 h 1526"/>
                <a:gd name="T10" fmla="*/ 35282188 w 1516"/>
                <a:gd name="T11" fmla="*/ 2147483646 h 1526"/>
                <a:gd name="T12" fmla="*/ 55443438 w 1516"/>
                <a:gd name="T13" fmla="*/ 2147483646 h 1526"/>
                <a:gd name="T14" fmla="*/ 80645000 w 1516"/>
                <a:gd name="T15" fmla="*/ 2147483646 h 1526"/>
                <a:gd name="T16" fmla="*/ 110886875 w 1516"/>
                <a:gd name="T17" fmla="*/ 2147483646 h 1526"/>
                <a:gd name="T18" fmla="*/ 146169063 w 1516"/>
                <a:gd name="T19" fmla="*/ 2147483646 h 1526"/>
                <a:gd name="T20" fmla="*/ 191531875 w 1516"/>
                <a:gd name="T21" fmla="*/ 2147483646 h 1526"/>
                <a:gd name="T22" fmla="*/ 246975313 w 1516"/>
                <a:gd name="T23" fmla="*/ 2147483646 h 1526"/>
                <a:gd name="T24" fmla="*/ 312499375 w 1516"/>
                <a:gd name="T25" fmla="*/ 2147483646 h 1526"/>
                <a:gd name="T26" fmla="*/ 383063750 w 1516"/>
                <a:gd name="T27" fmla="*/ 2147483646 h 1526"/>
                <a:gd name="T28" fmla="*/ 468749063 w 1516"/>
                <a:gd name="T29" fmla="*/ 2147483646 h 1526"/>
                <a:gd name="T30" fmla="*/ 559474688 w 1516"/>
                <a:gd name="T31" fmla="*/ 2011084688 h 1526"/>
                <a:gd name="T32" fmla="*/ 665321250 w 1516"/>
                <a:gd name="T33" fmla="*/ 1844754375 h 1526"/>
                <a:gd name="T34" fmla="*/ 786288750 w 1516"/>
                <a:gd name="T35" fmla="*/ 1678424063 h 1526"/>
                <a:gd name="T36" fmla="*/ 922377188 w 1516"/>
                <a:gd name="T37" fmla="*/ 1512093750 h 1526"/>
                <a:gd name="T38" fmla="*/ 992941563 w 1516"/>
                <a:gd name="T39" fmla="*/ 1431448750 h 1526"/>
                <a:gd name="T40" fmla="*/ 1068546250 w 1516"/>
                <a:gd name="T41" fmla="*/ 1350803750 h 1526"/>
                <a:gd name="T42" fmla="*/ 1144150938 w 1516"/>
                <a:gd name="T43" fmla="*/ 1270158750 h 1526"/>
                <a:gd name="T44" fmla="*/ 1229836250 w 1516"/>
                <a:gd name="T45" fmla="*/ 1189513750 h 1526"/>
                <a:gd name="T46" fmla="*/ 1315521563 w 1516"/>
                <a:gd name="T47" fmla="*/ 1113909063 h 1526"/>
                <a:gd name="T48" fmla="*/ 1406247188 w 1516"/>
                <a:gd name="T49" fmla="*/ 1033264063 h 1526"/>
                <a:gd name="T50" fmla="*/ 1502013125 w 1516"/>
                <a:gd name="T51" fmla="*/ 957659375 h 1526"/>
                <a:gd name="T52" fmla="*/ 1597779063 w 1516"/>
                <a:gd name="T53" fmla="*/ 887095000 h 1526"/>
                <a:gd name="T54" fmla="*/ 1703625625 w 1516"/>
                <a:gd name="T55" fmla="*/ 811490313 h 1526"/>
                <a:gd name="T56" fmla="*/ 1809472188 w 1516"/>
                <a:gd name="T57" fmla="*/ 740925938 h 1526"/>
                <a:gd name="T58" fmla="*/ 1920359063 w 1516"/>
                <a:gd name="T59" fmla="*/ 670361563 h 1526"/>
                <a:gd name="T60" fmla="*/ 2036286250 w 1516"/>
                <a:gd name="T61" fmla="*/ 604837500 h 1526"/>
                <a:gd name="T62" fmla="*/ 2147483646 w 1516"/>
                <a:gd name="T63" fmla="*/ 539313438 h 1526"/>
                <a:gd name="T64" fmla="*/ 2147483646 w 1516"/>
                <a:gd name="T65" fmla="*/ 478829688 h 1526"/>
                <a:gd name="T66" fmla="*/ 2147483646 w 1516"/>
                <a:gd name="T67" fmla="*/ 418345938 h 1526"/>
                <a:gd name="T68" fmla="*/ 2147483646 w 1516"/>
                <a:gd name="T69" fmla="*/ 357862188 h 1526"/>
                <a:gd name="T70" fmla="*/ 2147483646 w 1516"/>
                <a:gd name="T71" fmla="*/ 302418750 h 1526"/>
                <a:gd name="T72" fmla="*/ 2147483646 w 1516"/>
                <a:gd name="T73" fmla="*/ 252015625 h 1526"/>
                <a:gd name="T74" fmla="*/ 2147483646 w 1516"/>
                <a:gd name="T75" fmla="*/ 201612500 h 1526"/>
                <a:gd name="T76" fmla="*/ 2147483646 w 1516"/>
                <a:gd name="T77" fmla="*/ 151209375 h 1526"/>
                <a:gd name="T78" fmla="*/ 2147483646 w 1516"/>
                <a:gd name="T79" fmla="*/ 110886875 h 1526"/>
                <a:gd name="T80" fmla="*/ 2147483646 w 1516"/>
                <a:gd name="T81" fmla="*/ 70564375 h 1526"/>
                <a:gd name="T82" fmla="*/ 2147483646 w 1516"/>
                <a:gd name="T83" fmla="*/ 30241875 h 1526"/>
                <a:gd name="T84" fmla="*/ 2147483646 w 1516"/>
                <a:gd name="T85" fmla="*/ 0 h 152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8" name="Freeform 17"/>
            <p:cNvSpPr>
              <a:spLocks/>
            </p:cNvSpPr>
            <p:nvPr/>
          </p:nvSpPr>
          <p:spPr bwMode="auto">
            <a:xfrm>
              <a:off x="4800600" y="3786188"/>
              <a:ext cx="377825" cy="5492750"/>
            </a:xfrm>
            <a:custGeom>
              <a:avLst/>
              <a:gdLst>
                <a:gd name="T0" fmla="*/ 599797188 w 238"/>
                <a:gd name="T1" fmla="*/ 0 h 3460"/>
                <a:gd name="T2" fmla="*/ 599797188 w 238"/>
                <a:gd name="T3" fmla="*/ 0 h 3460"/>
                <a:gd name="T4" fmla="*/ 544353750 w 238"/>
                <a:gd name="T5" fmla="*/ 206652813 h 3460"/>
                <a:gd name="T6" fmla="*/ 493950625 w 238"/>
                <a:gd name="T7" fmla="*/ 443547500 h 3460"/>
                <a:gd name="T8" fmla="*/ 448587813 w 238"/>
                <a:gd name="T9" fmla="*/ 700603438 h 3460"/>
                <a:gd name="T10" fmla="*/ 403225000 w 238"/>
                <a:gd name="T11" fmla="*/ 972780313 h 3460"/>
                <a:gd name="T12" fmla="*/ 362902500 w 238"/>
                <a:gd name="T13" fmla="*/ 1270158750 h 3460"/>
                <a:gd name="T14" fmla="*/ 322580000 w 238"/>
                <a:gd name="T15" fmla="*/ 1582658125 h 3460"/>
                <a:gd name="T16" fmla="*/ 287297813 w 238"/>
                <a:gd name="T17" fmla="*/ 1905238125 h 3460"/>
                <a:gd name="T18" fmla="*/ 257055938 w 238"/>
                <a:gd name="T19" fmla="*/ 2147483646 h 3460"/>
                <a:gd name="T20" fmla="*/ 226814063 w 238"/>
                <a:gd name="T21" fmla="*/ 2147483646 h 3460"/>
                <a:gd name="T22" fmla="*/ 196572188 w 238"/>
                <a:gd name="T23" fmla="*/ 2147483646 h 3460"/>
                <a:gd name="T24" fmla="*/ 146169063 w 238"/>
                <a:gd name="T25" fmla="*/ 2147483646 h 3460"/>
                <a:gd name="T26" fmla="*/ 110886875 w 238"/>
                <a:gd name="T27" fmla="*/ 2147483646 h 3460"/>
                <a:gd name="T28" fmla="*/ 75604688 w 238"/>
                <a:gd name="T29" fmla="*/ 2147483646 h 3460"/>
                <a:gd name="T30" fmla="*/ 50403125 w 238"/>
                <a:gd name="T31" fmla="*/ 2147483646 h 3460"/>
                <a:gd name="T32" fmla="*/ 30241875 w 238"/>
                <a:gd name="T33" fmla="*/ 2147483646 h 3460"/>
                <a:gd name="T34" fmla="*/ 20161250 w 238"/>
                <a:gd name="T35" fmla="*/ 2147483646 h 3460"/>
                <a:gd name="T36" fmla="*/ 10080625 w 238"/>
                <a:gd name="T37" fmla="*/ 2147483646 h 3460"/>
                <a:gd name="T38" fmla="*/ 0 w 238"/>
                <a:gd name="T39" fmla="*/ 2147483646 h 3460"/>
                <a:gd name="T40" fmla="*/ 0 w 238"/>
                <a:gd name="T41" fmla="*/ 2147483646 h 34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01" name="Group 18"/>
          <p:cNvGrpSpPr>
            <a:grpSpLocks/>
          </p:cNvGrpSpPr>
          <p:nvPr/>
        </p:nvGrpSpPr>
        <p:grpSpPr bwMode="auto">
          <a:xfrm rot="10800000">
            <a:off x="3357563" y="10007600"/>
            <a:ext cx="2886075" cy="2387600"/>
            <a:chOff x="1327150" y="3529013"/>
            <a:chExt cx="6950075" cy="5749925"/>
          </a:xfrm>
        </p:grpSpPr>
        <p:sp>
          <p:nvSpPr>
            <p:cNvPr id="4103" name="Freeform 5"/>
            <p:cNvSpPr>
              <a:spLocks/>
            </p:cNvSpPr>
            <p:nvPr/>
          </p:nvSpPr>
          <p:spPr bwMode="auto">
            <a:xfrm>
              <a:off x="1327150" y="4040188"/>
              <a:ext cx="3476625" cy="5191125"/>
            </a:xfrm>
            <a:custGeom>
              <a:avLst/>
              <a:gdLst>
                <a:gd name="T0" fmla="*/ 2147483646 w 2190"/>
                <a:gd name="T1" fmla="*/ 0 h 3270"/>
                <a:gd name="T2" fmla="*/ 2147483646 w 2190"/>
                <a:gd name="T3" fmla="*/ 2147483646 h 3270"/>
                <a:gd name="T4" fmla="*/ 2147483646 w 2190"/>
                <a:gd name="T5" fmla="*/ 2147483646 h 3270"/>
                <a:gd name="T6" fmla="*/ 2147483646 w 2190"/>
                <a:gd name="T7" fmla="*/ 2147483646 h 3270"/>
                <a:gd name="T8" fmla="*/ 2147483646 w 2190"/>
                <a:gd name="T9" fmla="*/ 2147483646 h 3270"/>
                <a:gd name="T10" fmla="*/ 2147483646 w 2190"/>
                <a:gd name="T11" fmla="*/ 2147483646 h 3270"/>
                <a:gd name="T12" fmla="*/ 2147483646 w 2190"/>
                <a:gd name="T13" fmla="*/ 2147483646 h 3270"/>
                <a:gd name="T14" fmla="*/ 2147483646 w 2190"/>
                <a:gd name="T15" fmla="*/ 2147483646 h 3270"/>
                <a:gd name="T16" fmla="*/ 2147483646 w 2190"/>
                <a:gd name="T17" fmla="*/ 2147483646 h 3270"/>
                <a:gd name="T18" fmla="*/ 2147483646 w 2190"/>
                <a:gd name="T19" fmla="*/ 2147483646 h 3270"/>
                <a:gd name="T20" fmla="*/ 2147483646 w 2190"/>
                <a:gd name="T21" fmla="*/ 2147483646 h 3270"/>
                <a:gd name="T22" fmla="*/ 2147483646 w 2190"/>
                <a:gd name="T23" fmla="*/ 2147483646 h 3270"/>
                <a:gd name="T24" fmla="*/ 2147483646 w 2190"/>
                <a:gd name="T25" fmla="*/ 2147483646 h 3270"/>
                <a:gd name="T26" fmla="*/ 2147483646 w 2190"/>
                <a:gd name="T27" fmla="*/ 2147483646 h 3270"/>
                <a:gd name="T28" fmla="*/ 2147483646 w 2190"/>
                <a:gd name="T29" fmla="*/ 2147483646 h 3270"/>
                <a:gd name="T30" fmla="*/ 2147483646 w 2190"/>
                <a:gd name="T31" fmla="*/ 2147483646 h 3270"/>
                <a:gd name="T32" fmla="*/ 2147483646 w 2190"/>
                <a:gd name="T33" fmla="*/ 2147483646 h 3270"/>
                <a:gd name="T34" fmla="*/ 2147483646 w 2190"/>
                <a:gd name="T35" fmla="*/ 2147483646 h 3270"/>
                <a:gd name="T36" fmla="*/ 2147483646 w 2190"/>
                <a:gd name="T37" fmla="*/ 2147483646 h 3270"/>
                <a:gd name="T38" fmla="*/ 2147483646 w 2190"/>
                <a:gd name="T39" fmla="*/ 2147483646 h 3270"/>
                <a:gd name="T40" fmla="*/ 2147483646 w 2190"/>
                <a:gd name="T41" fmla="*/ 2147483646 h 3270"/>
                <a:gd name="T42" fmla="*/ 2147483646 w 2190"/>
                <a:gd name="T43" fmla="*/ 2147483646 h 3270"/>
                <a:gd name="T44" fmla="*/ 2147483646 w 2190"/>
                <a:gd name="T45" fmla="*/ 2147483646 h 3270"/>
                <a:gd name="T46" fmla="*/ 2147483646 w 2190"/>
                <a:gd name="T47" fmla="*/ 2147483646 h 3270"/>
                <a:gd name="T48" fmla="*/ 2147483646 w 2190"/>
                <a:gd name="T49" fmla="*/ 2147483646 h 3270"/>
                <a:gd name="T50" fmla="*/ 2147483646 w 2190"/>
                <a:gd name="T51" fmla="*/ 2147483646 h 3270"/>
                <a:gd name="T52" fmla="*/ 2147483646 w 2190"/>
                <a:gd name="T53" fmla="*/ 2147483646 h 3270"/>
                <a:gd name="T54" fmla="*/ 2147483646 w 2190"/>
                <a:gd name="T55" fmla="*/ 2147483646 h 3270"/>
                <a:gd name="T56" fmla="*/ 2147483646 w 2190"/>
                <a:gd name="T57" fmla="*/ 2147483646 h 3270"/>
                <a:gd name="T58" fmla="*/ 2147483646 w 2190"/>
                <a:gd name="T59" fmla="*/ 2147483646 h 3270"/>
                <a:gd name="T60" fmla="*/ 2147483646 w 2190"/>
                <a:gd name="T61" fmla="*/ 2147483646 h 3270"/>
                <a:gd name="T62" fmla="*/ 2147483646 w 2190"/>
                <a:gd name="T63" fmla="*/ 2147483646 h 3270"/>
                <a:gd name="T64" fmla="*/ 2147483646 w 2190"/>
                <a:gd name="T65" fmla="*/ 2147483646 h 3270"/>
                <a:gd name="T66" fmla="*/ 2147483646 w 2190"/>
                <a:gd name="T67" fmla="*/ 2147483646 h 3270"/>
                <a:gd name="T68" fmla="*/ 2147483646 w 2190"/>
                <a:gd name="T69" fmla="*/ 2147483646 h 3270"/>
                <a:gd name="T70" fmla="*/ 2147483646 w 2190"/>
                <a:gd name="T71" fmla="*/ 2147483646 h 3270"/>
                <a:gd name="T72" fmla="*/ 2147483646 w 2190"/>
                <a:gd name="T73" fmla="*/ 2147483646 h 3270"/>
                <a:gd name="T74" fmla="*/ 2147483646 w 2190"/>
                <a:gd name="T75" fmla="*/ 2147483646 h 3270"/>
                <a:gd name="T76" fmla="*/ 2147483646 w 2190"/>
                <a:gd name="T77" fmla="*/ 2147483646 h 3270"/>
                <a:gd name="T78" fmla="*/ 2147483646 w 2190"/>
                <a:gd name="T79" fmla="*/ 2147483646 h 3270"/>
                <a:gd name="T80" fmla="*/ 1985883125 w 2190"/>
                <a:gd name="T81" fmla="*/ 2147483646 h 3270"/>
                <a:gd name="T82" fmla="*/ 1794351250 w 2190"/>
                <a:gd name="T83" fmla="*/ 2147483646 h 3270"/>
                <a:gd name="T84" fmla="*/ 1592738750 w 2190"/>
                <a:gd name="T85" fmla="*/ 2147483646 h 3270"/>
                <a:gd name="T86" fmla="*/ 1386085938 w 2190"/>
                <a:gd name="T87" fmla="*/ 2147483646 h 3270"/>
                <a:gd name="T88" fmla="*/ 1174392813 w 2190"/>
                <a:gd name="T89" fmla="*/ 2147483646 h 3270"/>
                <a:gd name="T90" fmla="*/ 952619063 w 2190"/>
                <a:gd name="T91" fmla="*/ 2147483646 h 3270"/>
                <a:gd name="T92" fmla="*/ 725805000 w 2190"/>
                <a:gd name="T93" fmla="*/ 2147483646 h 3270"/>
                <a:gd name="T94" fmla="*/ 493950625 w 2190"/>
                <a:gd name="T95" fmla="*/ 2147483646 h 3270"/>
                <a:gd name="T96" fmla="*/ 246975313 w 2190"/>
                <a:gd name="T97" fmla="*/ 2147483646 h 3270"/>
                <a:gd name="T98" fmla="*/ 0 w 2190"/>
                <a:gd name="T99" fmla="*/ 2147483646 h 32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4" name="Freeform 6"/>
            <p:cNvSpPr>
              <a:spLocks/>
            </p:cNvSpPr>
            <p:nvPr/>
          </p:nvSpPr>
          <p:spPr bwMode="auto">
            <a:xfrm>
              <a:off x="1333500" y="5053013"/>
              <a:ext cx="3470275" cy="4178300"/>
            </a:xfrm>
            <a:custGeom>
              <a:avLst/>
              <a:gdLst>
                <a:gd name="T0" fmla="*/ 241935000 w 2186"/>
                <a:gd name="T1" fmla="*/ 1507053438 h 2632"/>
                <a:gd name="T2" fmla="*/ 720764688 w 2186"/>
                <a:gd name="T3" fmla="*/ 1592738750 h 2632"/>
                <a:gd name="T4" fmla="*/ 1169352500 w 2186"/>
                <a:gd name="T5" fmla="*/ 1698585313 h 2632"/>
                <a:gd name="T6" fmla="*/ 1592738750 w 2186"/>
                <a:gd name="T7" fmla="*/ 1819552813 h 2632"/>
                <a:gd name="T8" fmla="*/ 1985883125 w 2186"/>
                <a:gd name="T9" fmla="*/ 1960681563 h 2632"/>
                <a:gd name="T10" fmla="*/ 2147483646 w 2186"/>
                <a:gd name="T11" fmla="*/ 2111890938 h 2632"/>
                <a:gd name="T12" fmla="*/ 2147483646 w 2186"/>
                <a:gd name="T13" fmla="*/ 2147483646 h 2632"/>
                <a:gd name="T14" fmla="*/ 2147483646 w 2186"/>
                <a:gd name="T15" fmla="*/ 2147483646 h 2632"/>
                <a:gd name="T16" fmla="*/ 2147483646 w 2186"/>
                <a:gd name="T17" fmla="*/ 2147483646 h 2632"/>
                <a:gd name="T18" fmla="*/ 2147483646 w 2186"/>
                <a:gd name="T19" fmla="*/ 2147483646 h 2632"/>
                <a:gd name="T20" fmla="*/ 2147483646 w 2186"/>
                <a:gd name="T21" fmla="*/ 2147483646 h 2632"/>
                <a:gd name="T22" fmla="*/ 2147483646 w 2186"/>
                <a:gd name="T23" fmla="*/ 2147483646 h 2632"/>
                <a:gd name="T24" fmla="*/ 2147483646 w 2186"/>
                <a:gd name="T25" fmla="*/ 2147483646 h 2632"/>
                <a:gd name="T26" fmla="*/ 2147483646 w 2186"/>
                <a:gd name="T27" fmla="*/ 2147483646 h 2632"/>
                <a:gd name="T28" fmla="*/ 2147483646 w 2186"/>
                <a:gd name="T29" fmla="*/ 2147483646 h 2632"/>
                <a:gd name="T30" fmla="*/ 2147483646 w 2186"/>
                <a:gd name="T31" fmla="*/ 2147483646 h 2632"/>
                <a:gd name="T32" fmla="*/ 2147483646 w 2186"/>
                <a:gd name="T33" fmla="*/ 2147483646 h 2632"/>
                <a:gd name="T34" fmla="*/ 2147483646 w 2186"/>
                <a:gd name="T35" fmla="*/ 2147483646 h 2632"/>
                <a:gd name="T36" fmla="*/ 2147483646 w 2186"/>
                <a:gd name="T37" fmla="*/ 2147483646 h 2632"/>
                <a:gd name="T38" fmla="*/ 2147483646 w 2186"/>
                <a:gd name="T39" fmla="*/ 2147483646 h 2632"/>
                <a:gd name="T40" fmla="*/ 2147483646 w 2186"/>
                <a:gd name="T41" fmla="*/ 2147483646 h 2632"/>
                <a:gd name="T42" fmla="*/ 2147483646 w 2186"/>
                <a:gd name="T43" fmla="*/ 2147483646 h 2632"/>
                <a:gd name="T44" fmla="*/ 2147483646 w 2186"/>
                <a:gd name="T45" fmla="*/ 2147483646 h 2632"/>
                <a:gd name="T46" fmla="*/ 2147483646 w 2186"/>
                <a:gd name="T47" fmla="*/ 2147483646 h 2632"/>
                <a:gd name="T48" fmla="*/ 2147483646 w 2186"/>
                <a:gd name="T49" fmla="*/ 2147483646 h 2632"/>
                <a:gd name="T50" fmla="*/ 2147483646 w 2186"/>
                <a:gd name="T51" fmla="*/ 2147483646 h 2632"/>
                <a:gd name="T52" fmla="*/ 2147483646 w 2186"/>
                <a:gd name="T53" fmla="*/ 2147483646 h 2632"/>
                <a:gd name="T54" fmla="*/ 2147483646 w 2186"/>
                <a:gd name="T55" fmla="*/ 2147483646 h 2632"/>
                <a:gd name="T56" fmla="*/ 2147483646 w 2186"/>
                <a:gd name="T57" fmla="*/ 2147483646 h 2632"/>
                <a:gd name="T58" fmla="*/ 2147483646 w 2186"/>
                <a:gd name="T59" fmla="*/ 2147483646 h 2632"/>
                <a:gd name="T60" fmla="*/ 2147483646 w 2186"/>
                <a:gd name="T61" fmla="*/ 2147483646 h 2632"/>
                <a:gd name="T62" fmla="*/ 2147483646 w 2186"/>
                <a:gd name="T63" fmla="*/ 2147483646 h 2632"/>
                <a:gd name="T64" fmla="*/ 2147483646 w 2186"/>
                <a:gd name="T65" fmla="*/ 2147483646 h 2632"/>
                <a:gd name="T66" fmla="*/ 2147483646 w 2186"/>
                <a:gd name="T67" fmla="*/ 2147483646 h 2632"/>
                <a:gd name="T68" fmla="*/ 2147483646 w 2186"/>
                <a:gd name="T69" fmla="*/ 2147483646 h 2632"/>
                <a:gd name="T70" fmla="*/ 2147483646 w 2186"/>
                <a:gd name="T71" fmla="*/ 2147483646 h 2632"/>
                <a:gd name="T72" fmla="*/ 2147483646 w 2186"/>
                <a:gd name="T73" fmla="*/ 2147483646 h 2632"/>
                <a:gd name="T74" fmla="*/ 2147483646 w 2186"/>
                <a:gd name="T75" fmla="*/ 2096770000 h 2632"/>
                <a:gd name="T76" fmla="*/ 2147483646 w 2186"/>
                <a:gd name="T77" fmla="*/ 1824593125 h 2632"/>
                <a:gd name="T78" fmla="*/ 2147483646 w 2186"/>
                <a:gd name="T79" fmla="*/ 1567537188 h 2632"/>
                <a:gd name="T80" fmla="*/ 2147483646 w 2186"/>
                <a:gd name="T81" fmla="*/ 1315521563 h 2632"/>
                <a:gd name="T82" fmla="*/ 2147483646 w 2186"/>
                <a:gd name="T83" fmla="*/ 1078626875 h 2632"/>
                <a:gd name="T84" fmla="*/ 2147483646 w 2186"/>
                <a:gd name="T85" fmla="*/ 856853125 h 2632"/>
                <a:gd name="T86" fmla="*/ 1995963750 w 2186"/>
                <a:gd name="T87" fmla="*/ 655240625 h 2632"/>
                <a:gd name="T88" fmla="*/ 1602819375 w 2186"/>
                <a:gd name="T89" fmla="*/ 468749063 h 2632"/>
                <a:gd name="T90" fmla="*/ 1184473438 w 2186"/>
                <a:gd name="T91" fmla="*/ 302418750 h 2632"/>
                <a:gd name="T92" fmla="*/ 730845313 w 2186"/>
                <a:gd name="T93" fmla="*/ 161290000 h 2632"/>
                <a:gd name="T94" fmla="*/ 252015625 w 2186"/>
                <a:gd name="T95" fmla="*/ 45362813 h 2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5" name="Freeform 7"/>
            <p:cNvSpPr>
              <a:spLocks/>
            </p:cNvSpPr>
            <p:nvPr/>
          </p:nvSpPr>
          <p:spPr bwMode="auto">
            <a:xfrm>
              <a:off x="1663700" y="3706813"/>
              <a:ext cx="3140075" cy="5524500"/>
            </a:xfrm>
            <a:custGeom>
              <a:avLst/>
              <a:gdLst>
                <a:gd name="T0" fmla="*/ 0 w 1978"/>
                <a:gd name="T1" fmla="*/ 947578750 h 3480"/>
                <a:gd name="T2" fmla="*/ 453628125 w 1978"/>
                <a:gd name="T3" fmla="*/ 1048385000 h 3480"/>
                <a:gd name="T4" fmla="*/ 882054688 w 1978"/>
                <a:gd name="T5" fmla="*/ 1179433125 h 3480"/>
                <a:gd name="T6" fmla="*/ 1275199063 w 1978"/>
                <a:gd name="T7" fmla="*/ 1340723125 h 3480"/>
                <a:gd name="T8" fmla="*/ 1648182188 w 1978"/>
                <a:gd name="T9" fmla="*/ 1532255000 h 3480"/>
                <a:gd name="T10" fmla="*/ 1995963750 w 1978"/>
                <a:gd name="T11" fmla="*/ 1748988438 h 3480"/>
                <a:gd name="T12" fmla="*/ 2147483646 w 1978"/>
                <a:gd name="T13" fmla="*/ 1990923438 h 3480"/>
                <a:gd name="T14" fmla="*/ 2147483646 w 1978"/>
                <a:gd name="T15" fmla="*/ 2147483646 h 3480"/>
                <a:gd name="T16" fmla="*/ 2147483646 w 1978"/>
                <a:gd name="T17" fmla="*/ 2147483646 h 3480"/>
                <a:gd name="T18" fmla="*/ 2147483646 w 1978"/>
                <a:gd name="T19" fmla="*/ 2147483646 h 3480"/>
                <a:gd name="T20" fmla="*/ 2147483646 w 1978"/>
                <a:gd name="T21" fmla="*/ 2147483646 h 3480"/>
                <a:gd name="T22" fmla="*/ 2147483646 w 1978"/>
                <a:gd name="T23" fmla="*/ 2147483646 h 3480"/>
                <a:gd name="T24" fmla="*/ 2147483646 w 1978"/>
                <a:gd name="T25" fmla="*/ 2147483646 h 3480"/>
                <a:gd name="T26" fmla="*/ 2147483646 w 1978"/>
                <a:gd name="T27" fmla="*/ 2147483646 h 3480"/>
                <a:gd name="T28" fmla="*/ 2147483646 w 1978"/>
                <a:gd name="T29" fmla="*/ 2147483646 h 3480"/>
                <a:gd name="T30" fmla="*/ 2147483646 w 1978"/>
                <a:gd name="T31" fmla="*/ 2147483646 h 3480"/>
                <a:gd name="T32" fmla="*/ 2147483646 w 1978"/>
                <a:gd name="T33" fmla="*/ 2147483646 h 3480"/>
                <a:gd name="T34" fmla="*/ 2147483646 w 1978"/>
                <a:gd name="T35" fmla="*/ 2147483646 h 3480"/>
                <a:gd name="T36" fmla="*/ 2147483646 w 1978"/>
                <a:gd name="T37" fmla="*/ 2147483646 h 3480"/>
                <a:gd name="T38" fmla="*/ 2147483646 w 1978"/>
                <a:gd name="T39" fmla="*/ 2147483646 h 3480"/>
                <a:gd name="T40" fmla="*/ 2147483646 w 1978"/>
                <a:gd name="T41" fmla="*/ 2147483646 h 3480"/>
                <a:gd name="T42" fmla="*/ 2147483646 w 1978"/>
                <a:gd name="T43" fmla="*/ 2147483646 h 3480"/>
                <a:gd name="T44" fmla="*/ 2147483646 w 1978"/>
                <a:gd name="T45" fmla="*/ 2147483646 h 3480"/>
                <a:gd name="T46" fmla="*/ 2147483646 w 1978"/>
                <a:gd name="T47" fmla="*/ 2147483646 h 3480"/>
                <a:gd name="T48" fmla="*/ 2147483646 w 1978"/>
                <a:gd name="T49" fmla="*/ 2147483646 h 3480"/>
                <a:gd name="T50" fmla="*/ 2147483646 w 1978"/>
                <a:gd name="T51" fmla="*/ 2147483646 h 3480"/>
                <a:gd name="T52" fmla="*/ 2147483646 w 1978"/>
                <a:gd name="T53" fmla="*/ 2147483646 h 3480"/>
                <a:gd name="T54" fmla="*/ 2147483646 w 1978"/>
                <a:gd name="T55" fmla="*/ 2147483646 h 3480"/>
                <a:gd name="T56" fmla="*/ 2147483646 w 1978"/>
                <a:gd name="T57" fmla="*/ 2147483646 h 3480"/>
                <a:gd name="T58" fmla="*/ 2147483646 w 1978"/>
                <a:gd name="T59" fmla="*/ 2147483646 h 3480"/>
                <a:gd name="T60" fmla="*/ 2147483646 w 1978"/>
                <a:gd name="T61" fmla="*/ 2147483646 h 3480"/>
                <a:gd name="T62" fmla="*/ 2147483646 w 1978"/>
                <a:gd name="T63" fmla="*/ 2147483646 h 3480"/>
                <a:gd name="T64" fmla="*/ 2147483646 w 1978"/>
                <a:gd name="T65" fmla="*/ 2147483646 h 3480"/>
                <a:gd name="T66" fmla="*/ 2147483646 w 1978"/>
                <a:gd name="T67" fmla="*/ 2147483646 h 3480"/>
                <a:gd name="T68" fmla="*/ 2147483646 w 1978"/>
                <a:gd name="T69" fmla="*/ 2147483646 h 3480"/>
                <a:gd name="T70" fmla="*/ 2147483646 w 1978"/>
                <a:gd name="T71" fmla="*/ 2147483646 h 3480"/>
                <a:gd name="T72" fmla="*/ 2147483646 w 1978"/>
                <a:gd name="T73" fmla="*/ 2026205625 h 3480"/>
                <a:gd name="T74" fmla="*/ 2147483646 w 1978"/>
                <a:gd name="T75" fmla="*/ 1688504688 h 3480"/>
                <a:gd name="T76" fmla="*/ 2147483646 w 1978"/>
                <a:gd name="T77" fmla="*/ 1376005313 h 3480"/>
                <a:gd name="T78" fmla="*/ 2147483646 w 1978"/>
                <a:gd name="T79" fmla="*/ 1083667188 h 3480"/>
                <a:gd name="T80" fmla="*/ 2147483646 w 1978"/>
                <a:gd name="T81" fmla="*/ 821570938 h 3480"/>
                <a:gd name="T82" fmla="*/ 2147483646 w 1978"/>
                <a:gd name="T83" fmla="*/ 589716563 h 3480"/>
                <a:gd name="T84" fmla="*/ 2147483646 w 1978"/>
                <a:gd name="T85" fmla="*/ 388104063 h 3480"/>
                <a:gd name="T86" fmla="*/ 2071568438 w 1978"/>
                <a:gd name="T87" fmla="*/ 226814063 h 3480"/>
                <a:gd name="T88" fmla="*/ 1764109375 w 1978"/>
                <a:gd name="T89" fmla="*/ 105846563 h 3480"/>
                <a:gd name="T90" fmla="*/ 1436489063 w 1978"/>
                <a:gd name="T91" fmla="*/ 20161250 h 3480"/>
                <a:gd name="T92" fmla="*/ 1265118438 w 1978"/>
                <a:gd name="T93" fmla="*/ 0 h 34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Freeform 8"/>
            <p:cNvSpPr>
              <a:spLocks/>
            </p:cNvSpPr>
            <p:nvPr/>
          </p:nvSpPr>
          <p:spPr bwMode="auto">
            <a:xfrm>
              <a:off x="1460500" y="3944938"/>
              <a:ext cx="3343275" cy="5286375"/>
            </a:xfrm>
            <a:custGeom>
              <a:avLst/>
              <a:gdLst>
                <a:gd name="T0" fmla="*/ 917336875 w 2106"/>
                <a:gd name="T1" fmla="*/ 0 h 3330"/>
                <a:gd name="T2" fmla="*/ 1320561875 w 2106"/>
                <a:gd name="T3" fmla="*/ 80645000 h 3330"/>
                <a:gd name="T4" fmla="*/ 1693545000 w 2106"/>
                <a:gd name="T5" fmla="*/ 201612500 h 3330"/>
                <a:gd name="T6" fmla="*/ 2046366875 w 2106"/>
                <a:gd name="T7" fmla="*/ 357862188 h 3330"/>
                <a:gd name="T8" fmla="*/ 2147483646 w 2106"/>
                <a:gd name="T9" fmla="*/ 549394063 h 3330"/>
                <a:gd name="T10" fmla="*/ 2147483646 w 2106"/>
                <a:gd name="T11" fmla="*/ 766127500 h 3330"/>
                <a:gd name="T12" fmla="*/ 2147483646 w 2106"/>
                <a:gd name="T13" fmla="*/ 1018143125 h 3330"/>
                <a:gd name="T14" fmla="*/ 2147483646 w 2106"/>
                <a:gd name="T15" fmla="*/ 1290320000 h 3330"/>
                <a:gd name="T16" fmla="*/ 2147483646 w 2106"/>
                <a:gd name="T17" fmla="*/ 1587698438 h 3330"/>
                <a:gd name="T18" fmla="*/ 2147483646 w 2106"/>
                <a:gd name="T19" fmla="*/ 1900197813 h 3330"/>
                <a:gd name="T20" fmla="*/ 2147483646 w 2106"/>
                <a:gd name="T21" fmla="*/ 2147483646 h 3330"/>
                <a:gd name="T22" fmla="*/ 2147483646 w 2106"/>
                <a:gd name="T23" fmla="*/ 2147483646 h 3330"/>
                <a:gd name="T24" fmla="*/ 2147483646 w 2106"/>
                <a:gd name="T25" fmla="*/ 2147483646 h 3330"/>
                <a:gd name="T26" fmla="*/ 2147483646 w 2106"/>
                <a:gd name="T27" fmla="*/ 2147483646 h 3330"/>
                <a:gd name="T28" fmla="*/ 2147483646 w 2106"/>
                <a:gd name="T29" fmla="*/ 2147483646 h 3330"/>
                <a:gd name="T30" fmla="*/ 2147483646 w 2106"/>
                <a:gd name="T31" fmla="*/ 2147483646 h 3330"/>
                <a:gd name="T32" fmla="*/ 2147483646 w 2106"/>
                <a:gd name="T33" fmla="*/ 2147483646 h 3330"/>
                <a:gd name="T34" fmla="*/ 2147483646 w 2106"/>
                <a:gd name="T35" fmla="*/ 2147483646 h 3330"/>
                <a:gd name="T36" fmla="*/ 2147483646 w 2106"/>
                <a:gd name="T37" fmla="*/ 2147483646 h 3330"/>
                <a:gd name="T38" fmla="*/ 2147483646 w 2106"/>
                <a:gd name="T39" fmla="*/ 2147483646 h 3330"/>
                <a:gd name="T40" fmla="*/ 2147483646 w 2106"/>
                <a:gd name="T41" fmla="*/ 2147483646 h 3330"/>
                <a:gd name="T42" fmla="*/ 2147483646 w 2106"/>
                <a:gd name="T43" fmla="*/ 2147483646 h 3330"/>
                <a:gd name="T44" fmla="*/ 2147483646 w 2106"/>
                <a:gd name="T45" fmla="*/ 2147483646 h 3330"/>
                <a:gd name="T46" fmla="*/ 2147483646 w 2106"/>
                <a:gd name="T47" fmla="*/ 2147483646 h 3330"/>
                <a:gd name="T48" fmla="*/ 2147483646 w 2106"/>
                <a:gd name="T49" fmla="*/ 2147483646 h 3330"/>
                <a:gd name="T50" fmla="*/ 2147483646 w 2106"/>
                <a:gd name="T51" fmla="*/ 2147483646 h 3330"/>
                <a:gd name="T52" fmla="*/ 2147483646 w 2106"/>
                <a:gd name="T53" fmla="*/ 2147483646 h 3330"/>
                <a:gd name="T54" fmla="*/ 2147483646 w 2106"/>
                <a:gd name="T55" fmla="*/ 2147483646 h 3330"/>
                <a:gd name="T56" fmla="*/ 2147483646 w 2106"/>
                <a:gd name="T57" fmla="*/ 2147483646 h 3330"/>
                <a:gd name="T58" fmla="*/ 2147483646 w 2106"/>
                <a:gd name="T59" fmla="*/ 2147483646 h 3330"/>
                <a:gd name="T60" fmla="*/ 2147483646 w 2106"/>
                <a:gd name="T61" fmla="*/ 2147483646 h 3330"/>
                <a:gd name="T62" fmla="*/ 2147483646 w 2106"/>
                <a:gd name="T63" fmla="*/ 2147483646 h 3330"/>
                <a:gd name="T64" fmla="*/ 2147483646 w 2106"/>
                <a:gd name="T65" fmla="*/ 2147483646 h 3330"/>
                <a:gd name="T66" fmla="*/ 2147483646 w 2106"/>
                <a:gd name="T67" fmla="*/ 2147483646 h 3330"/>
                <a:gd name="T68" fmla="*/ 2147483646 w 2106"/>
                <a:gd name="T69" fmla="*/ 2147483646 h 3330"/>
                <a:gd name="T70" fmla="*/ 2147483646 w 2106"/>
                <a:gd name="T71" fmla="*/ 2147483646 h 3330"/>
                <a:gd name="T72" fmla="*/ 2147483646 w 2106"/>
                <a:gd name="T73" fmla="*/ 2147483646 h 3330"/>
                <a:gd name="T74" fmla="*/ 2147483646 w 2106"/>
                <a:gd name="T75" fmla="*/ 2147483646 h 3330"/>
                <a:gd name="T76" fmla="*/ 2147483646 w 2106"/>
                <a:gd name="T77" fmla="*/ 2147483646 h 3330"/>
                <a:gd name="T78" fmla="*/ 2147483646 w 2106"/>
                <a:gd name="T79" fmla="*/ 2147483646 h 3330"/>
                <a:gd name="T80" fmla="*/ 2147483646 w 2106"/>
                <a:gd name="T81" fmla="*/ 2147483646 h 3330"/>
                <a:gd name="T82" fmla="*/ 2147483646 w 2106"/>
                <a:gd name="T83" fmla="*/ 2006044375 h 3330"/>
                <a:gd name="T84" fmla="*/ 1920359063 w 2106"/>
                <a:gd name="T85" fmla="*/ 1784270625 h 3330"/>
                <a:gd name="T86" fmla="*/ 1542335625 w 2106"/>
                <a:gd name="T87" fmla="*/ 1587698438 h 3330"/>
                <a:gd name="T88" fmla="*/ 1139110625 w 2106"/>
                <a:gd name="T89" fmla="*/ 1411287500 h 3330"/>
                <a:gd name="T90" fmla="*/ 705643750 w 2106"/>
                <a:gd name="T91" fmla="*/ 1265118438 h 3330"/>
                <a:gd name="T92" fmla="*/ 241935000 w 2106"/>
                <a:gd name="T93" fmla="*/ 1144150938 h 33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7" name="Freeform 9"/>
            <p:cNvSpPr>
              <a:spLocks/>
            </p:cNvSpPr>
            <p:nvPr/>
          </p:nvSpPr>
          <p:spPr bwMode="auto">
            <a:xfrm>
              <a:off x="1876425" y="3529013"/>
              <a:ext cx="2927350" cy="5746750"/>
            </a:xfrm>
            <a:custGeom>
              <a:avLst/>
              <a:gdLst>
                <a:gd name="T0" fmla="*/ 0 w 1844"/>
                <a:gd name="T1" fmla="*/ 2147483646 h 3620"/>
                <a:gd name="T2" fmla="*/ 418345938 w 1844"/>
                <a:gd name="T3" fmla="*/ 2147483646 h 3620"/>
                <a:gd name="T4" fmla="*/ 816530625 w 1844"/>
                <a:gd name="T5" fmla="*/ 2147483646 h 3620"/>
                <a:gd name="T6" fmla="*/ 1184473438 w 1844"/>
                <a:gd name="T7" fmla="*/ 2147483646 h 3620"/>
                <a:gd name="T8" fmla="*/ 1527214688 w 1844"/>
                <a:gd name="T9" fmla="*/ 2147483646 h 3620"/>
                <a:gd name="T10" fmla="*/ 1849794688 w 1844"/>
                <a:gd name="T11" fmla="*/ 2147483646 h 3620"/>
                <a:gd name="T12" fmla="*/ 2147173125 w 1844"/>
                <a:gd name="T13" fmla="*/ 2147483646 h 3620"/>
                <a:gd name="T14" fmla="*/ 2147483646 w 1844"/>
                <a:gd name="T15" fmla="*/ 2147483646 h 3620"/>
                <a:gd name="T16" fmla="*/ 2147483646 w 1844"/>
                <a:gd name="T17" fmla="*/ 2147483646 h 3620"/>
                <a:gd name="T18" fmla="*/ 2147483646 w 1844"/>
                <a:gd name="T19" fmla="*/ 2147483646 h 3620"/>
                <a:gd name="T20" fmla="*/ 2147483646 w 1844"/>
                <a:gd name="T21" fmla="*/ 2147483646 h 3620"/>
                <a:gd name="T22" fmla="*/ 2147483646 w 1844"/>
                <a:gd name="T23" fmla="*/ 2147483646 h 3620"/>
                <a:gd name="T24" fmla="*/ 2147483646 w 1844"/>
                <a:gd name="T25" fmla="*/ 2147483646 h 3620"/>
                <a:gd name="T26" fmla="*/ 2147483646 w 1844"/>
                <a:gd name="T27" fmla="*/ 2147483646 h 3620"/>
                <a:gd name="T28" fmla="*/ 2147483646 w 1844"/>
                <a:gd name="T29" fmla="*/ 2147483646 h 3620"/>
                <a:gd name="T30" fmla="*/ 2147483646 w 1844"/>
                <a:gd name="T31" fmla="*/ 2147483646 h 3620"/>
                <a:gd name="T32" fmla="*/ 2147483646 w 1844"/>
                <a:gd name="T33" fmla="*/ 2147483646 h 3620"/>
                <a:gd name="T34" fmla="*/ 2147483646 w 1844"/>
                <a:gd name="T35" fmla="*/ 2147483646 h 3620"/>
                <a:gd name="T36" fmla="*/ 2147483646 w 1844"/>
                <a:gd name="T37" fmla="*/ 2147483646 h 3620"/>
                <a:gd name="T38" fmla="*/ 2147483646 w 1844"/>
                <a:gd name="T39" fmla="*/ 2147483646 h 3620"/>
                <a:gd name="T40" fmla="*/ 2147483646 w 1844"/>
                <a:gd name="T41" fmla="*/ 2147483646 h 3620"/>
                <a:gd name="T42" fmla="*/ 2147483646 w 1844"/>
                <a:gd name="T43" fmla="*/ 2147483646 h 3620"/>
                <a:gd name="T44" fmla="*/ 2147483646 w 1844"/>
                <a:gd name="T45" fmla="*/ 2147483646 h 3620"/>
                <a:gd name="T46" fmla="*/ 2147483646 w 1844"/>
                <a:gd name="T47" fmla="*/ 2147483646 h 3620"/>
                <a:gd name="T48" fmla="*/ 2147483646 w 1844"/>
                <a:gd name="T49" fmla="*/ 2147483646 h 3620"/>
                <a:gd name="T50" fmla="*/ 2147483646 w 1844"/>
                <a:gd name="T51" fmla="*/ 2147483646 h 3620"/>
                <a:gd name="T52" fmla="*/ 2147483646 w 1844"/>
                <a:gd name="T53" fmla="*/ 2147483646 h 3620"/>
                <a:gd name="T54" fmla="*/ 2147483646 w 1844"/>
                <a:gd name="T55" fmla="*/ 2147483646 h 3620"/>
                <a:gd name="T56" fmla="*/ 2147483646 w 1844"/>
                <a:gd name="T57" fmla="*/ 2147483646 h 3620"/>
                <a:gd name="T58" fmla="*/ 2147483646 w 1844"/>
                <a:gd name="T59" fmla="*/ 2147483646 h 3620"/>
                <a:gd name="T60" fmla="*/ 2147483646 w 1844"/>
                <a:gd name="T61" fmla="*/ 2147483646 h 3620"/>
                <a:gd name="T62" fmla="*/ 2147483646 w 1844"/>
                <a:gd name="T63" fmla="*/ 2147483646 h 3620"/>
                <a:gd name="T64" fmla="*/ 2147483646 w 1844"/>
                <a:gd name="T65" fmla="*/ 2076608750 h 3620"/>
                <a:gd name="T66" fmla="*/ 2147483646 w 1844"/>
                <a:gd name="T67" fmla="*/ 1733867500 h 3620"/>
                <a:gd name="T68" fmla="*/ 2147483646 w 1844"/>
                <a:gd name="T69" fmla="*/ 1411287500 h 3620"/>
                <a:gd name="T70" fmla="*/ 2147483646 w 1844"/>
                <a:gd name="T71" fmla="*/ 1113909063 h 3620"/>
                <a:gd name="T72" fmla="*/ 2147483646 w 1844"/>
                <a:gd name="T73" fmla="*/ 841732188 h 3620"/>
                <a:gd name="T74" fmla="*/ 2147483646 w 1844"/>
                <a:gd name="T75" fmla="*/ 599797188 h 3620"/>
                <a:gd name="T76" fmla="*/ 2147483646 w 1844"/>
                <a:gd name="T77" fmla="*/ 393144375 h 3620"/>
                <a:gd name="T78" fmla="*/ 2147483646 w 1844"/>
                <a:gd name="T79" fmla="*/ 221773750 h 3620"/>
                <a:gd name="T80" fmla="*/ 2147483646 w 1844"/>
                <a:gd name="T81" fmla="*/ 90725625 h 3620"/>
                <a:gd name="T82" fmla="*/ 2147483646 w 1844"/>
                <a:gd name="T83" fmla="*/ 0 h 36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10"/>
            <p:cNvSpPr>
              <a:spLocks/>
            </p:cNvSpPr>
            <p:nvPr/>
          </p:nvSpPr>
          <p:spPr bwMode="auto">
            <a:xfrm>
              <a:off x="2397125" y="3783013"/>
              <a:ext cx="2406650" cy="5492750"/>
            </a:xfrm>
            <a:custGeom>
              <a:avLst/>
              <a:gdLst>
                <a:gd name="T0" fmla="*/ 2147483646 w 1516"/>
                <a:gd name="T1" fmla="*/ 0 h 3460"/>
                <a:gd name="T2" fmla="*/ 2147483646 w 1516"/>
                <a:gd name="T3" fmla="*/ 0 h 3460"/>
                <a:gd name="T4" fmla="*/ 2147483646 w 1516"/>
                <a:gd name="T5" fmla="*/ 211693125 h 3460"/>
                <a:gd name="T6" fmla="*/ 2147483646 w 1516"/>
                <a:gd name="T7" fmla="*/ 443547500 h 3460"/>
                <a:gd name="T8" fmla="*/ 2147483646 w 1516"/>
                <a:gd name="T9" fmla="*/ 700603438 h 3460"/>
                <a:gd name="T10" fmla="*/ 2147483646 w 1516"/>
                <a:gd name="T11" fmla="*/ 977820625 h 3460"/>
                <a:gd name="T12" fmla="*/ 2147483646 w 1516"/>
                <a:gd name="T13" fmla="*/ 1270158750 h 3460"/>
                <a:gd name="T14" fmla="*/ 2147483646 w 1516"/>
                <a:gd name="T15" fmla="*/ 1582658125 h 3460"/>
                <a:gd name="T16" fmla="*/ 2147483646 w 1516"/>
                <a:gd name="T17" fmla="*/ 1905238125 h 3460"/>
                <a:gd name="T18" fmla="*/ 2147483646 w 1516"/>
                <a:gd name="T19" fmla="*/ 2147483646 h 3460"/>
                <a:gd name="T20" fmla="*/ 2147483646 w 1516"/>
                <a:gd name="T21" fmla="*/ 2147483646 h 3460"/>
                <a:gd name="T22" fmla="*/ 2147483646 w 1516"/>
                <a:gd name="T23" fmla="*/ 2147483646 h 3460"/>
                <a:gd name="T24" fmla="*/ 2147483646 w 1516"/>
                <a:gd name="T25" fmla="*/ 2147483646 h 3460"/>
                <a:gd name="T26" fmla="*/ 2147483646 w 1516"/>
                <a:gd name="T27" fmla="*/ 2147483646 h 3460"/>
                <a:gd name="T28" fmla="*/ 2147483646 w 1516"/>
                <a:gd name="T29" fmla="*/ 2147483646 h 3460"/>
                <a:gd name="T30" fmla="*/ 2147483646 w 1516"/>
                <a:gd name="T31" fmla="*/ 2147483646 h 3460"/>
                <a:gd name="T32" fmla="*/ 2147483646 w 1516"/>
                <a:gd name="T33" fmla="*/ 2147483646 h 3460"/>
                <a:gd name="T34" fmla="*/ 2147483646 w 1516"/>
                <a:gd name="T35" fmla="*/ 2147483646 h 3460"/>
                <a:gd name="T36" fmla="*/ 2147483646 w 1516"/>
                <a:gd name="T37" fmla="*/ 2147483646 h 3460"/>
                <a:gd name="T38" fmla="*/ 2147483646 w 1516"/>
                <a:gd name="T39" fmla="*/ 2147483646 h 3460"/>
                <a:gd name="T40" fmla="*/ 2147483646 w 1516"/>
                <a:gd name="T41" fmla="*/ 2147483646 h 3460"/>
                <a:gd name="T42" fmla="*/ 2147483646 w 1516"/>
                <a:gd name="T43" fmla="*/ 2147483646 h 3460"/>
                <a:gd name="T44" fmla="*/ 2147483646 w 1516"/>
                <a:gd name="T45" fmla="*/ 2147483646 h 3460"/>
                <a:gd name="T46" fmla="*/ 2147483646 w 1516"/>
                <a:gd name="T47" fmla="*/ 2147483646 h 3460"/>
                <a:gd name="T48" fmla="*/ 2147483646 w 1516"/>
                <a:gd name="T49" fmla="*/ 2147483646 h 3460"/>
                <a:gd name="T50" fmla="*/ 2147483646 w 1516"/>
                <a:gd name="T51" fmla="*/ 2147483646 h 3460"/>
                <a:gd name="T52" fmla="*/ 2147483646 w 1516"/>
                <a:gd name="T53" fmla="*/ 2147483646 h 3460"/>
                <a:gd name="T54" fmla="*/ 2147483646 w 1516"/>
                <a:gd name="T55" fmla="*/ 2147483646 h 3460"/>
                <a:gd name="T56" fmla="*/ 2147483646 w 1516"/>
                <a:gd name="T57" fmla="*/ 2147483646 h 3460"/>
                <a:gd name="T58" fmla="*/ 2147483646 w 1516"/>
                <a:gd name="T59" fmla="*/ 2147483646 h 3460"/>
                <a:gd name="T60" fmla="*/ 2147483646 w 1516"/>
                <a:gd name="T61" fmla="*/ 2147483646 h 3460"/>
                <a:gd name="T62" fmla="*/ 2147483646 w 1516"/>
                <a:gd name="T63" fmla="*/ 2147483646 h 3460"/>
                <a:gd name="T64" fmla="*/ 2147483646 w 1516"/>
                <a:gd name="T65" fmla="*/ 2147483646 h 3460"/>
                <a:gd name="T66" fmla="*/ 2147483646 w 1516"/>
                <a:gd name="T67" fmla="*/ 2147483646 h 3460"/>
                <a:gd name="T68" fmla="*/ 2147483646 w 1516"/>
                <a:gd name="T69" fmla="*/ 2147483646 h 3460"/>
                <a:gd name="T70" fmla="*/ 2147483646 w 1516"/>
                <a:gd name="T71" fmla="*/ 2147483646 h 3460"/>
                <a:gd name="T72" fmla="*/ 2147483646 w 1516"/>
                <a:gd name="T73" fmla="*/ 2147483646 h 3460"/>
                <a:gd name="T74" fmla="*/ 2147483646 w 1516"/>
                <a:gd name="T75" fmla="*/ 2147483646 h 3460"/>
                <a:gd name="T76" fmla="*/ 2147483646 w 1516"/>
                <a:gd name="T77" fmla="*/ 2147483646 h 3460"/>
                <a:gd name="T78" fmla="*/ 2147483646 w 1516"/>
                <a:gd name="T79" fmla="*/ 2147483646 h 3460"/>
                <a:gd name="T80" fmla="*/ 2147483646 w 1516"/>
                <a:gd name="T81" fmla="*/ 2147483646 h 3460"/>
                <a:gd name="T82" fmla="*/ 2147483646 w 1516"/>
                <a:gd name="T83" fmla="*/ 2147483646 h 3460"/>
                <a:gd name="T84" fmla="*/ 2147483646 w 1516"/>
                <a:gd name="T85" fmla="*/ 2147483646 h 3460"/>
                <a:gd name="T86" fmla="*/ 2147483646 w 1516"/>
                <a:gd name="T87" fmla="*/ 2147483646 h 3460"/>
                <a:gd name="T88" fmla="*/ 2147483646 w 1516"/>
                <a:gd name="T89" fmla="*/ 2147483646 h 3460"/>
                <a:gd name="T90" fmla="*/ 2147483646 w 1516"/>
                <a:gd name="T91" fmla="*/ 2147483646 h 3460"/>
                <a:gd name="T92" fmla="*/ 2147483646 w 1516"/>
                <a:gd name="T93" fmla="*/ 2147483646 h 3460"/>
                <a:gd name="T94" fmla="*/ 2116931250 w 1516"/>
                <a:gd name="T95" fmla="*/ 2147483646 h 3460"/>
                <a:gd name="T96" fmla="*/ 2011084688 w 1516"/>
                <a:gd name="T97" fmla="*/ 2147483646 h 3460"/>
                <a:gd name="T98" fmla="*/ 1895157500 w 1516"/>
                <a:gd name="T99" fmla="*/ 2147483646 h 3460"/>
                <a:gd name="T100" fmla="*/ 1779230313 w 1516"/>
                <a:gd name="T101" fmla="*/ 2147483646 h 3460"/>
                <a:gd name="T102" fmla="*/ 1658262813 w 1516"/>
                <a:gd name="T103" fmla="*/ 2147483646 h 3460"/>
                <a:gd name="T104" fmla="*/ 1532255000 w 1516"/>
                <a:gd name="T105" fmla="*/ 2147483646 h 3460"/>
                <a:gd name="T106" fmla="*/ 1401206875 w 1516"/>
                <a:gd name="T107" fmla="*/ 2147483646 h 3460"/>
                <a:gd name="T108" fmla="*/ 1270158750 w 1516"/>
                <a:gd name="T109" fmla="*/ 2147483646 h 3460"/>
                <a:gd name="T110" fmla="*/ 1129030000 w 1516"/>
                <a:gd name="T111" fmla="*/ 2147483646 h 3460"/>
                <a:gd name="T112" fmla="*/ 982860938 w 1516"/>
                <a:gd name="T113" fmla="*/ 2147483646 h 3460"/>
                <a:gd name="T114" fmla="*/ 831651563 w 1516"/>
                <a:gd name="T115" fmla="*/ 2147483646 h 3460"/>
                <a:gd name="T116" fmla="*/ 675401875 w 1516"/>
                <a:gd name="T117" fmla="*/ 2147483646 h 3460"/>
                <a:gd name="T118" fmla="*/ 514111875 w 1516"/>
                <a:gd name="T119" fmla="*/ 2147483646 h 3460"/>
                <a:gd name="T120" fmla="*/ 347781563 w 1516"/>
                <a:gd name="T121" fmla="*/ 2147483646 h 3460"/>
                <a:gd name="T122" fmla="*/ 176410938 w 1516"/>
                <a:gd name="T123" fmla="*/ 2147483646 h 3460"/>
                <a:gd name="T124" fmla="*/ 0 w 1516"/>
                <a:gd name="T125" fmla="*/ 2147483646 h 346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11"/>
            <p:cNvSpPr>
              <a:spLocks/>
            </p:cNvSpPr>
            <p:nvPr/>
          </p:nvSpPr>
          <p:spPr bwMode="auto">
            <a:xfrm>
              <a:off x="4800600" y="5491163"/>
              <a:ext cx="3476625" cy="3740150"/>
            </a:xfrm>
            <a:custGeom>
              <a:avLst/>
              <a:gdLst>
                <a:gd name="T0" fmla="*/ 0 w 2190"/>
                <a:gd name="T1" fmla="*/ 2147483646 h 2356"/>
                <a:gd name="T2" fmla="*/ 0 w 2190"/>
                <a:gd name="T3" fmla="*/ 2147483646 h 2356"/>
                <a:gd name="T4" fmla="*/ 0 w 2190"/>
                <a:gd name="T5" fmla="*/ 2147483646 h 2356"/>
                <a:gd name="T6" fmla="*/ 15120938 w 2190"/>
                <a:gd name="T7" fmla="*/ 2147483646 h 2356"/>
                <a:gd name="T8" fmla="*/ 25201563 w 2190"/>
                <a:gd name="T9" fmla="*/ 2147483646 h 2356"/>
                <a:gd name="T10" fmla="*/ 45362813 w 2190"/>
                <a:gd name="T11" fmla="*/ 2147483646 h 2356"/>
                <a:gd name="T12" fmla="*/ 65524063 w 2190"/>
                <a:gd name="T13" fmla="*/ 2147483646 h 2356"/>
                <a:gd name="T14" fmla="*/ 100806250 w 2190"/>
                <a:gd name="T15" fmla="*/ 2147483646 h 2356"/>
                <a:gd name="T16" fmla="*/ 136088438 w 2190"/>
                <a:gd name="T17" fmla="*/ 2147483646 h 2356"/>
                <a:gd name="T18" fmla="*/ 186491563 w 2190"/>
                <a:gd name="T19" fmla="*/ 2147483646 h 2356"/>
                <a:gd name="T20" fmla="*/ 246975313 w 2190"/>
                <a:gd name="T21" fmla="*/ 2147483646 h 2356"/>
                <a:gd name="T22" fmla="*/ 317539688 w 2190"/>
                <a:gd name="T23" fmla="*/ 2147483646 h 2356"/>
                <a:gd name="T24" fmla="*/ 398184688 w 2190"/>
                <a:gd name="T25" fmla="*/ 2147483646 h 2356"/>
                <a:gd name="T26" fmla="*/ 493950625 w 2190"/>
                <a:gd name="T27" fmla="*/ 2147483646 h 2356"/>
                <a:gd name="T28" fmla="*/ 599797188 w 2190"/>
                <a:gd name="T29" fmla="*/ 2147483646 h 2356"/>
                <a:gd name="T30" fmla="*/ 660280938 w 2190"/>
                <a:gd name="T31" fmla="*/ 2147483646 h 2356"/>
                <a:gd name="T32" fmla="*/ 725805000 w 2190"/>
                <a:gd name="T33" fmla="*/ 2147483646 h 2356"/>
                <a:gd name="T34" fmla="*/ 791329063 w 2190"/>
                <a:gd name="T35" fmla="*/ 2147483646 h 2356"/>
                <a:gd name="T36" fmla="*/ 866933750 w 2190"/>
                <a:gd name="T37" fmla="*/ 2147483646 h 2356"/>
                <a:gd name="T38" fmla="*/ 942538438 w 2190"/>
                <a:gd name="T39" fmla="*/ 2147483646 h 2356"/>
                <a:gd name="T40" fmla="*/ 1023183438 w 2190"/>
                <a:gd name="T41" fmla="*/ 2147483646 h 2356"/>
                <a:gd name="T42" fmla="*/ 1108868750 w 2190"/>
                <a:gd name="T43" fmla="*/ 2147483646 h 2356"/>
                <a:gd name="T44" fmla="*/ 1194554063 w 2190"/>
                <a:gd name="T45" fmla="*/ 2147483646 h 2356"/>
                <a:gd name="T46" fmla="*/ 1290320000 w 2190"/>
                <a:gd name="T47" fmla="*/ 2147483646 h 2356"/>
                <a:gd name="T48" fmla="*/ 1391126250 w 2190"/>
                <a:gd name="T49" fmla="*/ 2147483646 h 2356"/>
                <a:gd name="T50" fmla="*/ 1491932500 w 2190"/>
                <a:gd name="T51" fmla="*/ 2147483646 h 2356"/>
                <a:gd name="T52" fmla="*/ 1602819375 w 2190"/>
                <a:gd name="T53" fmla="*/ 2031245938 h 2356"/>
                <a:gd name="T54" fmla="*/ 1718746563 w 2190"/>
                <a:gd name="T55" fmla="*/ 1905238125 h 2356"/>
                <a:gd name="T56" fmla="*/ 1834673750 w 2190"/>
                <a:gd name="T57" fmla="*/ 1784270625 h 2356"/>
                <a:gd name="T58" fmla="*/ 1960681563 w 2190"/>
                <a:gd name="T59" fmla="*/ 1663303125 h 2356"/>
                <a:gd name="T60" fmla="*/ 2091729688 w 2190"/>
                <a:gd name="T61" fmla="*/ 1547375938 h 2356"/>
                <a:gd name="T62" fmla="*/ 2147483646 w 2190"/>
                <a:gd name="T63" fmla="*/ 1431448750 h 2356"/>
                <a:gd name="T64" fmla="*/ 2147483646 w 2190"/>
                <a:gd name="T65" fmla="*/ 1315521563 h 2356"/>
                <a:gd name="T66" fmla="*/ 2147483646 w 2190"/>
                <a:gd name="T67" fmla="*/ 1204634688 h 2356"/>
                <a:gd name="T68" fmla="*/ 2147483646 w 2190"/>
                <a:gd name="T69" fmla="*/ 1093747813 h 2356"/>
                <a:gd name="T70" fmla="*/ 2147483646 w 2190"/>
                <a:gd name="T71" fmla="*/ 992941563 h 2356"/>
                <a:gd name="T72" fmla="*/ 2147483646 w 2190"/>
                <a:gd name="T73" fmla="*/ 887095000 h 2356"/>
                <a:gd name="T74" fmla="*/ 2147483646 w 2190"/>
                <a:gd name="T75" fmla="*/ 791329063 h 2356"/>
                <a:gd name="T76" fmla="*/ 2147483646 w 2190"/>
                <a:gd name="T77" fmla="*/ 695563125 h 2356"/>
                <a:gd name="T78" fmla="*/ 2147483646 w 2190"/>
                <a:gd name="T79" fmla="*/ 604837500 h 2356"/>
                <a:gd name="T80" fmla="*/ 2147483646 w 2190"/>
                <a:gd name="T81" fmla="*/ 519152188 h 2356"/>
                <a:gd name="T82" fmla="*/ 2147483646 w 2190"/>
                <a:gd name="T83" fmla="*/ 433466875 h 2356"/>
                <a:gd name="T84" fmla="*/ 2147483646 w 2190"/>
                <a:gd name="T85" fmla="*/ 357862188 h 2356"/>
                <a:gd name="T86" fmla="*/ 2147483646 w 2190"/>
                <a:gd name="T87" fmla="*/ 287297813 h 2356"/>
                <a:gd name="T88" fmla="*/ 2147483646 w 2190"/>
                <a:gd name="T89" fmla="*/ 216733438 h 2356"/>
                <a:gd name="T90" fmla="*/ 2147483646 w 2190"/>
                <a:gd name="T91" fmla="*/ 156249688 h 2356"/>
                <a:gd name="T92" fmla="*/ 2147483646 w 2190"/>
                <a:gd name="T93" fmla="*/ 95765938 h 2356"/>
                <a:gd name="T94" fmla="*/ 2147483646 w 2190"/>
                <a:gd name="T95" fmla="*/ 45362813 h 2356"/>
                <a:gd name="T96" fmla="*/ 2147483646 w 2190"/>
                <a:gd name="T97" fmla="*/ 0 h 23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Freeform 12"/>
            <p:cNvSpPr>
              <a:spLocks/>
            </p:cNvSpPr>
            <p:nvPr/>
          </p:nvSpPr>
          <p:spPr bwMode="auto">
            <a:xfrm>
              <a:off x="4800600" y="5053013"/>
              <a:ext cx="3470275" cy="4178300"/>
            </a:xfrm>
            <a:custGeom>
              <a:avLst/>
              <a:gdLst>
                <a:gd name="T0" fmla="*/ 2147483646 w 2186"/>
                <a:gd name="T1" fmla="*/ 1512093750 h 2632"/>
                <a:gd name="T2" fmla="*/ 2147483646 w 2186"/>
                <a:gd name="T3" fmla="*/ 1597779063 h 2632"/>
                <a:gd name="T4" fmla="*/ 2147483646 w 2186"/>
                <a:gd name="T5" fmla="*/ 1698585313 h 2632"/>
                <a:gd name="T6" fmla="*/ 2147483646 w 2186"/>
                <a:gd name="T7" fmla="*/ 1824593125 h 2632"/>
                <a:gd name="T8" fmla="*/ 2147483646 w 2186"/>
                <a:gd name="T9" fmla="*/ 1960681563 h 2632"/>
                <a:gd name="T10" fmla="*/ 2147483646 w 2186"/>
                <a:gd name="T11" fmla="*/ 2116931250 h 2632"/>
                <a:gd name="T12" fmla="*/ 2147483646 w 2186"/>
                <a:gd name="T13" fmla="*/ 2147483646 h 2632"/>
                <a:gd name="T14" fmla="*/ 2147483646 w 2186"/>
                <a:gd name="T15" fmla="*/ 2147483646 h 2632"/>
                <a:gd name="T16" fmla="*/ 2147483646 w 2186"/>
                <a:gd name="T17" fmla="*/ 2147483646 h 2632"/>
                <a:gd name="T18" fmla="*/ 1945560625 w 2186"/>
                <a:gd name="T19" fmla="*/ 2147483646 h 2632"/>
                <a:gd name="T20" fmla="*/ 1698585313 w 2186"/>
                <a:gd name="T21" fmla="*/ 2147483646 h 2632"/>
                <a:gd name="T22" fmla="*/ 1476811563 w 2186"/>
                <a:gd name="T23" fmla="*/ 2147483646 h 2632"/>
                <a:gd name="T24" fmla="*/ 1275199063 w 2186"/>
                <a:gd name="T25" fmla="*/ 2147483646 h 2632"/>
                <a:gd name="T26" fmla="*/ 1093747813 w 2186"/>
                <a:gd name="T27" fmla="*/ 2147483646 h 2632"/>
                <a:gd name="T28" fmla="*/ 927417500 w 2186"/>
                <a:gd name="T29" fmla="*/ 2147483646 h 2632"/>
                <a:gd name="T30" fmla="*/ 781248438 w 2186"/>
                <a:gd name="T31" fmla="*/ 2147483646 h 2632"/>
                <a:gd name="T32" fmla="*/ 650200313 w 2186"/>
                <a:gd name="T33" fmla="*/ 2147483646 h 2632"/>
                <a:gd name="T34" fmla="*/ 534273125 w 2186"/>
                <a:gd name="T35" fmla="*/ 2147483646 h 2632"/>
                <a:gd name="T36" fmla="*/ 347781563 w 2186"/>
                <a:gd name="T37" fmla="*/ 2147483646 h 2632"/>
                <a:gd name="T38" fmla="*/ 206652813 w 2186"/>
                <a:gd name="T39" fmla="*/ 2147483646 h 2632"/>
                <a:gd name="T40" fmla="*/ 110886875 w 2186"/>
                <a:gd name="T41" fmla="*/ 2147483646 h 2632"/>
                <a:gd name="T42" fmla="*/ 50403125 w 2186"/>
                <a:gd name="T43" fmla="*/ 2147483646 h 2632"/>
                <a:gd name="T44" fmla="*/ 15120938 w 2186"/>
                <a:gd name="T45" fmla="*/ 2147483646 h 2632"/>
                <a:gd name="T46" fmla="*/ 0 w 2186"/>
                <a:gd name="T47" fmla="*/ 2147483646 h 2632"/>
                <a:gd name="T48" fmla="*/ 0 w 2186"/>
                <a:gd name="T49" fmla="*/ 2147483646 h 2632"/>
                <a:gd name="T50" fmla="*/ 10080625 w 2186"/>
                <a:gd name="T51" fmla="*/ 2147483646 h 2632"/>
                <a:gd name="T52" fmla="*/ 40322500 w 2186"/>
                <a:gd name="T53" fmla="*/ 2147483646 h 2632"/>
                <a:gd name="T54" fmla="*/ 90725625 w 2186"/>
                <a:gd name="T55" fmla="*/ 2147483646 h 2632"/>
                <a:gd name="T56" fmla="*/ 176410938 w 2186"/>
                <a:gd name="T57" fmla="*/ 2147483646 h 2632"/>
                <a:gd name="T58" fmla="*/ 302418750 w 2186"/>
                <a:gd name="T59" fmla="*/ 2147483646 h 2632"/>
                <a:gd name="T60" fmla="*/ 473789375 w 2186"/>
                <a:gd name="T61" fmla="*/ 2147483646 h 2632"/>
                <a:gd name="T62" fmla="*/ 640119688 w 2186"/>
                <a:gd name="T63" fmla="*/ 2147483646 h 2632"/>
                <a:gd name="T64" fmla="*/ 771167813 w 2186"/>
                <a:gd name="T65" fmla="*/ 2147483646 h 2632"/>
                <a:gd name="T66" fmla="*/ 917336875 w 2186"/>
                <a:gd name="T67" fmla="*/ 2147483646 h 2632"/>
                <a:gd name="T68" fmla="*/ 1083667188 w 2186"/>
                <a:gd name="T69" fmla="*/ 2147483646 h 2632"/>
                <a:gd name="T70" fmla="*/ 1265118438 w 2186"/>
                <a:gd name="T71" fmla="*/ 2147483646 h 2632"/>
                <a:gd name="T72" fmla="*/ 1466730938 w 2186"/>
                <a:gd name="T73" fmla="*/ 2147483646 h 2632"/>
                <a:gd name="T74" fmla="*/ 1688504688 w 2186"/>
                <a:gd name="T75" fmla="*/ 2101810313 h 2632"/>
                <a:gd name="T76" fmla="*/ 1935480000 w 2186"/>
                <a:gd name="T77" fmla="*/ 1829633438 h 2632"/>
                <a:gd name="T78" fmla="*/ 2147483646 w 2186"/>
                <a:gd name="T79" fmla="*/ 1567537188 h 2632"/>
                <a:gd name="T80" fmla="*/ 2147483646 w 2186"/>
                <a:gd name="T81" fmla="*/ 1320561875 h 2632"/>
                <a:gd name="T82" fmla="*/ 2147483646 w 2186"/>
                <a:gd name="T83" fmla="*/ 1083667188 h 2632"/>
                <a:gd name="T84" fmla="*/ 2147483646 w 2186"/>
                <a:gd name="T85" fmla="*/ 861893438 h 2632"/>
                <a:gd name="T86" fmla="*/ 2147483646 w 2186"/>
                <a:gd name="T87" fmla="*/ 655240625 h 2632"/>
                <a:gd name="T88" fmla="*/ 2147483646 w 2186"/>
                <a:gd name="T89" fmla="*/ 473789375 h 2632"/>
                <a:gd name="T90" fmla="*/ 2147483646 w 2186"/>
                <a:gd name="T91" fmla="*/ 307459063 h 2632"/>
                <a:gd name="T92" fmla="*/ 2147483646 w 2186"/>
                <a:gd name="T93" fmla="*/ 166330313 h 2632"/>
                <a:gd name="T94" fmla="*/ 2147483646 w 2186"/>
                <a:gd name="T95" fmla="*/ 50403125 h 26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13"/>
            <p:cNvSpPr>
              <a:spLocks/>
            </p:cNvSpPr>
            <p:nvPr/>
          </p:nvSpPr>
          <p:spPr bwMode="auto">
            <a:xfrm>
              <a:off x="4800600" y="3706813"/>
              <a:ext cx="3136900" cy="5524500"/>
            </a:xfrm>
            <a:custGeom>
              <a:avLst/>
              <a:gdLst>
                <a:gd name="T0" fmla="*/ 2147483646 w 1976"/>
                <a:gd name="T1" fmla="*/ 952619063 h 3480"/>
                <a:gd name="T2" fmla="*/ 2147483646 w 1976"/>
                <a:gd name="T3" fmla="*/ 1053425313 h 3480"/>
                <a:gd name="T4" fmla="*/ 2147483646 w 1976"/>
                <a:gd name="T5" fmla="*/ 1184473438 h 3480"/>
                <a:gd name="T6" fmla="*/ 2147483646 w 1976"/>
                <a:gd name="T7" fmla="*/ 1345763438 h 3480"/>
                <a:gd name="T8" fmla="*/ 2147483646 w 1976"/>
                <a:gd name="T9" fmla="*/ 1537295313 h 3480"/>
                <a:gd name="T10" fmla="*/ 2147483646 w 1976"/>
                <a:gd name="T11" fmla="*/ 1754028750 h 3480"/>
                <a:gd name="T12" fmla="*/ 2147483646 w 1976"/>
                <a:gd name="T13" fmla="*/ 1995963750 h 3480"/>
                <a:gd name="T14" fmla="*/ 2147483646 w 1976"/>
                <a:gd name="T15" fmla="*/ 2147483646 h 3480"/>
                <a:gd name="T16" fmla="*/ 2096770000 w 1976"/>
                <a:gd name="T17" fmla="*/ 2147483646 h 3480"/>
                <a:gd name="T18" fmla="*/ 1844754375 w 1976"/>
                <a:gd name="T19" fmla="*/ 2147483646 h 3480"/>
                <a:gd name="T20" fmla="*/ 1612900000 w 1976"/>
                <a:gd name="T21" fmla="*/ 2147483646 h 3480"/>
                <a:gd name="T22" fmla="*/ 1406247188 w 1976"/>
                <a:gd name="T23" fmla="*/ 2147483646 h 3480"/>
                <a:gd name="T24" fmla="*/ 1209675000 w 1976"/>
                <a:gd name="T25" fmla="*/ 2147483646 h 3480"/>
                <a:gd name="T26" fmla="*/ 1038304375 w 1976"/>
                <a:gd name="T27" fmla="*/ 2147483646 h 3480"/>
                <a:gd name="T28" fmla="*/ 882054688 w 1976"/>
                <a:gd name="T29" fmla="*/ 2147483646 h 3480"/>
                <a:gd name="T30" fmla="*/ 740925938 w 1976"/>
                <a:gd name="T31" fmla="*/ 2147483646 h 3480"/>
                <a:gd name="T32" fmla="*/ 619958438 w 1976"/>
                <a:gd name="T33" fmla="*/ 2147483646 h 3480"/>
                <a:gd name="T34" fmla="*/ 509071563 w 1976"/>
                <a:gd name="T35" fmla="*/ 2147483646 h 3480"/>
                <a:gd name="T36" fmla="*/ 332660625 w 1976"/>
                <a:gd name="T37" fmla="*/ 2147483646 h 3480"/>
                <a:gd name="T38" fmla="*/ 201612500 w 1976"/>
                <a:gd name="T39" fmla="*/ 2147483646 h 3480"/>
                <a:gd name="T40" fmla="*/ 105846563 w 1976"/>
                <a:gd name="T41" fmla="*/ 2147483646 h 3480"/>
                <a:gd name="T42" fmla="*/ 50403125 w 1976"/>
                <a:gd name="T43" fmla="*/ 2147483646 h 3480"/>
                <a:gd name="T44" fmla="*/ 10080625 w 1976"/>
                <a:gd name="T45" fmla="*/ 2147483646 h 3480"/>
                <a:gd name="T46" fmla="*/ 0 w 1976"/>
                <a:gd name="T47" fmla="*/ 2147483646 h 3480"/>
                <a:gd name="T48" fmla="*/ 0 w 1976"/>
                <a:gd name="T49" fmla="*/ 2147483646 h 3480"/>
                <a:gd name="T50" fmla="*/ 25201563 w 1976"/>
                <a:gd name="T51" fmla="*/ 2147483646 h 3480"/>
                <a:gd name="T52" fmla="*/ 55443438 w 1976"/>
                <a:gd name="T53" fmla="*/ 2147483646 h 3480"/>
                <a:gd name="T54" fmla="*/ 115927188 w 1976"/>
                <a:gd name="T55" fmla="*/ 2147483646 h 3480"/>
                <a:gd name="T56" fmla="*/ 196572188 w 1976"/>
                <a:gd name="T57" fmla="*/ 2147483646 h 3480"/>
                <a:gd name="T58" fmla="*/ 312499375 w 1976"/>
                <a:gd name="T59" fmla="*/ 2147483646 h 3480"/>
                <a:gd name="T60" fmla="*/ 463708750 w 1976"/>
                <a:gd name="T61" fmla="*/ 2147483646 h 3480"/>
                <a:gd name="T62" fmla="*/ 609877813 w 1976"/>
                <a:gd name="T63" fmla="*/ 2147483646 h 3480"/>
                <a:gd name="T64" fmla="*/ 720764688 w 1976"/>
                <a:gd name="T65" fmla="*/ 2147483646 h 3480"/>
                <a:gd name="T66" fmla="*/ 841732188 w 1976"/>
                <a:gd name="T67" fmla="*/ 2147483646 h 3480"/>
                <a:gd name="T68" fmla="*/ 977820625 w 1976"/>
                <a:gd name="T69" fmla="*/ 2147483646 h 3480"/>
                <a:gd name="T70" fmla="*/ 1129030000 w 1976"/>
                <a:gd name="T71" fmla="*/ 2147483646 h 3480"/>
                <a:gd name="T72" fmla="*/ 1295360313 w 1976"/>
                <a:gd name="T73" fmla="*/ 2031245938 h 3480"/>
                <a:gd name="T74" fmla="*/ 1471771250 w 1976"/>
                <a:gd name="T75" fmla="*/ 1693545000 h 3480"/>
                <a:gd name="T76" fmla="*/ 1668343438 w 1976"/>
                <a:gd name="T77" fmla="*/ 1376005313 h 3480"/>
                <a:gd name="T78" fmla="*/ 1885076875 w 1976"/>
                <a:gd name="T79" fmla="*/ 1088707500 h 3480"/>
                <a:gd name="T80" fmla="*/ 2111890938 w 1976"/>
                <a:gd name="T81" fmla="*/ 826611250 h 3480"/>
                <a:gd name="T82" fmla="*/ 2147483646 w 1976"/>
                <a:gd name="T83" fmla="*/ 589716563 h 3480"/>
                <a:gd name="T84" fmla="*/ 2147483646 w 1976"/>
                <a:gd name="T85" fmla="*/ 393144375 h 3480"/>
                <a:gd name="T86" fmla="*/ 2147483646 w 1976"/>
                <a:gd name="T87" fmla="*/ 231854375 h 3480"/>
                <a:gd name="T88" fmla="*/ 2147483646 w 1976"/>
                <a:gd name="T89" fmla="*/ 105846563 h 3480"/>
                <a:gd name="T90" fmla="*/ 2147483646 w 1976"/>
                <a:gd name="T91" fmla="*/ 25201563 h 3480"/>
                <a:gd name="T92" fmla="*/ 2147483646 w 1976"/>
                <a:gd name="T93" fmla="*/ 0 h 348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14"/>
            <p:cNvSpPr>
              <a:spLocks/>
            </p:cNvSpPr>
            <p:nvPr/>
          </p:nvSpPr>
          <p:spPr bwMode="auto">
            <a:xfrm>
              <a:off x="4800600" y="3948113"/>
              <a:ext cx="3340100" cy="5283200"/>
            </a:xfrm>
            <a:custGeom>
              <a:avLst/>
              <a:gdLst>
                <a:gd name="T0" fmla="*/ 2147483646 w 2104"/>
                <a:gd name="T1" fmla="*/ 0 h 3328"/>
                <a:gd name="T2" fmla="*/ 2147483646 w 2104"/>
                <a:gd name="T3" fmla="*/ 80645000 h 3328"/>
                <a:gd name="T4" fmla="*/ 2147483646 w 2104"/>
                <a:gd name="T5" fmla="*/ 201612500 h 3328"/>
                <a:gd name="T6" fmla="*/ 2147483646 w 2104"/>
                <a:gd name="T7" fmla="*/ 357862188 h 3328"/>
                <a:gd name="T8" fmla="*/ 2147483646 w 2104"/>
                <a:gd name="T9" fmla="*/ 544353750 h 3328"/>
                <a:gd name="T10" fmla="*/ 2147483646 w 2104"/>
                <a:gd name="T11" fmla="*/ 766127500 h 3328"/>
                <a:gd name="T12" fmla="*/ 2147483646 w 2104"/>
                <a:gd name="T13" fmla="*/ 1013102813 h 3328"/>
                <a:gd name="T14" fmla="*/ 2081649063 w 2104"/>
                <a:gd name="T15" fmla="*/ 1290320000 h 3328"/>
                <a:gd name="T16" fmla="*/ 1839714063 w 2104"/>
                <a:gd name="T17" fmla="*/ 1582658125 h 3328"/>
                <a:gd name="T18" fmla="*/ 1617940313 w 2104"/>
                <a:gd name="T19" fmla="*/ 1900197813 h 3328"/>
                <a:gd name="T20" fmla="*/ 1416327813 w 2104"/>
                <a:gd name="T21" fmla="*/ 2147483646 h 3328"/>
                <a:gd name="T22" fmla="*/ 1229836250 w 2104"/>
                <a:gd name="T23" fmla="*/ 2147483646 h 3328"/>
                <a:gd name="T24" fmla="*/ 1058465625 w 2104"/>
                <a:gd name="T25" fmla="*/ 2147483646 h 3328"/>
                <a:gd name="T26" fmla="*/ 907256250 w 2104"/>
                <a:gd name="T27" fmla="*/ 2147483646 h 3328"/>
                <a:gd name="T28" fmla="*/ 771167813 w 2104"/>
                <a:gd name="T29" fmla="*/ 2147483646 h 3328"/>
                <a:gd name="T30" fmla="*/ 650200313 w 2104"/>
                <a:gd name="T31" fmla="*/ 2147483646 h 3328"/>
                <a:gd name="T32" fmla="*/ 539313438 w 2104"/>
                <a:gd name="T33" fmla="*/ 2147483646 h 3328"/>
                <a:gd name="T34" fmla="*/ 357862188 w 2104"/>
                <a:gd name="T35" fmla="*/ 2147483646 h 3328"/>
                <a:gd name="T36" fmla="*/ 221773750 w 2104"/>
                <a:gd name="T37" fmla="*/ 2147483646 h 3328"/>
                <a:gd name="T38" fmla="*/ 126007813 w 2104"/>
                <a:gd name="T39" fmla="*/ 2147483646 h 3328"/>
                <a:gd name="T40" fmla="*/ 65524063 w 2104"/>
                <a:gd name="T41" fmla="*/ 2147483646 h 3328"/>
                <a:gd name="T42" fmla="*/ 25201563 w 2104"/>
                <a:gd name="T43" fmla="*/ 2147483646 h 3328"/>
                <a:gd name="T44" fmla="*/ 0 w 2104"/>
                <a:gd name="T45" fmla="*/ 2147483646 h 3328"/>
                <a:gd name="T46" fmla="*/ 0 w 2104"/>
                <a:gd name="T47" fmla="*/ 2147483646 h 3328"/>
                <a:gd name="T48" fmla="*/ 10080625 w 2104"/>
                <a:gd name="T49" fmla="*/ 2147483646 h 3328"/>
                <a:gd name="T50" fmla="*/ 40322500 w 2104"/>
                <a:gd name="T51" fmla="*/ 2147483646 h 3328"/>
                <a:gd name="T52" fmla="*/ 90725625 w 2104"/>
                <a:gd name="T53" fmla="*/ 2147483646 h 3328"/>
                <a:gd name="T54" fmla="*/ 171370625 w 2104"/>
                <a:gd name="T55" fmla="*/ 2147483646 h 3328"/>
                <a:gd name="T56" fmla="*/ 297378438 w 2104"/>
                <a:gd name="T57" fmla="*/ 2147483646 h 3328"/>
                <a:gd name="T58" fmla="*/ 463708750 w 2104"/>
                <a:gd name="T59" fmla="*/ 2147483646 h 3328"/>
                <a:gd name="T60" fmla="*/ 624998750 w 2104"/>
                <a:gd name="T61" fmla="*/ 2147483646 h 3328"/>
                <a:gd name="T62" fmla="*/ 751006563 w 2104"/>
                <a:gd name="T63" fmla="*/ 2147483646 h 3328"/>
                <a:gd name="T64" fmla="*/ 892135313 w 2104"/>
                <a:gd name="T65" fmla="*/ 2147483646 h 3328"/>
                <a:gd name="T66" fmla="*/ 1053425313 w 2104"/>
                <a:gd name="T67" fmla="*/ 2147483646 h 3328"/>
                <a:gd name="T68" fmla="*/ 1229836250 w 2104"/>
                <a:gd name="T69" fmla="*/ 2147483646 h 3328"/>
                <a:gd name="T70" fmla="*/ 1421368125 w 2104"/>
                <a:gd name="T71" fmla="*/ 2147483646 h 3328"/>
                <a:gd name="T72" fmla="*/ 1638101563 w 2104"/>
                <a:gd name="T73" fmla="*/ 2147483646 h 3328"/>
                <a:gd name="T74" fmla="*/ 1869955938 w 2104"/>
                <a:gd name="T75" fmla="*/ 2147483646 h 3328"/>
                <a:gd name="T76" fmla="*/ 2127011875 w 2104"/>
                <a:gd name="T77" fmla="*/ 2147483646 h 3328"/>
                <a:gd name="T78" fmla="*/ 2147483646 w 2104"/>
                <a:gd name="T79" fmla="*/ 2147483646 h 3328"/>
                <a:gd name="T80" fmla="*/ 2147483646 w 2104"/>
                <a:gd name="T81" fmla="*/ 2147483646 h 3328"/>
                <a:gd name="T82" fmla="*/ 2147483646 w 2104"/>
                <a:gd name="T83" fmla="*/ 2001004063 h 3328"/>
                <a:gd name="T84" fmla="*/ 2147483646 w 2104"/>
                <a:gd name="T85" fmla="*/ 1784270625 h 3328"/>
                <a:gd name="T86" fmla="*/ 2147483646 w 2104"/>
                <a:gd name="T87" fmla="*/ 1582658125 h 3328"/>
                <a:gd name="T88" fmla="*/ 2147483646 w 2104"/>
                <a:gd name="T89" fmla="*/ 1411287500 h 3328"/>
                <a:gd name="T90" fmla="*/ 2147483646 w 2104"/>
                <a:gd name="T91" fmla="*/ 1260078125 h 3328"/>
                <a:gd name="T92" fmla="*/ 2147483646 w 2104"/>
                <a:gd name="T93" fmla="*/ 1144150938 h 332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15"/>
            <p:cNvSpPr>
              <a:spLocks/>
            </p:cNvSpPr>
            <p:nvPr/>
          </p:nvSpPr>
          <p:spPr bwMode="auto">
            <a:xfrm>
              <a:off x="4800600" y="3529013"/>
              <a:ext cx="2927350" cy="5749925"/>
            </a:xfrm>
            <a:custGeom>
              <a:avLst/>
              <a:gdLst>
                <a:gd name="T0" fmla="*/ 2147483646 w 1844"/>
                <a:gd name="T1" fmla="*/ 2147483646 h 3622"/>
                <a:gd name="T2" fmla="*/ 2147483646 w 1844"/>
                <a:gd name="T3" fmla="*/ 2147483646 h 3622"/>
                <a:gd name="T4" fmla="*/ 2147483646 w 1844"/>
                <a:gd name="T5" fmla="*/ 2147483646 h 3622"/>
                <a:gd name="T6" fmla="*/ 2147483646 w 1844"/>
                <a:gd name="T7" fmla="*/ 2147483646 h 3622"/>
                <a:gd name="T8" fmla="*/ 2147483646 w 1844"/>
                <a:gd name="T9" fmla="*/ 2147483646 h 3622"/>
                <a:gd name="T10" fmla="*/ 2147483646 w 1844"/>
                <a:gd name="T11" fmla="*/ 2147483646 h 3622"/>
                <a:gd name="T12" fmla="*/ 2147483646 w 1844"/>
                <a:gd name="T13" fmla="*/ 2147483646 h 3622"/>
                <a:gd name="T14" fmla="*/ 2147483646 w 1844"/>
                <a:gd name="T15" fmla="*/ 2147483646 h 3622"/>
                <a:gd name="T16" fmla="*/ 1965721875 w 1844"/>
                <a:gd name="T17" fmla="*/ 2147483646 h 3622"/>
                <a:gd name="T18" fmla="*/ 1728827188 w 1844"/>
                <a:gd name="T19" fmla="*/ 2147483646 h 3622"/>
                <a:gd name="T20" fmla="*/ 1517134063 w 1844"/>
                <a:gd name="T21" fmla="*/ 2147483646 h 3622"/>
                <a:gd name="T22" fmla="*/ 1320561875 w 1844"/>
                <a:gd name="T23" fmla="*/ 2147483646 h 3622"/>
                <a:gd name="T24" fmla="*/ 1139110625 w 1844"/>
                <a:gd name="T25" fmla="*/ 2147483646 h 3622"/>
                <a:gd name="T26" fmla="*/ 977820625 w 1844"/>
                <a:gd name="T27" fmla="*/ 2147483646 h 3622"/>
                <a:gd name="T28" fmla="*/ 831651563 w 1844"/>
                <a:gd name="T29" fmla="*/ 2147483646 h 3622"/>
                <a:gd name="T30" fmla="*/ 700603438 w 1844"/>
                <a:gd name="T31" fmla="*/ 2147483646 h 3622"/>
                <a:gd name="T32" fmla="*/ 483870000 w 1844"/>
                <a:gd name="T33" fmla="*/ 2147483646 h 3622"/>
                <a:gd name="T34" fmla="*/ 312499375 w 1844"/>
                <a:gd name="T35" fmla="*/ 2147483646 h 3622"/>
                <a:gd name="T36" fmla="*/ 191531875 w 1844"/>
                <a:gd name="T37" fmla="*/ 2147483646 h 3622"/>
                <a:gd name="T38" fmla="*/ 105846563 w 1844"/>
                <a:gd name="T39" fmla="*/ 2147483646 h 3622"/>
                <a:gd name="T40" fmla="*/ 50403125 w 1844"/>
                <a:gd name="T41" fmla="*/ 2147483646 h 3622"/>
                <a:gd name="T42" fmla="*/ 10080625 w 1844"/>
                <a:gd name="T43" fmla="*/ 2147483646 h 3622"/>
                <a:gd name="T44" fmla="*/ 0 w 1844"/>
                <a:gd name="T45" fmla="*/ 2147483646 h 3622"/>
                <a:gd name="T46" fmla="*/ 0 w 1844"/>
                <a:gd name="T47" fmla="*/ 2147483646 h 3622"/>
                <a:gd name="T48" fmla="*/ 25201563 w 1844"/>
                <a:gd name="T49" fmla="*/ 2147483646 h 3622"/>
                <a:gd name="T50" fmla="*/ 70564375 w 1844"/>
                <a:gd name="T51" fmla="*/ 2147483646 h 3622"/>
                <a:gd name="T52" fmla="*/ 126007813 w 1844"/>
                <a:gd name="T53" fmla="*/ 2147483646 h 3622"/>
                <a:gd name="T54" fmla="*/ 201612500 w 1844"/>
                <a:gd name="T55" fmla="*/ 2147483646 h 3622"/>
                <a:gd name="T56" fmla="*/ 297378438 w 1844"/>
                <a:gd name="T57" fmla="*/ 2147483646 h 3622"/>
                <a:gd name="T58" fmla="*/ 428426563 w 1844"/>
                <a:gd name="T59" fmla="*/ 2147483646 h 3622"/>
                <a:gd name="T60" fmla="*/ 584676250 w 1844"/>
                <a:gd name="T61" fmla="*/ 2147483646 h 3622"/>
                <a:gd name="T62" fmla="*/ 680442188 w 1844"/>
                <a:gd name="T63" fmla="*/ 2147483646 h 3622"/>
                <a:gd name="T64" fmla="*/ 781248438 w 1844"/>
                <a:gd name="T65" fmla="*/ 2081649063 h 3622"/>
                <a:gd name="T66" fmla="*/ 892135313 w 1844"/>
                <a:gd name="T67" fmla="*/ 1738907813 h 3622"/>
                <a:gd name="T68" fmla="*/ 1013102813 w 1844"/>
                <a:gd name="T69" fmla="*/ 1416327813 h 3622"/>
                <a:gd name="T70" fmla="*/ 1144150938 w 1844"/>
                <a:gd name="T71" fmla="*/ 1118949375 h 3622"/>
                <a:gd name="T72" fmla="*/ 1290320000 w 1844"/>
                <a:gd name="T73" fmla="*/ 846772500 h 3622"/>
                <a:gd name="T74" fmla="*/ 1441529375 w 1844"/>
                <a:gd name="T75" fmla="*/ 604837500 h 3622"/>
                <a:gd name="T76" fmla="*/ 1607859688 w 1844"/>
                <a:gd name="T77" fmla="*/ 398184688 h 3622"/>
                <a:gd name="T78" fmla="*/ 1789310938 w 1844"/>
                <a:gd name="T79" fmla="*/ 226814063 h 3622"/>
                <a:gd name="T80" fmla="*/ 1980842813 w 1844"/>
                <a:gd name="T81" fmla="*/ 90725625 h 3622"/>
                <a:gd name="T82" fmla="*/ 2147483646 w 1844"/>
                <a:gd name="T83" fmla="*/ 0 h 36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16"/>
            <p:cNvSpPr>
              <a:spLocks/>
            </p:cNvSpPr>
            <p:nvPr/>
          </p:nvSpPr>
          <p:spPr bwMode="auto">
            <a:xfrm>
              <a:off x="4800600" y="6856413"/>
              <a:ext cx="2406650" cy="2422525"/>
            </a:xfrm>
            <a:custGeom>
              <a:avLst/>
              <a:gdLst>
                <a:gd name="T0" fmla="*/ 0 w 1516"/>
                <a:gd name="T1" fmla="*/ 2147483646 h 1526"/>
                <a:gd name="T2" fmla="*/ 0 w 1516"/>
                <a:gd name="T3" fmla="*/ 2147483646 h 1526"/>
                <a:gd name="T4" fmla="*/ 0 w 1516"/>
                <a:gd name="T5" fmla="*/ 2147483646 h 1526"/>
                <a:gd name="T6" fmla="*/ 5040313 w 1516"/>
                <a:gd name="T7" fmla="*/ 2147483646 h 1526"/>
                <a:gd name="T8" fmla="*/ 20161250 w 1516"/>
                <a:gd name="T9" fmla="*/ 2147483646 h 1526"/>
                <a:gd name="T10" fmla="*/ 35282188 w 1516"/>
                <a:gd name="T11" fmla="*/ 2147483646 h 1526"/>
                <a:gd name="T12" fmla="*/ 55443438 w 1516"/>
                <a:gd name="T13" fmla="*/ 2147483646 h 1526"/>
                <a:gd name="T14" fmla="*/ 80645000 w 1516"/>
                <a:gd name="T15" fmla="*/ 2147483646 h 1526"/>
                <a:gd name="T16" fmla="*/ 110886875 w 1516"/>
                <a:gd name="T17" fmla="*/ 2147483646 h 1526"/>
                <a:gd name="T18" fmla="*/ 146169063 w 1516"/>
                <a:gd name="T19" fmla="*/ 2147483646 h 1526"/>
                <a:gd name="T20" fmla="*/ 191531875 w 1516"/>
                <a:gd name="T21" fmla="*/ 2147483646 h 1526"/>
                <a:gd name="T22" fmla="*/ 246975313 w 1516"/>
                <a:gd name="T23" fmla="*/ 2147483646 h 1526"/>
                <a:gd name="T24" fmla="*/ 312499375 w 1516"/>
                <a:gd name="T25" fmla="*/ 2147483646 h 1526"/>
                <a:gd name="T26" fmla="*/ 383063750 w 1516"/>
                <a:gd name="T27" fmla="*/ 2147483646 h 1526"/>
                <a:gd name="T28" fmla="*/ 468749063 w 1516"/>
                <a:gd name="T29" fmla="*/ 2147483646 h 1526"/>
                <a:gd name="T30" fmla="*/ 559474688 w 1516"/>
                <a:gd name="T31" fmla="*/ 2011084688 h 1526"/>
                <a:gd name="T32" fmla="*/ 665321250 w 1516"/>
                <a:gd name="T33" fmla="*/ 1844754375 h 1526"/>
                <a:gd name="T34" fmla="*/ 786288750 w 1516"/>
                <a:gd name="T35" fmla="*/ 1678424063 h 1526"/>
                <a:gd name="T36" fmla="*/ 922377188 w 1516"/>
                <a:gd name="T37" fmla="*/ 1512093750 h 1526"/>
                <a:gd name="T38" fmla="*/ 992941563 w 1516"/>
                <a:gd name="T39" fmla="*/ 1431448750 h 1526"/>
                <a:gd name="T40" fmla="*/ 1068546250 w 1516"/>
                <a:gd name="T41" fmla="*/ 1350803750 h 1526"/>
                <a:gd name="T42" fmla="*/ 1144150938 w 1516"/>
                <a:gd name="T43" fmla="*/ 1270158750 h 1526"/>
                <a:gd name="T44" fmla="*/ 1229836250 w 1516"/>
                <a:gd name="T45" fmla="*/ 1189513750 h 1526"/>
                <a:gd name="T46" fmla="*/ 1315521563 w 1516"/>
                <a:gd name="T47" fmla="*/ 1113909063 h 1526"/>
                <a:gd name="T48" fmla="*/ 1406247188 w 1516"/>
                <a:gd name="T49" fmla="*/ 1033264063 h 1526"/>
                <a:gd name="T50" fmla="*/ 1502013125 w 1516"/>
                <a:gd name="T51" fmla="*/ 957659375 h 1526"/>
                <a:gd name="T52" fmla="*/ 1597779063 w 1516"/>
                <a:gd name="T53" fmla="*/ 887095000 h 1526"/>
                <a:gd name="T54" fmla="*/ 1703625625 w 1516"/>
                <a:gd name="T55" fmla="*/ 811490313 h 1526"/>
                <a:gd name="T56" fmla="*/ 1809472188 w 1516"/>
                <a:gd name="T57" fmla="*/ 740925938 h 1526"/>
                <a:gd name="T58" fmla="*/ 1920359063 w 1516"/>
                <a:gd name="T59" fmla="*/ 670361563 h 1526"/>
                <a:gd name="T60" fmla="*/ 2036286250 w 1516"/>
                <a:gd name="T61" fmla="*/ 604837500 h 1526"/>
                <a:gd name="T62" fmla="*/ 2147483646 w 1516"/>
                <a:gd name="T63" fmla="*/ 539313438 h 1526"/>
                <a:gd name="T64" fmla="*/ 2147483646 w 1516"/>
                <a:gd name="T65" fmla="*/ 478829688 h 1526"/>
                <a:gd name="T66" fmla="*/ 2147483646 w 1516"/>
                <a:gd name="T67" fmla="*/ 418345938 h 1526"/>
                <a:gd name="T68" fmla="*/ 2147483646 w 1516"/>
                <a:gd name="T69" fmla="*/ 357862188 h 1526"/>
                <a:gd name="T70" fmla="*/ 2147483646 w 1516"/>
                <a:gd name="T71" fmla="*/ 302418750 h 1526"/>
                <a:gd name="T72" fmla="*/ 2147483646 w 1516"/>
                <a:gd name="T73" fmla="*/ 252015625 h 1526"/>
                <a:gd name="T74" fmla="*/ 2147483646 w 1516"/>
                <a:gd name="T75" fmla="*/ 201612500 h 1526"/>
                <a:gd name="T76" fmla="*/ 2147483646 w 1516"/>
                <a:gd name="T77" fmla="*/ 151209375 h 1526"/>
                <a:gd name="T78" fmla="*/ 2147483646 w 1516"/>
                <a:gd name="T79" fmla="*/ 110886875 h 1526"/>
                <a:gd name="T80" fmla="*/ 2147483646 w 1516"/>
                <a:gd name="T81" fmla="*/ 70564375 h 1526"/>
                <a:gd name="T82" fmla="*/ 2147483646 w 1516"/>
                <a:gd name="T83" fmla="*/ 30241875 h 1526"/>
                <a:gd name="T84" fmla="*/ 2147483646 w 1516"/>
                <a:gd name="T85" fmla="*/ 0 h 152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17"/>
            <p:cNvSpPr>
              <a:spLocks/>
            </p:cNvSpPr>
            <p:nvPr/>
          </p:nvSpPr>
          <p:spPr bwMode="auto">
            <a:xfrm>
              <a:off x="4800600" y="3786188"/>
              <a:ext cx="377825" cy="5492750"/>
            </a:xfrm>
            <a:custGeom>
              <a:avLst/>
              <a:gdLst>
                <a:gd name="T0" fmla="*/ 599797188 w 238"/>
                <a:gd name="T1" fmla="*/ 0 h 3460"/>
                <a:gd name="T2" fmla="*/ 599797188 w 238"/>
                <a:gd name="T3" fmla="*/ 0 h 3460"/>
                <a:gd name="T4" fmla="*/ 544353750 w 238"/>
                <a:gd name="T5" fmla="*/ 206652813 h 3460"/>
                <a:gd name="T6" fmla="*/ 493950625 w 238"/>
                <a:gd name="T7" fmla="*/ 443547500 h 3460"/>
                <a:gd name="T8" fmla="*/ 448587813 w 238"/>
                <a:gd name="T9" fmla="*/ 700603438 h 3460"/>
                <a:gd name="T10" fmla="*/ 403225000 w 238"/>
                <a:gd name="T11" fmla="*/ 972780313 h 3460"/>
                <a:gd name="T12" fmla="*/ 362902500 w 238"/>
                <a:gd name="T13" fmla="*/ 1270158750 h 3460"/>
                <a:gd name="T14" fmla="*/ 322580000 w 238"/>
                <a:gd name="T15" fmla="*/ 1582658125 h 3460"/>
                <a:gd name="T16" fmla="*/ 287297813 w 238"/>
                <a:gd name="T17" fmla="*/ 1905238125 h 3460"/>
                <a:gd name="T18" fmla="*/ 257055938 w 238"/>
                <a:gd name="T19" fmla="*/ 2147483646 h 3460"/>
                <a:gd name="T20" fmla="*/ 226814063 w 238"/>
                <a:gd name="T21" fmla="*/ 2147483646 h 3460"/>
                <a:gd name="T22" fmla="*/ 196572188 w 238"/>
                <a:gd name="T23" fmla="*/ 2147483646 h 3460"/>
                <a:gd name="T24" fmla="*/ 146169063 w 238"/>
                <a:gd name="T25" fmla="*/ 2147483646 h 3460"/>
                <a:gd name="T26" fmla="*/ 110886875 w 238"/>
                <a:gd name="T27" fmla="*/ 2147483646 h 3460"/>
                <a:gd name="T28" fmla="*/ 75604688 w 238"/>
                <a:gd name="T29" fmla="*/ 2147483646 h 3460"/>
                <a:gd name="T30" fmla="*/ 50403125 w 238"/>
                <a:gd name="T31" fmla="*/ 2147483646 h 3460"/>
                <a:gd name="T32" fmla="*/ 30241875 w 238"/>
                <a:gd name="T33" fmla="*/ 2147483646 h 3460"/>
                <a:gd name="T34" fmla="*/ 20161250 w 238"/>
                <a:gd name="T35" fmla="*/ 2147483646 h 3460"/>
                <a:gd name="T36" fmla="*/ 10080625 w 238"/>
                <a:gd name="T37" fmla="*/ 2147483646 h 3460"/>
                <a:gd name="T38" fmla="*/ 0 w 238"/>
                <a:gd name="T39" fmla="*/ 2147483646 h 3460"/>
                <a:gd name="T40" fmla="*/ 0 w 238"/>
                <a:gd name="T41" fmla="*/ 2147483646 h 34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241550" y="4068763"/>
            <a:ext cx="5118100" cy="4708525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78"/>
          <p:cNvGrpSpPr>
            <a:grpSpLocks/>
          </p:cNvGrpSpPr>
          <p:nvPr/>
        </p:nvGrpSpPr>
        <p:grpSpPr bwMode="auto">
          <a:xfrm rot="-1800000">
            <a:off x="1244600" y="1262063"/>
            <a:ext cx="2886075" cy="2389187"/>
            <a:chOff x="1327150" y="3529013"/>
            <a:chExt cx="6950075" cy="5749925"/>
          </a:xfrm>
        </p:grpSpPr>
        <p:sp>
          <p:nvSpPr>
            <p:cNvPr id="80" name="Freeform 5"/>
            <p:cNvSpPr>
              <a:spLocks/>
            </p:cNvSpPr>
            <p:nvPr/>
          </p:nvSpPr>
          <p:spPr bwMode="auto">
            <a:xfrm>
              <a:off x="1326514" y="4031434"/>
              <a:ext cx="3475039" cy="5192127"/>
            </a:xfrm>
            <a:custGeom>
              <a:avLst/>
              <a:gdLst>
                <a:gd name="T0" fmla="*/ 2190 w 2190"/>
                <a:gd name="T1" fmla="*/ 0 h 3270"/>
                <a:gd name="T2" fmla="*/ 2190 w 2190"/>
                <a:gd name="T3" fmla="*/ 3270 h 3270"/>
                <a:gd name="T4" fmla="*/ 2190 w 2190"/>
                <a:gd name="T5" fmla="*/ 3270 h 3270"/>
                <a:gd name="T6" fmla="*/ 2188 w 2190"/>
                <a:gd name="T7" fmla="*/ 3246 h 3270"/>
                <a:gd name="T8" fmla="*/ 2184 w 2190"/>
                <a:gd name="T9" fmla="*/ 3182 h 3270"/>
                <a:gd name="T10" fmla="*/ 2180 w 2190"/>
                <a:gd name="T11" fmla="*/ 3138 h 3270"/>
                <a:gd name="T12" fmla="*/ 2172 w 2190"/>
                <a:gd name="T13" fmla="*/ 3084 h 3270"/>
                <a:gd name="T14" fmla="*/ 2162 w 2190"/>
                <a:gd name="T15" fmla="*/ 3022 h 3270"/>
                <a:gd name="T16" fmla="*/ 2150 w 2190"/>
                <a:gd name="T17" fmla="*/ 2952 h 3270"/>
                <a:gd name="T18" fmla="*/ 2134 w 2190"/>
                <a:gd name="T19" fmla="*/ 2878 h 3270"/>
                <a:gd name="T20" fmla="*/ 2116 w 2190"/>
                <a:gd name="T21" fmla="*/ 2796 h 3270"/>
                <a:gd name="T22" fmla="*/ 2092 w 2190"/>
                <a:gd name="T23" fmla="*/ 2710 h 3270"/>
                <a:gd name="T24" fmla="*/ 2064 w 2190"/>
                <a:gd name="T25" fmla="*/ 2620 h 3270"/>
                <a:gd name="T26" fmla="*/ 2032 w 2190"/>
                <a:gd name="T27" fmla="*/ 2526 h 3270"/>
                <a:gd name="T28" fmla="*/ 1994 w 2190"/>
                <a:gd name="T29" fmla="*/ 2428 h 3270"/>
                <a:gd name="T30" fmla="*/ 1950 w 2190"/>
                <a:gd name="T31" fmla="*/ 2330 h 3270"/>
                <a:gd name="T32" fmla="*/ 1926 w 2190"/>
                <a:gd name="T33" fmla="*/ 2278 h 3270"/>
                <a:gd name="T34" fmla="*/ 1902 w 2190"/>
                <a:gd name="T35" fmla="*/ 2228 h 3270"/>
                <a:gd name="T36" fmla="*/ 1874 w 2190"/>
                <a:gd name="T37" fmla="*/ 2176 h 3270"/>
                <a:gd name="T38" fmla="*/ 1846 w 2190"/>
                <a:gd name="T39" fmla="*/ 2126 h 3270"/>
                <a:gd name="T40" fmla="*/ 1816 w 2190"/>
                <a:gd name="T41" fmla="*/ 2074 h 3270"/>
                <a:gd name="T42" fmla="*/ 1784 w 2190"/>
                <a:gd name="T43" fmla="*/ 2022 h 3270"/>
                <a:gd name="T44" fmla="*/ 1750 w 2190"/>
                <a:gd name="T45" fmla="*/ 1972 h 3270"/>
                <a:gd name="T46" fmla="*/ 1714 w 2190"/>
                <a:gd name="T47" fmla="*/ 1920 h 3270"/>
                <a:gd name="T48" fmla="*/ 1678 w 2190"/>
                <a:gd name="T49" fmla="*/ 1870 h 3270"/>
                <a:gd name="T50" fmla="*/ 1638 w 2190"/>
                <a:gd name="T51" fmla="*/ 1818 h 3270"/>
                <a:gd name="T52" fmla="*/ 1596 w 2190"/>
                <a:gd name="T53" fmla="*/ 1768 h 3270"/>
                <a:gd name="T54" fmla="*/ 1554 w 2190"/>
                <a:gd name="T55" fmla="*/ 1718 h 3270"/>
                <a:gd name="T56" fmla="*/ 1508 w 2190"/>
                <a:gd name="T57" fmla="*/ 1670 h 3270"/>
                <a:gd name="T58" fmla="*/ 1460 w 2190"/>
                <a:gd name="T59" fmla="*/ 1620 h 3270"/>
                <a:gd name="T60" fmla="*/ 1412 w 2190"/>
                <a:gd name="T61" fmla="*/ 1572 h 3270"/>
                <a:gd name="T62" fmla="*/ 1360 w 2190"/>
                <a:gd name="T63" fmla="*/ 1526 h 3270"/>
                <a:gd name="T64" fmla="*/ 1306 w 2190"/>
                <a:gd name="T65" fmla="*/ 1480 h 3270"/>
                <a:gd name="T66" fmla="*/ 1250 w 2190"/>
                <a:gd name="T67" fmla="*/ 1434 h 3270"/>
                <a:gd name="T68" fmla="*/ 1190 w 2190"/>
                <a:gd name="T69" fmla="*/ 1390 h 3270"/>
                <a:gd name="T70" fmla="*/ 1130 w 2190"/>
                <a:gd name="T71" fmla="*/ 1348 h 3270"/>
                <a:gd name="T72" fmla="*/ 1066 w 2190"/>
                <a:gd name="T73" fmla="*/ 1306 h 3270"/>
                <a:gd name="T74" fmla="*/ 1000 w 2190"/>
                <a:gd name="T75" fmla="*/ 1266 h 3270"/>
                <a:gd name="T76" fmla="*/ 932 w 2190"/>
                <a:gd name="T77" fmla="*/ 1226 h 3270"/>
                <a:gd name="T78" fmla="*/ 862 w 2190"/>
                <a:gd name="T79" fmla="*/ 1188 h 3270"/>
                <a:gd name="T80" fmla="*/ 788 w 2190"/>
                <a:gd name="T81" fmla="*/ 1152 h 3270"/>
                <a:gd name="T82" fmla="*/ 712 w 2190"/>
                <a:gd name="T83" fmla="*/ 1118 h 3270"/>
                <a:gd name="T84" fmla="*/ 632 w 2190"/>
                <a:gd name="T85" fmla="*/ 1086 h 3270"/>
                <a:gd name="T86" fmla="*/ 550 w 2190"/>
                <a:gd name="T87" fmla="*/ 1054 h 3270"/>
                <a:gd name="T88" fmla="*/ 466 w 2190"/>
                <a:gd name="T89" fmla="*/ 1026 h 3270"/>
                <a:gd name="T90" fmla="*/ 378 w 2190"/>
                <a:gd name="T91" fmla="*/ 998 h 3270"/>
                <a:gd name="T92" fmla="*/ 288 w 2190"/>
                <a:gd name="T93" fmla="*/ 974 h 3270"/>
                <a:gd name="T94" fmla="*/ 196 w 2190"/>
                <a:gd name="T95" fmla="*/ 952 h 3270"/>
                <a:gd name="T96" fmla="*/ 98 w 2190"/>
                <a:gd name="T97" fmla="*/ 930 h 3270"/>
                <a:gd name="T98" fmla="*/ 0 w 2190"/>
                <a:gd name="T99" fmla="*/ 912 h 3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1" name="Freeform 6"/>
            <p:cNvSpPr>
              <a:spLocks/>
            </p:cNvSpPr>
            <p:nvPr/>
          </p:nvSpPr>
          <p:spPr bwMode="auto">
            <a:xfrm>
              <a:off x="1333295" y="5044491"/>
              <a:ext cx="3467393" cy="4179681"/>
            </a:xfrm>
            <a:custGeom>
              <a:avLst/>
              <a:gdLst>
                <a:gd name="T0" fmla="*/ 96 w 2186"/>
                <a:gd name="T1" fmla="*/ 598 h 2632"/>
                <a:gd name="T2" fmla="*/ 286 w 2186"/>
                <a:gd name="T3" fmla="*/ 632 h 2632"/>
                <a:gd name="T4" fmla="*/ 464 w 2186"/>
                <a:gd name="T5" fmla="*/ 674 h 2632"/>
                <a:gd name="T6" fmla="*/ 632 w 2186"/>
                <a:gd name="T7" fmla="*/ 722 h 2632"/>
                <a:gd name="T8" fmla="*/ 788 w 2186"/>
                <a:gd name="T9" fmla="*/ 778 h 2632"/>
                <a:gd name="T10" fmla="*/ 934 w 2186"/>
                <a:gd name="T11" fmla="*/ 838 h 2632"/>
                <a:gd name="T12" fmla="*/ 1068 w 2186"/>
                <a:gd name="T13" fmla="*/ 904 h 2632"/>
                <a:gd name="T14" fmla="*/ 1192 w 2186"/>
                <a:gd name="T15" fmla="*/ 976 h 2632"/>
                <a:gd name="T16" fmla="*/ 1308 w 2186"/>
                <a:gd name="T17" fmla="*/ 1050 h 2632"/>
                <a:gd name="T18" fmla="*/ 1414 w 2186"/>
                <a:gd name="T19" fmla="*/ 1130 h 2632"/>
                <a:gd name="T20" fmla="*/ 1510 w 2186"/>
                <a:gd name="T21" fmla="*/ 1212 h 2632"/>
                <a:gd name="T22" fmla="*/ 1598 w 2186"/>
                <a:gd name="T23" fmla="*/ 1296 h 2632"/>
                <a:gd name="T24" fmla="*/ 1680 w 2186"/>
                <a:gd name="T25" fmla="*/ 1382 h 2632"/>
                <a:gd name="T26" fmla="*/ 1752 w 2186"/>
                <a:gd name="T27" fmla="*/ 1470 h 2632"/>
                <a:gd name="T28" fmla="*/ 1818 w 2186"/>
                <a:gd name="T29" fmla="*/ 1558 h 2632"/>
                <a:gd name="T30" fmla="*/ 1876 w 2186"/>
                <a:gd name="T31" fmla="*/ 1646 h 2632"/>
                <a:gd name="T32" fmla="*/ 1928 w 2186"/>
                <a:gd name="T33" fmla="*/ 1734 h 2632"/>
                <a:gd name="T34" fmla="*/ 1974 w 2186"/>
                <a:gd name="T35" fmla="*/ 1822 h 2632"/>
                <a:gd name="T36" fmla="*/ 2048 w 2186"/>
                <a:gd name="T37" fmla="*/ 1992 h 2632"/>
                <a:gd name="T38" fmla="*/ 2102 w 2186"/>
                <a:gd name="T39" fmla="*/ 2150 h 2632"/>
                <a:gd name="T40" fmla="*/ 2140 w 2186"/>
                <a:gd name="T41" fmla="*/ 2294 h 2632"/>
                <a:gd name="T42" fmla="*/ 2164 w 2186"/>
                <a:gd name="T43" fmla="*/ 2418 h 2632"/>
                <a:gd name="T44" fmla="*/ 2178 w 2186"/>
                <a:gd name="T45" fmla="*/ 2518 h 2632"/>
                <a:gd name="T46" fmla="*/ 2186 w 2186"/>
                <a:gd name="T47" fmla="*/ 2612 h 2632"/>
                <a:gd name="T48" fmla="*/ 2186 w 2186"/>
                <a:gd name="T49" fmla="*/ 2632 h 2632"/>
                <a:gd name="T50" fmla="*/ 2180 w 2186"/>
                <a:gd name="T51" fmla="*/ 2534 h 2632"/>
                <a:gd name="T52" fmla="*/ 2170 w 2186"/>
                <a:gd name="T53" fmla="*/ 2420 h 2632"/>
                <a:gd name="T54" fmla="*/ 2150 w 2186"/>
                <a:gd name="T55" fmla="*/ 2274 h 2632"/>
                <a:gd name="T56" fmla="*/ 2116 w 2186"/>
                <a:gd name="T57" fmla="*/ 2098 h 2632"/>
                <a:gd name="T58" fmla="*/ 2066 w 2186"/>
                <a:gd name="T59" fmla="*/ 1898 h 2632"/>
                <a:gd name="T60" fmla="*/ 1996 w 2186"/>
                <a:gd name="T61" fmla="*/ 1684 h 2632"/>
                <a:gd name="T62" fmla="*/ 1930 w 2186"/>
                <a:gd name="T63" fmla="*/ 1516 h 2632"/>
                <a:gd name="T64" fmla="*/ 1880 w 2186"/>
                <a:gd name="T65" fmla="*/ 1400 h 2632"/>
                <a:gd name="T66" fmla="*/ 1820 w 2186"/>
                <a:gd name="T67" fmla="*/ 1286 h 2632"/>
                <a:gd name="T68" fmla="*/ 1756 w 2186"/>
                <a:gd name="T69" fmla="*/ 1170 h 2632"/>
                <a:gd name="T70" fmla="*/ 1684 w 2186"/>
                <a:gd name="T71" fmla="*/ 1056 h 2632"/>
                <a:gd name="T72" fmla="*/ 1604 w 2186"/>
                <a:gd name="T73" fmla="*/ 944 h 2632"/>
                <a:gd name="T74" fmla="*/ 1514 w 2186"/>
                <a:gd name="T75" fmla="*/ 832 h 2632"/>
                <a:gd name="T76" fmla="*/ 1418 w 2186"/>
                <a:gd name="T77" fmla="*/ 724 h 2632"/>
                <a:gd name="T78" fmla="*/ 1312 w 2186"/>
                <a:gd name="T79" fmla="*/ 622 h 2632"/>
                <a:gd name="T80" fmla="*/ 1198 w 2186"/>
                <a:gd name="T81" fmla="*/ 522 h 2632"/>
                <a:gd name="T82" fmla="*/ 1072 w 2186"/>
                <a:gd name="T83" fmla="*/ 428 h 2632"/>
                <a:gd name="T84" fmla="*/ 938 w 2186"/>
                <a:gd name="T85" fmla="*/ 340 h 2632"/>
                <a:gd name="T86" fmla="*/ 792 w 2186"/>
                <a:gd name="T87" fmla="*/ 260 h 2632"/>
                <a:gd name="T88" fmla="*/ 636 w 2186"/>
                <a:gd name="T89" fmla="*/ 186 h 2632"/>
                <a:gd name="T90" fmla="*/ 470 w 2186"/>
                <a:gd name="T91" fmla="*/ 120 h 2632"/>
                <a:gd name="T92" fmla="*/ 290 w 2186"/>
                <a:gd name="T93" fmla="*/ 64 h 2632"/>
                <a:gd name="T94" fmla="*/ 100 w 2186"/>
                <a:gd name="T95" fmla="*/ 18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2" name="Freeform 7"/>
            <p:cNvSpPr>
              <a:spLocks/>
            </p:cNvSpPr>
            <p:nvPr/>
          </p:nvSpPr>
          <p:spPr bwMode="auto">
            <a:xfrm>
              <a:off x="1661427" y="3698938"/>
              <a:ext cx="3138621" cy="5524514"/>
            </a:xfrm>
            <a:custGeom>
              <a:avLst/>
              <a:gdLst>
                <a:gd name="T0" fmla="*/ 0 w 1978"/>
                <a:gd name="T1" fmla="*/ 376 h 3480"/>
                <a:gd name="T2" fmla="*/ 180 w 1978"/>
                <a:gd name="T3" fmla="*/ 416 h 3480"/>
                <a:gd name="T4" fmla="*/ 350 w 1978"/>
                <a:gd name="T5" fmla="*/ 468 h 3480"/>
                <a:gd name="T6" fmla="*/ 506 w 1978"/>
                <a:gd name="T7" fmla="*/ 532 h 3480"/>
                <a:gd name="T8" fmla="*/ 654 w 1978"/>
                <a:gd name="T9" fmla="*/ 608 h 3480"/>
                <a:gd name="T10" fmla="*/ 792 w 1978"/>
                <a:gd name="T11" fmla="*/ 694 h 3480"/>
                <a:gd name="T12" fmla="*/ 918 w 1978"/>
                <a:gd name="T13" fmla="*/ 790 h 3480"/>
                <a:gd name="T14" fmla="*/ 1036 w 1978"/>
                <a:gd name="T15" fmla="*/ 894 h 3480"/>
                <a:gd name="T16" fmla="*/ 1144 w 1978"/>
                <a:gd name="T17" fmla="*/ 1006 h 3480"/>
                <a:gd name="T18" fmla="*/ 1244 w 1978"/>
                <a:gd name="T19" fmla="*/ 1124 h 3480"/>
                <a:gd name="T20" fmla="*/ 1336 w 1978"/>
                <a:gd name="T21" fmla="*/ 1248 h 3480"/>
                <a:gd name="T22" fmla="*/ 1420 w 1978"/>
                <a:gd name="T23" fmla="*/ 1376 h 3480"/>
                <a:gd name="T24" fmla="*/ 1496 w 1978"/>
                <a:gd name="T25" fmla="*/ 1508 h 3480"/>
                <a:gd name="T26" fmla="*/ 1566 w 1978"/>
                <a:gd name="T27" fmla="*/ 1644 h 3480"/>
                <a:gd name="T28" fmla="*/ 1628 w 1978"/>
                <a:gd name="T29" fmla="*/ 1780 h 3480"/>
                <a:gd name="T30" fmla="*/ 1682 w 1978"/>
                <a:gd name="T31" fmla="*/ 1918 h 3480"/>
                <a:gd name="T32" fmla="*/ 1732 w 1978"/>
                <a:gd name="T33" fmla="*/ 2056 h 3480"/>
                <a:gd name="T34" fmla="*/ 1776 w 1978"/>
                <a:gd name="T35" fmla="*/ 2194 h 3480"/>
                <a:gd name="T36" fmla="*/ 1846 w 1978"/>
                <a:gd name="T37" fmla="*/ 2460 h 3480"/>
                <a:gd name="T38" fmla="*/ 1898 w 1978"/>
                <a:gd name="T39" fmla="*/ 2712 h 3480"/>
                <a:gd name="T40" fmla="*/ 1934 w 1978"/>
                <a:gd name="T41" fmla="*/ 2940 h 3480"/>
                <a:gd name="T42" fmla="*/ 1958 w 1978"/>
                <a:gd name="T43" fmla="*/ 3138 h 3480"/>
                <a:gd name="T44" fmla="*/ 1974 w 1978"/>
                <a:gd name="T45" fmla="*/ 3360 h 3480"/>
                <a:gd name="T46" fmla="*/ 1978 w 1978"/>
                <a:gd name="T47" fmla="*/ 3480 h 3480"/>
                <a:gd name="T48" fmla="*/ 1978 w 1978"/>
                <a:gd name="T49" fmla="*/ 3442 h 3480"/>
                <a:gd name="T50" fmla="*/ 1968 w 1978"/>
                <a:gd name="T51" fmla="*/ 3172 h 3480"/>
                <a:gd name="T52" fmla="*/ 1954 w 1978"/>
                <a:gd name="T53" fmla="*/ 2956 h 3480"/>
                <a:gd name="T54" fmla="*/ 1932 w 1978"/>
                <a:gd name="T55" fmla="*/ 2702 h 3480"/>
                <a:gd name="T56" fmla="*/ 1900 w 1978"/>
                <a:gd name="T57" fmla="*/ 2418 h 3480"/>
                <a:gd name="T58" fmla="*/ 1854 w 1978"/>
                <a:gd name="T59" fmla="*/ 2112 h 3480"/>
                <a:gd name="T60" fmla="*/ 1792 w 1978"/>
                <a:gd name="T61" fmla="*/ 1796 h 3480"/>
                <a:gd name="T62" fmla="*/ 1736 w 1978"/>
                <a:gd name="T63" fmla="*/ 1556 h 3480"/>
                <a:gd name="T64" fmla="*/ 1692 w 1978"/>
                <a:gd name="T65" fmla="*/ 1398 h 3480"/>
                <a:gd name="T66" fmla="*/ 1642 w 1978"/>
                <a:gd name="T67" fmla="*/ 1244 h 3480"/>
                <a:gd name="T68" fmla="*/ 1588 w 1978"/>
                <a:gd name="T69" fmla="*/ 1092 h 3480"/>
                <a:gd name="T70" fmla="*/ 1530 w 1978"/>
                <a:gd name="T71" fmla="*/ 944 h 3480"/>
                <a:gd name="T72" fmla="*/ 1464 w 1978"/>
                <a:gd name="T73" fmla="*/ 804 h 3480"/>
                <a:gd name="T74" fmla="*/ 1392 w 1978"/>
                <a:gd name="T75" fmla="*/ 670 h 3480"/>
                <a:gd name="T76" fmla="*/ 1314 w 1978"/>
                <a:gd name="T77" fmla="*/ 546 h 3480"/>
                <a:gd name="T78" fmla="*/ 1230 w 1978"/>
                <a:gd name="T79" fmla="*/ 430 h 3480"/>
                <a:gd name="T80" fmla="*/ 1140 w 1978"/>
                <a:gd name="T81" fmla="*/ 326 h 3480"/>
                <a:gd name="T82" fmla="*/ 1040 w 1978"/>
                <a:gd name="T83" fmla="*/ 234 h 3480"/>
                <a:gd name="T84" fmla="*/ 934 w 1978"/>
                <a:gd name="T85" fmla="*/ 154 h 3480"/>
                <a:gd name="T86" fmla="*/ 822 w 1978"/>
                <a:gd name="T87" fmla="*/ 90 h 3480"/>
                <a:gd name="T88" fmla="*/ 700 w 1978"/>
                <a:gd name="T89" fmla="*/ 42 h 3480"/>
                <a:gd name="T90" fmla="*/ 570 w 1978"/>
                <a:gd name="T91" fmla="*/ 8 h 3480"/>
                <a:gd name="T92" fmla="*/ 502 w 1978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3" name="Freeform 8"/>
            <p:cNvSpPr>
              <a:spLocks/>
            </p:cNvSpPr>
            <p:nvPr/>
          </p:nvSpPr>
          <p:spPr bwMode="auto">
            <a:xfrm>
              <a:off x="1455008" y="3942012"/>
              <a:ext cx="3341235" cy="5287640"/>
            </a:xfrm>
            <a:custGeom>
              <a:avLst/>
              <a:gdLst>
                <a:gd name="T0" fmla="*/ 364 w 2106"/>
                <a:gd name="T1" fmla="*/ 0 h 3330"/>
                <a:gd name="T2" fmla="*/ 524 w 2106"/>
                <a:gd name="T3" fmla="*/ 32 h 3330"/>
                <a:gd name="T4" fmla="*/ 672 w 2106"/>
                <a:gd name="T5" fmla="*/ 80 h 3330"/>
                <a:gd name="T6" fmla="*/ 812 w 2106"/>
                <a:gd name="T7" fmla="*/ 142 h 3330"/>
                <a:gd name="T8" fmla="*/ 942 w 2106"/>
                <a:gd name="T9" fmla="*/ 218 h 3330"/>
                <a:gd name="T10" fmla="*/ 1062 w 2106"/>
                <a:gd name="T11" fmla="*/ 304 h 3330"/>
                <a:gd name="T12" fmla="*/ 1176 w 2106"/>
                <a:gd name="T13" fmla="*/ 404 h 3330"/>
                <a:gd name="T14" fmla="*/ 1280 w 2106"/>
                <a:gd name="T15" fmla="*/ 512 h 3330"/>
                <a:gd name="T16" fmla="*/ 1374 w 2106"/>
                <a:gd name="T17" fmla="*/ 630 h 3330"/>
                <a:gd name="T18" fmla="*/ 1464 w 2106"/>
                <a:gd name="T19" fmla="*/ 754 h 3330"/>
                <a:gd name="T20" fmla="*/ 1544 w 2106"/>
                <a:gd name="T21" fmla="*/ 888 h 3330"/>
                <a:gd name="T22" fmla="*/ 1618 w 2106"/>
                <a:gd name="T23" fmla="*/ 1024 h 3330"/>
                <a:gd name="T24" fmla="*/ 1684 w 2106"/>
                <a:gd name="T25" fmla="*/ 1168 h 3330"/>
                <a:gd name="T26" fmla="*/ 1746 w 2106"/>
                <a:gd name="T27" fmla="*/ 1314 h 3330"/>
                <a:gd name="T28" fmla="*/ 1800 w 2106"/>
                <a:gd name="T29" fmla="*/ 1462 h 3330"/>
                <a:gd name="T30" fmla="*/ 1848 w 2106"/>
                <a:gd name="T31" fmla="*/ 1612 h 3330"/>
                <a:gd name="T32" fmla="*/ 1892 w 2106"/>
                <a:gd name="T33" fmla="*/ 1762 h 3330"/>
                <a:gd name="T34" fmla="*/ 1962 w 2106"/>
                <a:gd name="T35" fmla="*/ 2058 h 3330"/>
                <a:gd name="T36" fmla="*/ 2016 w 2106"/>
                <a:gd name="T37" fmla="*/ 2344 h 3330"/>
                <a:gd name="T38" fmla="*/ 2054 w 2106"/>
                <a:gd name="T39" fmla="*/ 2610 h 3330"/>
                <a:gd name="T40" fmla="*/ 2080 w 2106"/>
                <a:gd name="T41" fmla="*/ 2846 h 3330"/>
                <a:gd name="T42" fmla="*/ 2096 w 2106"/>
                <a:gd name="T43" fmla="*/ 3044 h 3330"/>
                <a:gd name="T44" fmla="*/ 2106 w 2106"/>
                <a:gd name="T45" fmla="*/ 3294 h 3330"/>
                <a:gd name="T46" fmla="*/ 2106 w 2106"/>
                <a:gd name="T47" fmla="*/ 3330 h 3330"/>
                <a:gd name="T48" fmla="*/ 2100 w 2106"/>
                <a:gd name="T49" fmla="*/ 3220 h 3330"/>
                <a:gd name="T50" fmla="*/ 2090 w 2106"/>
                <a:gd name="T51" fmla="*/ 3094 h 3330"/>
                <a:gd name="T52" fmla="*/ 2070 w 2106"/>
                <a:gd name="T53" fmla="*/ 2930 h 3330"/>
                <a:gd name="T54" fmla="*/ 2036 w 2106"/>
                <a:gd name="T55" fmla="*/ 2734 h 3330"/>
                <a:gd name="T56" fmla="*/ 1988 w 2106"/>
                <a:gd name="T57" fmla="*/ 2512 h 3330"/>
                <a:gd name="T58" fmla="*/ 1922 w 2106"/>
                <a:gd name="T59" fmla="*/ 2274 h 3330"/>
                <a:gd name="T60" fmla="*/ 1858 w 2106"/>
                <a:gd name="T61" fmla="*/ 2086 h 3330"/>
                <a:gd name="T62" fmla="*/ 1808 w 2106"/>
                <a:gd name="T63" fmla="*/ 1960 h 3330"/>
                <a:gd name="T64" fmla="*/ 1750 w 2106"/>
                <a:gd name="T65" fmla="*/ 1832 h 3330"/>
                <a:gd name="T66" fmla="*/ 1688 w 2106"/>
                <a:gd name="T67" fmla="*/ 1704 h 3330"/>
                <a:gd name="T68" fmla="*/ 1618 w 2106"/>
                <a:gd name="T69" fmla="*/ 1578 h 3330"/>
                <a:gd name="T70" fmla="*/ 1540 w 2106"/>
                <a:gd name="T71" fmla="*/ 1454 h 3330"/>
                <a:gd name="T72" fmla="*/ 1456 w 2106"/>
                <a:gd name="T73" fmla="*/ 1332 h 3330"/>
                <a:gd name="T74" fmla="*/ 1362 w 2106"/>
                <a:gd name="T75" fmla="*/ 1214 h 3330"/>
                <a:gd name="T76" fmla="*/ 1260 w 2106"/>
                <a:gd name="T77" fmla="*/ 1100 h 3330"/>
                <a:gd name="T78" fmla="*/ 1150 w 2106"/>
                <a:gd name="T79" fmla="*/ 992 h 3330"/>
                <a:gd name="T80" fmla="*/ 1030 w 2106"/>
                <a:gd name="T81" fmla="*/ 890 h 3330"/>
                <a:gd name="T82" fmla="*/ 900 w 2106"/>
                <a:gd name="T83" fmla="*/ 796 h 3330"/>
                <a:gd name="T84" fmla="*/ 762 w 2106"/>
                <a:gd name="T85" fmla="*/ 708 h 3330"/>
                <a:gd name="T86" fmla="*/ 612 w 2106"/>
                <a:gd name="T87" fmla="*/ 630 h 3330"/>
                <a:gd name="T88" fmla="*/ 452 w 2106"/>
                <a:gd name="T89" fmla="*/ 560 h 3330"/>
                <a:gd name="T90" fmla="*/ 280 w 2106"/>
                <a:gd name="T91" fmla="*/ 502 h 3330"/>
                <a:gd name="T92" fmla="*/ 96 w 2106"/>
                <a:gd name="T93" fmla="*/ 454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4" name="Freeform 9"/>
            <p:cNvSpPr>
              <a:spLocks/>
            </p:cNvSpPr>
            <p:nvPr/>
          </p:nvSpPr>
          <p:spPr bwMode="auto">
            <a:xfrm>
              <a:off x="1873563" y="3520844"/>
              <a:ext cx="2924535" cy="5746106"/>
            </a:xfrm>
            <a:custGeom>
              <a:avLst/>
              <a:gdLst>
                <a:gd name="T0" fmla="*/ 0 w 1844"/>
                <a:gd name="T1" fmla="*/ 1878 h 3620"/>
                <a:gd name="T2" fmla="*/ 166 w 1844"/>
                <a:gd name="T3" fmla="*/ 1908 h 3620"/>
                <a:gd name="T4" fmla="*/ 324 w 1844"/>
                <a:gd name="T5" fmla="*/ 1944 h 3620"/>
                <a:gd name="T6" fmla="*/ 470 w 1844"/>
                <a:gd name="T7" fmla="*/ 1986 h 3620"/>
                <a:gd name="T8" fmla="*/ 606 w 1844"/>
                <a:gd name="T9" fmla="*/ 2034 h 3620"/>
                <a:gd name="T10" fmla="*/ 734 w 1844"/>
                <a:gd name="T11" fmla="*/ 2086 h 3620"/>
                <a:gd name="T12" fmla="*/ 852 w 1844"/>
                <a:gd name="T13" fmla="*/ 2144 h 3620"/>
                <a:gd name="T14" fmla="*/ 962 w 1844"/>
                <a:gd name="T15" fmla="*/ 2204 h 3620"/>
                <a:gd name="T16" fmla="*/ 1064 w 1844"/>
                <a:gd name="T17" fmla="*/ 2270 h 3620"/>
                <a:gd name="T18" fmla="*/ 1156 w 1844"/>
                <a:gd name="T19" fmla="*/ 2336 h 3620"/>
                <a:gd name="T20" fmla="*/ 1242 w 1844"/>
                <a:gd name="T21" fmla="*/ 2406 h 3620"/>
                <a:gd name="T22" fmla="*/ 1320 w 1844"/>
                <a:gd name="T23" fmla="*/ 2480 h 3620"/>
                <a:gd name="T24" fmla="*/ 1392 w 1844"/>
                <a:gd name="T25" fmla="*/ 2554 h 3620"/>
                <a:gd name="T26" fmla="*/ 1456 w 1844"/>
                <a:gd name="T27" fmla="*/ 2628 h 3620"/>
                <a:gd name="T28" fmla="*/ 1514 w 1844"/>
                <a:gd name="T29" fmla="*/ 2704 h 3620"/>
                <a:gd name="T30" fmla="*/ 1566 w 1844"/>
                <a:gd name="T31" fmla="*/ 2780 h 3620"/>
                <a:gd name="T32" fmla="*/ 1652 w 1844"/>
                <a:gd name="T33" fmla="*/ 2930 h 3620"/>
                <a:gd name="T34" fmla="*/ 1718 w 1844"/>
                <a:gd name="T35" fmla="*/ 3074 h 3620"/>
                <a:gd name="T36" fmla="*/ 1768 w 1844"/>
                <a:gd name="T37" fmla="*/ 3210 h 3620"/>
                <a:gd name="T38" fmla="*/ 1802 w 1844"/>
                <a:gd name="T39" fmla="*/ 3332 h 3620"/>
                <a:gd name="T40" fmla="*/ 1824 w 1844"/>
                <a:gd name="T41" fmla="*/ 3438 h 3620"/>
                <a:gd name="T42" fmla="*/ 1840 w 1844"/>
                <a:gd name="T43" fmla="*/ 3558 h 3620"/>
                <a:gd name="T44" fmla="*/ 1844 w 1844"/>
                <a:gd name="T45" fmla="*/ 3620 h 3620"/>
                <a:gd name="T46" fmla="*/ 1844 w 1844"/>
                <a:gd name="T47" fmla="*/ 3476 h 3620"/>
                <a:gd name="T48" fmla="*/ 1834 w 1844"/>
                <a:gd name="T49" fmla="*/ 3096 h 3620"/>
                <a:gd name="T50" fmla="*/ 1814 w 1844"/>
                <a:gd name="T51" fmla="*/ 2700 h 3620"/>
                <a:gd name="T52" fmla="*/ 1794 w 1844"/>
                <a:gd name="T53" fmla="*/ 2400 h 3620"/>
                <a:gd name="T54" fmla="*/ 1764 w 1844"/>
                <a:gd name="T55" fmla="*/ 2082 h 3620"/>
                <a:gd name="T56" fmla="*/ 1724 w 1844"/>
                <a:gd name="T57" fmla="*/ 1756 h 3620"/>
                <a:gd name="T58" fmla="*/ 1674 w 1844"/>
                <a:gd name="T59" fmla="*/ 1432 h 3620"/>
                <a:gd name="T60" fmla="*/ 1610 w 1844"/>
                <a:gd name="T61" fmla="*/ 1118 h 3620"/>
                <a:gd name="T62" fmla="*/ 1574 w 1844"/>
                <a:gd name="T63" fmla="*/ 968 h 3620"/>
                <a:gd name="T64" fmla="*/ 1534 w 1844"/>
                <a:gd name="T65" fmla="*/ 824 h 3620"/>
                <a:gd name="T66" fmla="*/ 1490 w 1844"/>
                <a:gd name="T67" fmla="*/ 688 h 3620"/>
                <a:gd name="T68" fmla="*/ 1442 w 1844"/>
                <a:gd name="T69" fmla="*/ 560 h 3620"/>
                <a:gd name="T70" fmla="*/ 1388 w 1844"/>
                <a:gd name="T71" fmla="*/ 442 h 3620"/>
                <a:gd name="T72" fmla="*/ 1332 w 1844"/>
                <a:gd name="T73" fmla="*/ 334 h 3620"/>
                <a:gd name="T74" fmla="*/ 1270 w 1844"/>
                <a:gd name="T75" fmla="*/ 238 h 3620"/>
                <a:gd name="T76" fmla="*/ 1204 w 1844"/>
                <a:gd name="T77" fmla="*/ 156 h 3620"/>
                <a:gd name="T78" fmla="*/ 1134 w 1844"/>
                <a:gd name="T79" fmla="*/ 88 h 3620"/>
                <a:gd name="T80" fmla="*/ 1058 w 1844"/>
                <a:gd name="T81" fmla="*/ 36 h 3620"/>
                <a:gd name="T82" fmla="*/ 978 w 1844"/>
                <a:gd name="T83" fmla="*/ 0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5" name="Freeform 10"/>
            <p:cNvSpPr>
              <a:spLocks/>
            </p:cNvSpPr>
            <p:nvPr/>
          </p:nvSpPr>
          <p:spPr bwMode="auto">
            <a:xfrm>
              <a:off x="2396608" y="3772250"/>
              <a:ext cx="2404618" cy="5493949"/>
            </a:xfrm>
            <a:custGeom>
              <a:avLst/>
              <a:gdLst>
                <a:gd name="T0" fmla="*/ 1278 w 1516"/>
                <a:gd name="T1" fmla="*/ 0 h 3460"/>
                <a:gd name="T2" fmla="*/ 1278 w 1516"/>
                <a:gd name="T3" fmla="*/ 0 h 3460"/>
                <a:gd name="T4" fmla="*/ 1298 w 1516"/>
                <a:gd name="T5" fmla="*/ 84 h 3460"/>
                <a:gd name="T6" fmla="*/ 1318 w 1516"/>
                <a:gd name="T7" fmla="*/ 176 h 3460"/>
                <a:gd name="T8" fmla="*/ 1338 w 1516"/>
                <a:gd name="T9" fmla="*/ 278 h 3460"/>
                <a:gd name="T10" fmla="*/ 1356 w 1516"/>
                <a:gd name="T11" fmla="*/ 388 h 3460"/>
                <a:gd name="T12" fmla="*/ 1372 w 1516"/>
                <a:gd name="T13" fmla="*/ 504 h 3460"/>
                <a:gd name="T14" fmla="*/ 1386 w 1516"/>
                <a:gd name="T15" fmla="*/ 628 h 3460"/>
                <a:gd name="T16" fmla="*/ 1400 w 1516"/>
                <a:gd name="T17" fmla="*/ 756 h 3460"/>
                <a:gd name="T18" fmla="*/ 1414 w 1516"/>
                <a:gd name="T19" fmla="*/ 892 h 3460"/>
                <a:gd name="T20" fmla="*/ 1426 w 1516"/>
                <a:gd name="T21" fmla="*/ 1030 h 3460"/>
                <a:gd name="T22" fmla="*/ 1438 w 1516"/>
                <a:gd name="T23" fmla="*/ 1170 h 3460"/>
                <a:gd name="T24" fmla="*/ 1456 w 1516"/>
                <a:gd name="T25" fmla="*/ 1460 h 3460"/>
                <a:gd name="T26" fmla="*/ 1472 w 1516"/>
                <a:gd name="T27" fmla="*/ 1752 h 3460"/>
                <a:gd name="T28" fmla="*/ 1486 w 1516"/>
                <a:gd name="T29" fmla="*/ 2042 h 3460"/>
                <a:gd name="T30" fmla="*/ 1496 w 1516"/>
                <a:gd name="T31" fmla="*/ 2322 h 3460"/>
                <a:gd name="T32" fmla="*/ 1502 w 1516"/>
                <a:gd name="T33" fmla="*/ 2584 h 3460"/>
                <a:gd name="T34" fmla="*/ 1508 w 1516"/>
                <a:gd name="T35" fmla="*/ 2826 h 3460"/>
                <a:gd name="T36" fmla="*/ 1512 w 1516"/>
                <a:gd name="T37" fmla="*/ 3036 h 3460"/>
                <a:gd name="T38" fmla="*/ 1516 w 1516"/>
                <a:gd name="T39" fmla="*/ 3346 h 3460"/>
                <a:gd name="T40" fmla="*/ 1516 w 1516"/>
                <a:gd name="T41" fmla="*/ 3460 h 3460"/>
                <a:gd name="T42" fmla="*/ 1516 w 1516"/>
                <a:gd name="T43" fmla="*/ 3460 h 3460"/>
                <a:gd name="T44" fmla="*/ 1516 w 1516"/>
                <a:gd name="T45" fmla="*/ 3446 h 3460"/>
                <a:gd name="T46" fmla="*/ 1514 w 1516"/>
                <a:gd name="T47" fmla="*/ 3406 h 3460"/>
                <a:gd name="T48" fmla="*/ 1506 w 1516"/>
                <a:gd name="T49" fmla="*/ 3342 h 3460"/>
                <a:gd name="T50" fmla="*/ 1502 w 1516"/>
                <a:gd name="T51" fmla="*/ 3304 h 3460"/>
                <a:gd name="T52" fmla="*/ 1494 w 1516"/>
                <a:gd name="T53" fmla="*/ 3260 h 3460"/>
                <a:gd name="T54" fmla="*/ 1484 w 1516"/>
                <a:gd name="T55" fmla="*/ 3212 h 3460"/>
                <a:gd name="T56" fmla="*/ 1472 w 1516"/>
                <a:gd name="T57" fmla="*/ 3160 h 3460"/>
                <a:gd name="T58" fmla="*/ 1456 w 1516"/>
                <a:gd name="T59" fmla="*/ 3106 h 3460"/>
                <a:gd name="T60" fmla="*/ 1438 w 1516"/>
                <a:gd name="T61" fmla="*/ 3048 h 3460"/>
                <a:gd name="T62" fmla="*/ 1418 w 1516"/>
                <a:gd name="T63" fmla="*/ 2988 h 3460"/>
                <a:gd name="T64" fmla="*/ 1392 w 1516"/>
                <a:gd name="T65" fmla="*/ 2926 h 3460"/>
                <a:gd name="T66" fmla="*/ 1364 w 1516"/>
                <a:gd name="T67" fmla="*/ 2862 h 3460"/>
                <a:gd name="T68" fmla="*/ 1330 w 1516"/>
                <a:gd name="T69" fmla="*/ 2798 h 3460"/>
                <a:gd name="T70" fmla="*/ 1292 w 1516"/>
                <a:gd name="T71" fmla="*/ 2732 h 3460"/>
                <a:gd name="T72" fmla="*/ 1250 w 1516"/>
                <a:gd name="T73" fmla="*/ 2666 h 3460"/>
                <a:gd name="T74" fmla="*/ 1202 w 1516"/>
                <a:gd name="T75" fmla="*/ 2600 h 3460"/>
                <a:gd name="T76" fmla="*/ 1150 w 1516"/>
                <a:gd name="T77" fmla="*/ 2536 h 3460"/>
                <a:gd name="T78" fmla="*/ 1122 w 1516"/>
                <a:gd name="T79" fmla="*/ 2502 h 3460"/>
                <a:gd name="T80" fmla="*/ 1092 w 1516"/>
                <a:gd name="T81" fmla="*/ 2470 h 3460"/>
                <a:gd name="T82" fmla="*/ 1060 w 1516"/>
                <a:gd name="T83" fmla="*/ 2438 h 3460"/>
                <a:gd name="T84" fmla="*/ 1028 w 1516"/>
                <a:gd name="T85" fmla="*/ 2408 h 3460"/>
                <a:gd name="T86" fmla="*/ 994 w 1516"/>
                <a:gd name="T87" fmla="*/ 2376 h 3460"/>
                <a:gd name="T88" fmla="*/ 958 w 1516"/>
                <a:gd name="T89" fmla="*/ 2346 h 3460"/>
                <a:gd name="T90" fmla="*/ 920 w 1516"/>
                <a:gd name="T91" fmla="*/ 2316 h 3460"/>
                <a:gd name="T92" fmla="*/ 880 w 1516"/>
                <a:gd name="T93" fmla="*/ 2286 h 3460"/>
                <a:gd name="T94" fmla="*/ 840 w 1516"/>
                <a:gd name="T95" fmla="*/ 2258 h 3460"/>
                <a:gd name="T96" fmla="*/ 798 w 1516"/>
                <a:gd name="T97" fmla="*/ 2228 h 3460"/>
                <a:gd name="T98" fmla="*/ 752 w 1516"/>
                <a:gd name="T99" fmla="*/ 2202 h 3460"/>
                <a:gd name="T100" fmla="*/ 706 w 1516"/>
                <a:gd name="T101" fmla="*/ 2174 h 3460"/>
                <a:gd name="T102" fmla="*/ 658 w 1516"/>
                <a:gd name="T103" fmla="*/ 2148 h 3460"/>
                <a:gd name="T104" fmla="*/ 608 w 1516"/>
                <a:gd name="T105" fmla="*/ 2124 h 3460"/>
                <a:gd name="T106" fmla="*/ 556 w 1516"/>
                <a:gd name="T107" fmla="*/ 2100 h 3460"/>
                <a:gd name="T108" fmla="*/ 504 w 1516"/>
                <a:gd name="T109" fmla="*/ 2076 h 3460"/>
                <a:gd name="T110" fmla="*/ 448 w 1516"/>
                <a:gd name="T111" fmla="*/ 2054 h 3460"/>
                <a:gd name="T112" fmla="*/ 390 w 1516"/>
                <a:gd name="T113" fmla="*/ 2034 h 3460"/>
                <a:gd name="T114" fmla="*/ 330 w 1516"/>
                <a:gd name="T115" fmla="*/ 2014 h 3460"/>
                <a:gd name="T116" fmla="*/ 268 w 1516"/>
                <a:gd name="T117" fmla="*/ 1996 h 3460"/>
                <a:gd name="T118" fmla="*/ 204 w 1516"/>
                <a:gd name="T119" fmla="*/ 1978 h 3460"/>
                <a:gd name="T120" fmla="*/ 138 w 1516"/>
                <a:gd name="T121" fmla="*/ 1962 h 3460"/>
                <a:gd name="T122" fmla="*/ 70 w 1516"/>
                <a:gd name="T123" fmla="*/ 1948 h 3460"/>
                <a:gd name="T124" fmla="*/ 0 w 1516"/>
                <a:gd name="T125" fmla="*/ 193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6" name="Freeform 11"/>
            <p:cNvSpPr>
              <a:spLocks/>
            </p:cNvSpPr>
            <p:nvPr/>
          </p:nvSpPr>
          <p:spPr bwMode="auto">
            <a:xfrm>
              <a:off x="4802319" y="5487899"/>
              <a:ext cx="3475036" cy="3740316"/>
            </a:xfrm>
            <a:custGeom>
              <a:avLst/>
              <a:gdLst>
                <a:gd name="T0" fmla="*/ 0 w 2190"/>
                <a:gd name="T1" fmla="*/ 2356 h 2356"/>
                <a:gd name="T2" fmla="*/ 0 w 2190"/>
                <a:gd name="T3" fmla="*/ 2356 h 2356"/>
                <a:gd name="T4" fmla="*/ 0 w 2190"/>
                <a:gd name="T5" fmla="*/ 2334 h 2356"/>
                <a:gd name="T6" fmla="*/ 6 w 2190"/>
                <a:gd name="T7" fmla="*/ 2270 h 2356"/>
                <a:gd name="T8" fmla="*/ 10 w 2190"/>
                <a:gd name="T9" fmla="*/ 2224 h 2356"/>
                <a:gd name="T10" fmla="*/ 18 w 2190"/>
                <a:gd name="T11" fmla="*/ 2170 h 2356"/>
                <a:gd name="T12" fmla="*/ 26 w 2190"/>
                <a:gd name="T13" fmla="*/ 2108 h 2356"/>
                <a:gd name="T14" fmla="*/ 40 w 2190"/>
                <a:gd name="T15" fmla="*/ 2040 h 2356"/>
                <a:gd name="T16" fmla="*/ 54 w 2190"/>
                <a:gd name="T17" fmla="*/ 1964 h 2356"/>
                <a:gd name="T18" fmla="*/ 74 w 2190"/>
                <a:gd name="T19" fmla="*/ 1884 h 2356"/>
                <a:gd name="T20" fmla="*/ 98 w 2190"/>
                <a:gd name="T21" fmla="*/ 1798 h 2356"/>
                <a:gd name="T22" fmla="*/ 126 w 2190"/>
                <a:gd name="T23" fmla="*/ 1708 h 2356"/>
                <a:gd name="T24" fmla="*/ 158 w 2190"/>
                <a:gd name="T25" fmla="*/ 1612 h 2356"/>
                <a:gd name="T26" fmla="*/ 196 w 2190"/>
                <a:gd name="T27" fmla="*/ 1516 h 2356"/>
                <a:gd name="T28" fmla="*/ 238 w 2190"/>
                <a:gd name="T29" fmla="*/ 1416 h 2356"/>
                <a:gd name="T30" fmla="*/ 262 w 2190"/>
                <a:gd name="T31" fmla="*/ 1366 h 2356"/>
                <a:gd name="T32" fmla="*/ 288 w 2190"/>
                <a:gd name="T33" fmla="*/ 1316 h 2356"/>
                <a:gd name="T34" fmla="*/ 314 w 2190"/>
                <a:gd name="T35" fmla="*/ 1264 h 2356"/>
                <a:gd name="T36" fmla="*/ 344 w 2190"/>
                <a:gd name="T37" fmla="*/ 1212 h 2356"/>
                <a:gd name="T38" fmla="*/ 374 w 2190"/>
                <a:gd name="T39" fmla="*/ 1162 h 2356"/>
                <a:gd name="T40" fmla="*/ 406 w 2190"/>
                <a:gd name="T41" fmla="*/ 1110 h 2356"/>
                <a:gd name="T42" fmla="*/ 440 w 2190"/>
                <a:gd name="T43" fmla="*/ 1058 h 2356"/>
                <a:gd name="T44" fmla="*/ 474 w 2190"/>
                <a:gd name="T45" fmla="*/ 1008 h 2356"/>
                <a:gd name="T46" fmla="*/ 512 w 2190"/>
                <a:gd name="T47" fmla="*/ 956 h 2356"/>
                <a:gd name="T48" fmla="*/ 552 w 2190"/>
                <a:gd name="T49" fmla="*/ 906 h 2356"/>
                <a:gd name="T50" fmla="*/ 592 w 2190"/>
                <a:gd name="T51" fmla="*/ 856 h 2356"/>
                <a:gd name="T52" fmla="*/ 636 w 2190"/>
                <a:gd name="T53" fmla="*/ 806 h 2356"/>
                <a:gd name="T54" fmla="*/ 682 w 2190"/>
                <a:gd name="T55" fmla="*/ 756 h 2356"/>
                <a:gd name="T56" fmla="*/ 728 w 2190"/>
                <a:gd name="T57" fmla="*/ 708 h 2356"/>
                <a:gd name="T58" fmla="*/ 778 w 2190"/>
                <a:gd name="T59" fmla="*/ 660 h 2356"/>
                <a:gd name="T60" fmla="*/ 830 w 2190"/>
                <a:gd name="T61" fmla="*/ 614 h 2356"/>
                <a:gd name="T62" fmla="*/ 884 w 2190"/>
                <a:gd name="T63" fmla="*/ 568 h 2356"/>
                <a:gd name="T64" fmla="*/ 940 w 2190"/>
                <a:gd name="T65" fmla="*/ 522 h 2356"/>
                <a:gd name="T66" fmla="*/ 998 w 2190"/>
                <a:gd name="T67" fmla="*/ 478 h 2356"/>
                <a:gd name="T68" fmla="*/ 1060 w 2190"/>
                <a:gd name="T69" fmla="*/ 434 h 2356"/>
                <a:gd name="T70" fmla="*/ 1122 w 2190"/>
                <a:gd name="T71" fmla="*/ 394 h 2356"/>
                <a:gd name="T72" fmla="*/ 1188 w 2190"/>
                <a:gd name="T73" fmla="*/ 352 h 2356"/>
                <a:gd name="T74" fmla="*/ 1258 w 2190"/>
                <a:gd name="T75" fmla="*/ 314 h 2356"/>
                <a:gd name="T76" fmla="*/ 1328 w 2190"/>
                <a:gd name="T77" fmla="*/ 276 h 2356"/>
                <a:gd name="T78" fmla="*/ 1402 w 2190"/>
                <a:gd name="T79" fmla="*/ 240 h 2356"/>
                <a:gd name="T80" fmla="*/ 1478 w 2190"/>
                <a:gd name="T81" fmla="*/ 206 h 2356"/>
                <a:gd name="T82" fmla="*/ 1556 w 2190"/>
                <a:gd name="T83" fmla="*/ 172 h 2356"/>
                <a:gd name="T84" fmla="*/ 1638 w 2190"/>
                <a:gd name="T85" fmla="*/ 142 h 2356"/>
                <a:gd name="T86" fmla="*/ 1724 w 2190"/>
                <a:gd name="T87" fmla="*/ 114 h 2356"/>
                <a:gd name="T88" fmla="*/ 1810 w 2190"/>
                <a:gd name="T89" fmla="*/ 86 h 2356"/>
                <a:gd name="T90" fmla="*/ 1900 w 2190"/>
                <a:gd name="T91" fmla="*/ 62 h 2356"/>
                <a:gd name="T92" fmla="*/ 1994 w 2190"/>
                <a:gd name="T93" fmla="*/ 38 h 2356"/>
                <a:gd name="T94" fmla="*/ 2090 w 2190"/>
                <a:gd name="T95" fmla="*/ 18 h 2356"/>
                <a:gd name="T96" fmla="*/ 2190 w 2190"/>
                <a:gd name="T97" fmla="*/ 0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7" name="Freeform 12"/>
            <p:cNvSpPr>
              <a:spLocks/>
            </p:cNvSpPr>
            <p:nvPr/>
          </p:nvSpPr>
          <p:spPr bwMode="auto">
            <a:xfrm>
              <a:off x="4798127" y="5045218"/>
              <a:ext cx="3467390" cy="4179681"/>
            </a:xfrm>
            <a:custGeom>
              <a:avLst/>
              <a:gdLst>
                <a:gd name="T0" fmla="*/ 2090 w 2186"/>
                <a:gd name="T1" fmla="*/ 600 h 2632"/>
                <a:gd name="T2" fmla="*/ 1900 w 2186"/>
                <a:gd name="T3" fmla="*/ 634 h 2632"/>
                <a:gd name="T4" fmla="*/ 1720 w 2186"/>
                <a:gd name="T5" fmla="*/ 674 h 2632"/>
                <a:gd name="T6" fmla="*/ 1554 w 2186"/>
                <a:gd name="T7" fmla="*/ 724 h 2632"/>
                <a:gd name="T8" fmla="*/ 1398 w 2186"/>
                <a:gd name="T9" fmla="*/ 778 h 2632"/>
                <a:gd name="T10" fmla="*/ 1252 w 2186"/>
                <a:gd name="T11" fmla="*/ 840 h 2632"/>
                <a:gd name="T12" fmla="*/ 1118 w 2186"/>
                <a:gd name="T13" fmla="*/ 906 h 2632"/>
                <a:gd name="T14" fmla="*/ 992 w 2186"/>
                <a:gd name="T15" fmla="*/ 976 h 2632"/>
                <a:gd name="T16" fmla="*/ 878 w 2186"/>
                <a:gd name="T17" fmla="*/ 1052 h 2632"/>
                <a:gd name="T18" fmla="*/ 772 w 2186"/>
                <a:gd name="T19" fmla="*/ 1130 h 2632"/>
                <a:gd name="T20" fmla="*/ 674 w 2186"/>
                <a:gd name="T21" fmla="*/ 1212 h 2632"/>
                <a:gd name="T22" fmla="*/ 586 w 2186"/>
                <a:gd name="T23" fmla="*/ 1298 h 2632"/>
                <a:gd name="T24" fmla="*/ 506 w 2186"/>
                <a:gd name="T25" fmla="*/ 1384 h 2632"/>
                <a:gd name="T26" fmla="*/ 434 w 2186"/>
                <a:gd name="T27" fmla="*/ 1472 h 2632"/>
                <a:gd name="T28" fmla="*/ 368 w 2186"/>
                <a:gd name="T29" fmla="*/ 1560 h 2632"/>
                <a:gd name="T30" fmla="*/ 310 w 2186"/>
                <a:gd name="T31" fmla="*/ 1648 h 2632"/>
                <a:gd name="T32" fmla="*/ 258 w 2186"/>
                <a:gd name="T33" fmla="*/ 1736 h 2632"/>
                <a:gd name="T34" fmla="*/ 212 w 2186"/>
                <a:gd name="T35" fmla="*/ 1824 h 2632"/>
                <a:gd name="T36" fmla="*/ 138 w 2186"/>
                <a:gd name="T37" fmla="*/ 1992 h 2632"/>
                <a:gd name="T38" fmla="*/ 82 w 2186"/>
                <a:gd name="T39" fmla="*/ 2152 h 2632"/>
                <a:gd name="T40" fmla="*/ 44 w 2186"/>
                <a:gd name="T41" fmla="*/ 2296 h 2632"/>
                <a:gd name="T42" fmla="*/ 20 w 2186"/>
                <a:gd name="T43" fmla="*/ 2420 h 2632"/>
                <a:gd name="T44" fmla="*/ 6 w 2186"/>
                <a:gd name="T45" fmla="*/ 2518 h 2632"/>
                <a:gd name="T46" fmla="*/ 0 w 2186"/>
                <a:gd name="T47" fmla="*/ 2614 h 2632"/>
                <a:gd name="T48" fmla="*/ 0 w 2186"/>
                <a:gd name="T49" fmla="*/ 2632 h 2632"/>
                <a:gd name="T50" fmla="*/ 4 w 2186"/>
                <a:gd name="T51" fmla="*/ 2536 h 2632"/>
                <a:gd name="T52" fmla="*/ 16 w 2186"/>
                <a:gd name="T53" fmla="*/ 2422 h 2632"/>
                <a:gd name="T54" fmla="*/ 36 w 2186"/>
                <a:gd name="T55" fmla="*/ 2274 h 2632"/>
                <a:gd name="T56" fmla="*/ 70 w 2186"/>
                <a:gd name="T57" fmla="*/ 2098 h 2632"/>
                <a:gd name="T58" fmla="*/ 120 w 2186"/>
                <a:gd name="T59" fmla="*/ 1900 h 2632"/>
                <a:gd name="T60" fmla="*/ 188 w 2186"/>
                <a:gd name="T61" fmla="*/ 1684 h 2632"/>
                <a:gd name="T62" fmla="*/ 254 w 2186"/>
                <a:gd name="T63" fmla="*/ 1516 h 2632"/>
                <a:gd name="T64" fmla="*/ 306 w 2186"/>
                <a:gd name="T65" fmla="*/ 1402 h 2632"/>
                <a:gd name="T66" fmla="*/ 364 w 2186"/>
                <a:gd name="T67" fmla="*/ 1286 h 2632"/>
                <a:gd name="T68" fmla="*/ 430 w 2186"/>
                <a:gd name="T69" fmla="*/ 1172 h 2632"/>
                <a:gd name="T70" fmla="*/ 502 w 2186"/>
                <a:gd name="T71" fmla="*/ 1058 h 2632"/>
                <a:gd name="T72" fmla="*/ 582 w 2186"/>
                <a:gd name="T73" fmla="*/ 944 h 2632"/>
                <a:gd name="T74" fmla="*/ 670 w 2186"/>
                <a:gd name="T75" fmla="*/ 834 h 2632"/>
                <a:gd name="T76" fmla="*/ 768 w 2186"/>
                <a:gd name="T77" fmla="*/ 726 h 2632"/>
                <a:gd name="T78" fmla="*/ 874 w 2186"/>
                <a:gd name="T79" fmla="*/ 622 h 2632"/>
                <a:gd name="T80" fmla="*/ 988 w 2186"/>
                <a:gd name="T81" fmla="*/ 524 h 2632"/>
                <a:gd name="T82" fmla="*/ 1112 w 2186"/>
                <a:gd name="T83" fmla="*/ 430 h 2632"/>
                <a:gd name="T84" fmla="*/ 1248 w 2186"/>
                <a:gd name="T85" fmla="*/ 342 h 2632"/>
                <a:gd name="T86" fmla="*/ 1392 w 2186"/>
                <a:gd name="T87" fmla="*/ 260 h 2632"/>
                <a:gd name="T88" fmla="*/ 1548 w 2186"/>
                <a:gd name="T89" fmla="*/ 188 h 2632"/>
                <a:gd name="T90" fmla="*/ 1716 w 2186"/>
                <a:gd name="T91" fmla="*/ 122 h 2632"/>
                <a:gd name="T92" fmla="*/ 1894 w 2186"/>
                <a:gd name="T93" fmla="*/ 66 h 2632"/>
                <a:gd name="T94" fmla="*/ 2086 w 2186"/>
                <a:gd name="T95" fmla="*/ 20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8" name="Freeform 13"/>
            <p:cNvSpPr>
              <a:spLocks/>
            </p:cNvSpPr>
            <p:nvPr/>
          </p:nvSpPr>
          <p:spPr bwMode="auto">
            <a:xfrm>
              <a:off x="4802635" y="3701534"/>
              <a:ext cx="3134797" cy="5524514"/>
            </a:xfrm>
            <a:custGeom>
              <a:avLst/>
              <a:gdLst>
                <a:gd name="T0" fmla="*/ 1976 w 1976"/>
                <a:gd name="T1" fmla="*/ 378 h 3480"/>
                <a:gd name="T2" fmla="*/ 1796 w 1976"/>
                <a:gd name="T3" fmla="*/ 418 h 3480"/>
                <a:gd name="T4" fmla="*/ 1628 w 1976"/>
                <a:gd name="T5" fmla="*/ 470 h 3480"/>
                <a:gd name="T6" fmla="*/ 1470 w 1976"/>
                <a:gd name="T7" fmla="*/ 534 h 3480"/>
                <a:gd name="T8" fmla="*/ 1324 w 1976"/>
                <a:gd name="T9" fmla="*/ 610 h 3480"/>
                <a:gd name="T10" fmla="*/ 1186 w 1976"/>
                <a:gd name="T11" fmla="*/ 696 h 3480"/>
                <a:gd name="T12" fmla="*/ 1058 w 1976"/>
                <a:gd name="T13" fmla="*/ 792 h 3480"/>
                <a:gd name="T14" fmla="*/ 942 w 1976"/>
                <a:gd name="T15" fmla="*/ 896 h 3480"/>
                <a:gd name="T16" fmla="*/ 832 w 1976"/>
                <a:gd name="T17" fmla="*/ 1008 h 3480"/>
                <a:gd name="T18" fmla="*/ 732 w 1976"/>
                <a:gd name="T19" fmla="*/ 1126 h 3480"/>
                <a:gd name="T20" fmla="*/ 640 w 1976"/>
                <a:gd name="T21" fmla="*/ 1250 h 3480"/>
                <a:gd name="T22" fmla="*/ 558 w 1976"/>
                <a:gd name="T23" fmla="*/ 1378 h 3480"/>
                <a:gd name="T24" fmla="*/ 480 w 1976"/>
                <a:gd name="T25" fmla="*/ 1510 h 3480"/>
                <a:gd name="T26" fmla="*/ 412 w 1976"/>
                <a:gd name="T27" fmla="*/ 1646 h 3480"/>
                <a:gd name="T28" fmla="*/ 350 w 1976"/>
                <a:gd name="T29" fmla="*/ 1782 h 3480"/>
                <a:gd name="T30" fmla="*/ 294 w 1976"/>
                <a:gd name="T31" fmla="*/ 1920 h 3480"/>
                <a:gd name="T32" fmla="*/ 246 w 1976"/>
                <a:gd name="T33" fmla="*/ 2058 h 3480"/>
                <a:gd name="T34" fmla="*/ 202 w 1976"/>
                <a:gd name="T35" fmla="*/ 2194 h 3480"/>
                <a:gd name="T36" fmla="*/ 132 w 1976"/>
                <a:gd name="T37" fmla="*/ 2462 h 3480"/>
                <a:gd name="T38" fmla="*/ 80 w 1976"/>
                <a:gd name="T39" fmla="*/ 2712 h 3480"/>
                <a:gd name="T40" fmla="*/ 42 w 1976"/>
                <a:gd name="T41" fmla="*/ 2940 h 3480"/>
                <a:gd name="T42" fmla="*/ 20 w 1976"/>
                <a:gd name="T43" fmla="*/ 3138 h 3480"/>
                <a:gd name="T44" fmla="*/ 4 w 1976"/>
                <a:gd name="T45" fmla="*/ 3362 h 3480"/>
                <a:gd name="T46" fmla="*/ 0 w 1976"/>
                <a:gd name="T47" fmla="*/ 3480 h 3480"/>
                <a:gd name="T48" fmla="*/ 0 w 1976"/>
                <a:gd name="T49" fmla="*/ 3444 h 3480"/>
                <a:gd name="T50" fmla="*/ 10 w 1976"/>
                <a:gd name="T51" fmla="*/ 3172 h 3480"/>
                <a:gd name="T52" fmla="*/ 22 w 1976"/>
                <a:gd name="T53" fmla="*/ 2958 h 3480"/>
                <a:gd name="T54" fmla="*/ 46 w 1976"/>
                <a:gd name="T55" fmla="*/ 2704 h 3480"/>
                <a:gd name="T56" fmla="*/ 78 w 1976"/>
                <a:gd name="T57" fmla="*/ 2420 h 3480"/>
                <a:gd name="T58" fmla="*/ 124 w 1976"/>
                <a:gd name="T59" fmla="*/ 2114 h 3480"/>
                <a:gd name="T60" fmla="*/ 184 w 1976"/>
                <a:gd name="T61" fmla="*/ 1798 h 3480"/>
                <a:gd name="T62" fmla="*/ 242 w 1976"/>
                <a:gd name="T63" fmla="*/ 1558 h 3480"/>
                <a:gd name="T64" fmla="*/ 286 w 1976"/>
                <a:gd name="T65" fmla="*/ 1400 h 3480"/>
                <a:gd name="T66" fmla="*/ 334 w 1976"/>
                <a:gd name="T67" fmla="*/ 1244 h 3480"/>
                <a:gd name="T68" fmla="*/ 388 w 1976"/>
                <a:gd name="T69" fmla="*/ 1092 h 3480"/>
                <a:gd name="T70" fmla="*/ 448 w 1976"/>
                <a:gd name="T71" fmla="*/ 946 h 3480"/>
                <a:gd name="T72" fmla="*/ 514 w 1976"/>
                <a:gd name="T73" fmla="*/ 806 h 3480"/>
                <a:gd name="T74" fmla="*/ 584 w 1976"/>
                <a:gd name="T75" fmla="*/ 672 h 3480"/>
                <a:gd name="T76" fmla="*/ 662 w 1976"/>
                <a:gd name="T77" fmla="*/ 546 h 3480"/>
                <a:gd name="T78" fmla="*/ 748 w 1976"/>
                <a:gd name="T79" fmla="*/ 432 h 3480"/>
                <a:gd name="T80" fmla="*/ 838 w 1976"/>
                <a:gd name="T81" fmla="*/ 328 h 3480"/>
                <a:gd name="T82" fmla="*/ 936 w 1976"/>
                <a:gd name="T83" fmla="*/ 234 h 3480"/>
                <a:gd name="T84" fmla="*/ 1042 w 1976"/>
                <a:gd name="T85" fmla="*/ 156 h 3480"/>
                <a:gd name="T86" fmla="*/ 1156 w 1976"/>
                <a:gd name="T87" fmla="*/ 92 h 3480"/>
                <a:gd name="T88" fmla="*/ 1278 w 1976"/>
                <a:gd name="T89" fmla="*/ 42 h 3480"/>
                <a:gd name="T90" fmla="*/ 1406 w 1976"/>
                <a:gd name="T91" fmla="*/ 10 h 3480"/>
                <a:gd name="T92" fmla="*/ 1474 w 1976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89" name="Freeform 14"/>
            <p:cNvSpPr>
              <a:spLocks/>
            </p:cNvSpPr>
            <p:nvPr/>
          </p:nvSpPr>
          <p:spPr bwMode="auto">
            <a:xfrm>
              <a:off x="4799678" y="3938183"/>
              <a:ext cx="3337411" cy="5283820"/>
            </a:xfrm>
            <a:custGeom>
              <a:avLst/>
              <a:gdLst>
                <a:gd name="T0" fmla="*/ 1740 w 2104"/>
                <a:gd name="T1" fmla="*/ 0 h 3328"/>
                <a:gd name="T2" fmla="*/ 1582 w 2104"/>
                <a:gd name="T3" fmla="*/ 32 h 3328"/>
                <a:gd name="T4" fmla="*/ 1432 w 2104"/>
                <a:gd name="T5" fmla="*/ 80 h 3328"/>
                <a:gd name="T6" fmla="*/ 1294 w 2104"/>
                <a:gd name="T7" fmla="*/ 142 h 3328"/>
                <a:gd name="T8" fmla="*/ 1164 w 2104"/>
                <a:gd name="T9" fmla="*/ 216 h 3328"/>
                <a:gd name="T10" fmla="*/ 1042 w 2104"/>
                <a:gd name="T11" fmla="*/ 304 h 3328"/>
                <a:gd name="T12" fmla="*/ 930 w 2104"/>
                <a:gd name="T13" fmla="*/ 402 h 3328"/>
                <a:gd name="T14" fmla="*/ 826 w 2104"/>
                <a:gd name="T15" fmla="*/ 512 h 3328"/>
                <a:gd name="T16" fmla="*/ 730 w 2104"/>
                <a:gd name="T17" fmla="*/ 628 h 3328"/>
                <a:gd name="T18" fmla="*/ 642 w 2104"/>
                <a:gd name="T19" fmla="*/ 754 h 3328"/>
                <a:gd name="T20" fmla="*/ 562 w 2104"/>
                <a:gd name="T21" fmla="*/ 886 h 3328"/>
                <a:gd name="T22" fmla="*/ 488 w 2104"/>
                <a:gd name="T23" fmla="*/ 1024 h 3328"/>
                <a:gd name="T24" fmla="*/ 420 w 2104"/>
                <a:gd name="T25" fmla="*/ 1166 h 3328"/>
                <a:gd name="T26" fmla="*/ 360 w 2104"/>
                <a:gd name="T27" fmla="*/ 1312 h 3328"/>
                <a:gd name="T28" fmla="*/ 306 w 2104"/>
                <a:gd name="T29" fmla="*/ 1462 h 3328"/>
                <a:gd name="T30" fmla="*/ 258 w 2104"/>
                <a:gd name="T31" fmla="*/ 1610 h 3328"/>
                <a:gd name="T32" fmla="*/ 214 w 2104"/>
                <a:gd name="T33" fmla="*/ 1762 h 3328"/>
                <a:gd name="T34" fmla="*/ 142 w 2104"/>
                <a:gd name="T35" fmla="*/ 2058 h 3328"/>
                <a:gd name="T36" fmla="*/ 88 w 2104"/>
                <a:gd name="T37" fmla="*/ 2344 h 3328"/>
                <a:gd name="T38" fmla="*/ 50 w 2104"/>
                <a:gd name="T39" fmla="*/ 2608 h 3328"/>
                <a:gd name="T40" fmla="*/ 26 w 2104"/>
                <a:gd name="T41" fmla="*/ 2844 h 3328"/>
                <a:gd name="T42" fmla="*/ 10 w 2104"/>
                <a:gd name="T43" fmla="*/ 3044 h 3328"/>
                <a:gd name="T44" fmla="*/ 0 w 2104"/>
                <a:gd name="T45" fmla="*/ 3294 h 3328"/>
                <a:gd name="T46" fmla="*/ 0 w 2104"/>
                <a:gd name="T47" fmla="*/ 3328 h 3328"/>
                <a:gd name="T48" fmla="*/ 4 w 2104"/>
                <a:gd name="T49" fmla="*/ 3220 h 3328"/>
                <a:gd name="T50" fmla="*/ 16 w 2104"/>
                <a:gd name="T51" fmla="*/ 3094 h 3328"/>
                <a:gd name="T52" fmla="*/ 36 w 2104"/>
                <a:gd name="T53" fmla="*/ 2930 h 3328"/>
                <a:gd name="T54" fmla="*/ 68 w 2104"/>
                <a:gd name="T55" fmla="*/ 2734 h 3328"/>
                <a:gd name="T56" fmla="*/ 118 w 2104"/>
                <a:gd name="T57" fmla="*/ 2512 h 3328"/>
                <a:gd name="T58" fmla="*/ 184 w 2104"/>
                <a:gd name="T59" fmla="*/ 2272 h 3328"/>
                <a:gd name="T60" fmla="*/ 248 w 2104"/>
                <a:gd name="T61" fmla="*/ 2086 h 3328"/>
                <a:gd name="T62" fmla="*/ 298 w 2104"/>
                <a:gd name="T63" fmla="*/ 1958 h 3328"/>
                <a:gd name="T64" fmla="*/ 354 w 2104"/>
                <a:gd name="T65" fmla="*/ 1832 h 3328"/>
                <a:gd name="T66" fmla="*/ 418 w 2104"/>
                <a:gd name="T67" fmla="*/ 1704 h 3328"/>
                <a:gd name="T68" fmla="*/ 488 w 2104"/>
                <a:gd name="T69" fmla="*/ 1578 h 3328"/>
                <a:gd name="T70" fmla="*/ 564 w 2104"/>
                <a:gd name="T71" fmla="*/ 1454 h 3328"/>
                <a:gd name="T72" fmla="*/ 650 w 2104"/>
                <a:gd name="T73" fmla="*/ 1332 h 3328"/>
                <a:gd name="T74" fmla="*/ 742 w 2104"/>
                <a:gd name="T75" fmla="*/ 1214 h 3328"/>
                <a:gd name="T76" fmla="*/ 844 w 2104"/>
                <a:gd name="T77" fmla="*/ 1100 h 3328"/>
                <a:gd name="T78" fmla="*/ 956 w 2104"/>
                <a:gd name="T79" fmla="*/ 992 h 3328"/>
                <a:gd name="T80" fmla="*/ 1074 w 2104"/>
                <a:gd name="T81" fmla="*/ 890 h 3328"/>
                <a:gd name="T82" fmla="*/ 1204 w 2104"/>
                <a:gd name="T83" fmla="*/ 794 h 3328"/>
                <a:gd name="T84" fmla="*/ 1344 w 2104"/>
                <a:gd name="T85" fmla="*/ 708 h 3328"/>
                <a:gd name="T86" fmla="*/ 1494 w 2104"/>
                <a:gd name="T87" fmla="*/ 628 h 3328"/>
                <a:gd name="T88" fmla="*/ 1654 w 2104"/>
                <a:gd name="T89" fmla="*/ 560 h 3328"/>
                <a:gd name="T90" fmla="*/ 1826 w 2104"/>
                <a:gd name="T91" fmla="*/ 500 h 3328"/>
                <a:gd name="T92" fmla="*/ 2008 w 2104"/>
                <a:gd name="T93" fmla="*/ 454 h 3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0" name="Freeform 15"/>
            <p:cNvSpPr>
              <a:spLocks/>
            </p:cNvSpPr>
            <p:nvPr/>
          </p:nvSpPr>
          <p:spPr bwMode="auto">
            <a:xfrm>
              <a:off x="4803035" y="3521780"/>
              <a:ext cx="2924535" cy="5749927"/>
            </a:xfrm>
            <a:custGeom>
              <a:avLst/>
              <a:gdLst>
                <a:gd name="T0" fmla="*/ 1844 w 1844"/>
                <a:gd name="T1" fmla="*/ 1880 h 3622"/>
                <a:gd name="T2" fmla="*/ 1676 w 1844"/>
                <a:gd name="T3" fmla="*/ 1910 h 3622"/>
                <a:gd name="T4" fmla="*/ 1520 w 1844"/>
                <a:gd name="T5" fmla="*/ 1946 h 3622"/>
                <a:gd name="T6" fmla="*/ 1374 w 1844"/>
                <a:gd name="T7" fmla="*/ 1988 h 3622"/>
                <a:gd name="T8" fmla="*/ 1236 w 1844"/>
                <a:gd name="T9" fmla="*/ 2036 h 3622"/>
                <a:gd name="T10" fmla="*/ 1110 w 1844"/>
                <a:gd name="T11" fmla="*/ 2088 h 3622"/>
                <a:gd name="T12" fmla="*/ 990 w 1844"/>
                <a:gd name="T13" fmla="*/ 2144 h 3622"/>
                <a:gd name="T14" fmla="*/ 882 w 1844"/>
                <a:gd name="T15" fmla="*/ 2206 h 3622"/>
                <a:gd name="T16" fmla="*/ 780 w 1844"/>
                <a:gd name="T17" fmla="*/ 2270 h 3622"/>
                <a:gd name="T18" fmla="*/ 686 w 1844"/>
                <a:gd name="T19" fmla="*/ 2338 h 3622"/>
                <a:gd name="T20" fmla="*/ 602 w 1844"/>
                <a:gd name="T21" fmla="*/ 2408 h 3622"/>
                <a:gd name="T22" fmla="*/ 524 w 1844"/>
                <a:gd name="T23" fmla="*/ 2480 h 3622"/>
                <a:gd name="T24" fmla="*/ 452 w 1844"/>
                <a:gd name="T25" fmla="*/ 2554 h 3622"/>
                <a:gd name="T26" fmla="*/ 388 w 1844"/>
                <a:gd name="T27" fmla="*/ 2630 h 3622"/>
                <a:gd name="T28" fmla="*/ 330 w 1844"/>
                <a:gd name="T29" fmla="*/ 2704 h 3622"/>
                <a:gd name="T30" fmla="*/ 278 w 1844"/>
                <a:gd name="T31" fmla="*/ 2780 h 3622"/>
                <a:gd name="T32" fmla="*/ 192 w 1844"/>
                <a:gd name="T33" fmla="*/ 2930 h 3622"/>
                <a:gd name="T34" fmla="*/ 124 w 1844"/>
                <a:gd name="T35" fmla="*/ 3076 h 3622"/>
                <a:gd name="T36" fmla="*/ 76 w 1844"/>
                <a:gd name="T37" fmla="*/ 3212 h 3622"/>
                <a:gd name="T38" fmla="*/ 42 w 1844"/>
                <a:gd name="T39" fmla="*/ 3334 h 3622"/>
                <a:gd name="T40" fmla="*/ 20 w 1844"/>
                <a:gd name="T41" fmla="*/ 3440 h 3622"/>
                <a:gd name="T42" fmla="*/ 4 w 1844"/>
                <a:gd name="T43" fmla="*/ 3558 h 3622"/>
                <a:gd name="T44" fmla="*/ 0 w 1844"/>
                <a:gd name="T45" fmla="*/ 3622 h 3622"/>
                <a:gd name="T46" fmla="*/ 0 w 1844"/>
                <a:gd name="T47" fmla="*/ 3478 h 3622"/>
                <a:gd name="T48" fmla="*/ 10 w 1844"/>
                <a:gd name="T49" fmla="*/ 3098 h 3622"/>
                <a:gd name="T50" fmla="*/ 28 w 1844"/>
                <a:gd name="T51" fmla="*/ 2700 h 3622"/>
                <a:gd name="T52" fmla="*/ 50 w 1844"/>
                <a:gd name="T53" fmla="*/ 2400 h 3622"/>
                <a:gd name="T54" fmla="*/ 80 w 1844"/>
                <a:gd name="T55" fmla="*/ 2084 h 3622"/>
                <a:gd name="T56" fmla="*/ 118 w 1844"/>
                <a:gd name="T57" fmla="*/ 1758 h 3622"/>
                <a:gd name="T58" fmla="*/ 170 w 1844"/>
                <a:gd name="T59" fmla="*/ 1434 h 3622"/>
                <a:gd name="T60" fmla="*/ 232 w 1844"/>
                <a:gd name="T61" fmla="*/ 1120 h 3622"/>
                <a:gd name="T62" fmla="*/ 270 w 1844"/>
                <a:gd name="T63" fmla="*/ 970 h 3622"/>
                <a:gd name="T64" fmla="*/ 310 w 1844"/>
                <a:gd name="T65" fmla="*/ 826 h 3622"/>
                <a:gd name="T66" fmla="*/ 354 w 1844"/>
                <a:gd name="T67" fmla="*/ 690 h 3622"/>
                <a:gd name="T68" fmla="*/ 402 w 1844"/>
                <a:gd name="T69" fmla="*/ 562 h 3622"/>
                <a:gd name="T70" fmla="*/ 454 w 1844"/>
                <a:gd name="T71" fmla="*/ 444 h 3622"/>
                <a:gd name="T72" fmla="*/ 512 w 1844"/>
                <a:gd name="T73" fmla="*/ 336 h 3622"/>
                <a:gd name="T74" fmla="*/ 572 w 1844"/>
                <a:gd name="T75" fmla="*/ 240 h 3622"/>
                <a:gd name="T76" fmla="*/ 638 w 1844"/>
                <a:gd name="T77" fmla="*/ 158 h 3622"/>
                <a:gd name="T78" fmla="*/ 710 w 1844"/>
                <a:gd name="T79" fmla="*/ 90 h 3622"/>
                <a:gd name="T80" fmla="*/ 786 w 1844"/>
                <a:gd name="T81" fmla="*/ 36 h 3622"/>
                <a:gd name="T82" fmla="*/ 866 w 1844"/>
                <a:gd name="T83" fmla="*/ 0 h 3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1" name="Freeform 16"/>
            <p:cNvSpPr>
              <a:spLocks/>
            </p:cNvSpPr>
            <p:nvPr/>
          </p:nvSpPr>
          <p:spPr bwMode="auto">
            <a:xfrm>
              <a:off x="4799525" y="6848981"/>
              <a:ext cx="2404618" cy="2422228"/>
            </a:xfrm>
            <a:custGeom>
              <a:avLst/>
              <a:gdLst>
                <a:gd name="T0" fmla="*/ 0 w 1516"/>
                <a:gd name="T1" fmla="*/ 1526 h 1526"/>
                <a:gd name="T2" fmla="*/ 0 w 1516"/>
                <a:gd name="T3" fmla="*/ 1526 h 1526"/>
                <a:gd name="T4" fmla="*/ 0 w 1516"/>
                <a:gd name="T5" fmla="*/ 1512 h 1526"/>
                <a:gd name="T6" fmla="*/ 2 w 1516"/>
                <a:gd name="T7" fmla="*/ 1472 h 1526"/>
                <a:gd name="T8" fmla="*/ 8 w 1516"/>
                <a:gd name="T9" fmla="*/ 1408 h 1526"/>
                <a:gd name="T10" fmla="*/ 14 w 1516"/>
                <a:gd name="T11" fmla="*/ 1368 h 1526"/>
                <a:gd name="T12" fmla="*/ 22 w 1516"/>
                <a:gd name="T13" fmla="*/ 1326 h 1526"/>
                <a:gd name="T14" fmla="*/ 32 w 1516"/>
                <a:gd name="T15" fmla="*/ 1278 h 1526"/>
                <a:gd name="T16" fmla="*/ 44 w 1516"/>
                <a:gd name="T17" fmla="*/ 1226 h 1526"/>
                <a:gd name="T18" fmla="*/ 58 w 1516"/>
                <a:gd name="T19" fmla="*/ 1172 h 1526"/>
                <a:gd name="T20" fmla="*/ 76 w 1516"/>
                <a:gd name="T21" fmla="*/ 1114 h 1526"/>
                <a:gd name="T22" fmla="*/ 98 w 1516"/>
                <a:gd name="T23" fmla="*/ 1054 h 1526"/>
                <a:gd name="T24" fmla="*/ 124 w 1516"/>
                <a:gd name="T25" fmla="*/ 992 h 1526"/>
                <a:gd name="T26" fmla="*/ 152 w 1516"/>
                <a:gd name="T27" fmla="*/ 928 h 1526"/>
                <a:gd name="T28" fmla="*/ 186 w 1516"/>
                <a:gd name="T29" fmla="*/ 864 h 1526"/>
                <a:gd name="T30" fmla="*/ 222 w 1516"/>
                <a:gd name="T31" fmla="*/ 798 h 1526"/>
                <a:gd name="T32" fmla="*/ 264 w 1516"/>
                <a:gd name="T33" fmla="*/ 732 h 1526"/>
                <a:gd name="T34" fmla="*/ 312 w 1516"/>
                <a:gd name="T35" fmla="*/ 666 h 1526"/>
                <a:gd name="T36" fmla="*/ 366 w 1516"/>
                <a:gd name="T37" fmla="*/ 600 h 1526"/>
                <a:gd name="T38" fmla="*/ 394 w 1516"/>
                <a:gd name="T39" fmla="*/ 568 h 1526"/>
                <a:gd name="T40" fmla="*/ 424 w 1516"/>
                <a:gd name="T41" fmla="*/ 536 h 1526"/>
                <a:gd name="T42" fmla="*/ 454 w 1516"/>
                <a:gd name="T43" fmla="*/ 504 h 1526"/>
                <a:gd name="T44" fmla="*/ 488 w 1516"/>
                <a:gd name="T45" fmla="*/ 472 h 1526"/>
                <a:gd name="T46" fmla="*/ 522 w 1516"/>
                <a:gd name="T47" fmla="*/ 442 h 1526"/>
                <a:gd name="T48" fmla="*/ 558 w 1516"/>
                <a:gd name="T49" fmla="*/ 410 h 1526"/>
                <a:gd name="T50" fmla="*/ 596 w 1516"/>
                <a:gd name="T51" fmla="*/ 380 h 1526"/>
                <a:gd name="T52" fmla="*/ 634 w 1516"/>
                <a:gd name="T53" fmla="*/ 352 h 1526"/>
                <a:gd name="T54" fmla="*/ 676 w 1516"/>
                <a:gd name="T55" fmla="*/ 322 h 1526"/>
                <a:gd name="T56" fmla="*/ 718 w 1516"/>
                <a:gd name="T57" fmla="*/ 294 h 1526"/>
                <a:gd name="T58" fmla="*/ 762 w 1516"/>
                <a:gd name="T59" fmla="*/ 266 h 1526"/>
                <a:gd name="T60" fmla="*/ 808 w 1516"/>
                <a:gd name="T61" fmla="*/ 240 h 1526"/>
                <a:gd name="T62" fmla="*/ 856 w 1516"/>
                <a:gd name="T63" fmla="*/ 214 h 1526"/>
                <a:gd name="T64" fmla="*/ 906 w 1516"/>
                <a:gd name="T65" fmla="*/ 190 h 1526"/>
                <a:gd name="T66" fmla="*/ 958 w 1516"/>
                <a:gd name="T67" fmla="*/ 166 h 1526"/>
                <a:gd name="T68" fmla="*/ 1012 w 1516"/>
                <a:gd name="T69" fmla="*/ 142 h 1526"/>
                <a:gd name="T70" fmla="*/ 1068 w 1516"/>
                <a:gd name="T71" fmla="*/ 120 h 1526"/>
                <a:gd name="T72" fmla="*/ 1126 w 1516"/>
                <a:gd name="T73" fmla="*/ 100 h 1526"/>
                <a:gd name="T74" fmla="*/ 1186 w 1516"/>
                <a:gd name="T75" fmla="*/ 80 h 1526"/>
                <a:gd name="T76" fmla="*/ 1246 w 1516"/>
                <a:gd name="T77" fmla="*/ 60 h 1526"/>
                <a:gd name="T78" fmla="*/ 1310 w 1516"/>
                <a:gd name="T79" fmla="*/ 44 h 1526"/>
                <a:gd name="T80" fmla="*/ 1376 w 1516"/>
                <a:gd name="T81" fmla="*/ 28 h 1526"/>
                <a:gd name="T82" fmla="*/ 1444 w 1516"/>
                <a:gd name="T83" fmla="*/ 12 h 1526"/>
                <a:gd name="T84" fmla="*/ 1516 w 1516"/>
                <a:gd name="T85" fmla="*/ 0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92" name="Freeform 17"/>
            <p:cNvSpPr>
              <a:spLocks/>
            </p:cNvSpPr>
            <p:nvPr/>
          </p:nvSpPr>
          <p:spPr bwMode="auto">
            <a:xfrm>
              <a:off x="4796888" y="3777467"/>
              <a:ext cx="374647" cy="5493949"/>
            </a:xfrm>
            <a:custGeom>
              <a:avLst/>
              <a:gdLst>
                <a:gd name="T0" fmla="*/ 238 w 238"/>
                <a:gd name="T1" fmla="*/ 0 h 3460"/>
                <a:gd name="T2" fmla="*/ 238 w 238"/>
                <a:gd name="T3" fmla="*/ 0 h 3460"/>
                <a:gd name="T4" fmla="*/ 216 w 238"/>
                <a:gd name="T5" fmla="*/ 82 h 3460"/>
                <a:gd name="T6" fmla="*/ 196 w 238"/>
                <a:gd name="T7" fmla="*/ 176 h 3460"/>
                <a:gd name="T8" fmla="*/ 178 w 238"/>
                <a:gd name="T9" fmla="*/ 278 h 3460"/>
                <a:gd name="T10" fmla="*/ 160 w 238"/>
                <a:gd name="T11" fmla="*/ 386 h 3460"/>
                <a:gd name="T12" fmla="*/ 144 w 238"/>
                <a:gd name="T13" fmla="*/ 504 h 3460"/>
                <a:gd name="T14" fmla="*/ 128 w 238"/>
                <a:gd name="T15" fmla="*/ 628 h 3460"/>
                <a:gd name="T16" fmla="*/ 114 w 238"/>
                <a:gd name="T17" fmla="*/ 756 h 3460"/>
                <a:gd name="T18" fmla="*/ 102 w 238"/>
                <a:gd name="T19" fmla="*/ 890 h 3460"/>
                <a:gd name="T20" fmla="*/ 90 w 238"/>
                <a:gd name="T21" fmla="*/ 1028 h 3460"/>
                <a:gd name="T22" fmla="*/ 78 w 238"/>
                <a:gd name="T23" fmla="*/ 1170 h 3460"/>
                <a:gd name="T24" fmla="*/ 58 w 238"/>
                <a:gd name="T25" fmla="*/ 1458 h 3460"/>
                <a:gd name="T26" fmla="*/ 44 w 238"/>
                <a:gd name="T27" fmla="*/ 1752 h 3460"/>
                <a:gd name="T28" fmla="*/ 30 w 238"/>
                <a:gd name="T29" fmla="*/ 2040 h 3460"/>
                <a:gd name="T30" fmla="*/ 20 w 238"/>
                <a:gd name="T31" fmla="*/ 2320 h 3460"/>
                <a:gd name="T32" fmla="*/ 12 w 238"/>
                <a:gd name="T33" fmla="*/ 2584 h 3460"/>
                <a:gd name="T34" fmla="*/ 8 w 238"/>
                <a:gd name="T35" fmla="*/ 2824 h 3460"/>
                <a:gd name="T36" fmla="*/ 4 w 238"/>
                <a:gd name="T37" fmla="*/ 3036 h 3460"/>
                <a:gd name="T38" fmla="*/ 0 w 238"/>
                <a:gd name="T39" fmla="*/ 3346 h 3460"/>
                <a:gd name="T40" fmla="*/ 0 w 238"/>
                <a:gd name="T41" fmla="*/ 3460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grpSp>
        <p:nvGrpSpPr>
          <p:cNvPr id="5123" name="Group 17"/>
          <p:cNvGrpSpPr>
            <a:grpSpLocks/>
          </p:cNvGrpSpPr>
          <p:nvPr/>
        </p:nvGrpSpPr>
        <p:grpSpPr bwMode="auto">
          <a:xfrm rot="9000000">
            <a:off x="5527675" y="9210675"/>
            <a:ext cx="2887663" cy="2389188"/>
            <a:chOff x="1327150" y="3529013"/>
            <a:chExt cx="6950075" cy="5749925"/>
          </a:xfrm>
        </p:grpSpPr>
        <p:sp>
          <p:nvSpPr>
            <p:cNvPr id="19" name="Freeform 5"/>
            <p:cNvSpPr>
              <a:spLocks/>
            </p:cNvSpPr>
            <p:nvPr/>
          </p:nvSpPr>
          <p:spPr bwMode="auto">
            <a:xfrm>
              <a:off x="1322183" y="4046581"/>
              <a:ext cx="3476947" cy="5192123"/>
            </a:xfrm>
            <a:custGeom>
              <a:avLst/>
              <a:gdLst>
                <a:gd name="T0" fmla="*/ 2190 w 2190"/>
                <a:gd name="T1" fmla="*/ 0 h 3270"/>
                <a:gd name="T2" fmla="*/ 2190 w 2190"/>
                <a:gd name="T3" fmla="*/ 3270 h 3270"/>
                <a:gd name="T4" fmla="*/ 2190 w 2190"/>
                <a:gd name="T5" fmla="*/ 3270 h 3270"/>
                <a:gd name="T6" fmla="*/ 2188 w 2190"/>
                <a:gd name="T7" fmla="*/ 3246 h 3270"/>
                <a:gd name="T8" fmla="*/ 2184 w 2190"/>
                <a:gd name="T9" fmla="*/ 3182 h 3270"/>
                <a:gd name="T10" fmla="*/ 2180 w 2190"/>
                <a:gd name="T11" fmla="*/ 3138 h 3270"/>
                <a:gd name="T12" fmla="*/ 2172 w 2190"/>
                <a:gd name="T13" fmla="*/ 3084 h 3270"/>
                <a:gd name="T14" fmla="*/ 2162 w 2190"/>
                <a:gd name="T15" fmla="*/ 3022 h 3270"/>
                <a:gd name="T16" fmla="*/ 2150 w 2190"/>
                <a:gd name="T17" fmla="*/ 2952 h 3270"/>
                <a:gd name="T18" fmla="*/ 2134 w 2190"/>
                <a:gd name="T19" fmla="*/ 2878 h 3270"/>
                <a:gd name="T20" fmla="*/ 2116 w 2190"/>
                <a:gd name="T21" fmla="*/ 2796 h 3270"/>
                <a:gd name="T22" fmla="*/ 2092 w 2190"/>
                <a:gd name="T23" fmla="*/ 2710 h 3270"/>
                <a:gd name="T24" fmla="*/ 2064 w 2190"/>
                <a:gd name="T25" fmla="*/ 2620 h 3270"/>
                <a:gd name="T26" fmla="*/ 2032 w 2190"/>
                <a:gd name="T27" fmla="*/ 2526 h 3270"/>
                <a:gd name="T28" fmla="*/ 1994 w 2190"/>
                <a:gd name="T29" fmla="*/ 2428 h 3270"/>
                <a:gd name="T30" fmla="*/ 1950 w 2190"/>
                <a:gd name="T31" fmla="*/ 2330 h 3270"/>
                <a:gd name="T32" fmla="*/ 1926 w 2190"/>
                <a:gd name="T33" fmla="*/ 2278 h 3270"/>
                <a:gd name="T34" fmla="*/ 1902 w 2190"/>
                <a:gd name="T35" fmla="*/ 2228 h 3270"/>
                <a:gd name="T36" fmla="*/ 1874 w 2190"/>
                <a:gd name="T37" fmla="*/ 2176 h 3270"/>
                <a:gd name="T38" fmla="*/ 1846 w 2190"/>
                <a:gd name="T39" fmla="*/ 2126 h 3270"/>
                <a:gd name="T40" fmla="*/ 1816 w 2190"/>
                <a:gd name="T41" fmla="*/ 2074 h 3270"/>
                <a:gd name="T42" fmla="*/ 1784 w 2190"/>
                <a:gd name="T43" fmla="*/ 2022 h 3270"/>
                <a:gd name="T44" fmla="*/ 1750 w 2190"/>
                <a:gd name="T45" fmla="*/ 1972 h 3270"/>
                <a:gd name="T46" fmla="*/ 1714 w 2190"/>
                <a:gd name="T47" fmla="*/ 1920 h 3270"/>
                <a:gd name="T48" fmla="*/ 1678 w 2190"/>
                <a:gd name="T49" fmla="*/ 1870 h 3270"/>
                <a:gd name="T50" fmla="*/ 1638 w 2190"/>
                <a:gd name="T51" fmla="*/ 1818 h 3270"/>
                <a:gd name="T52" fmla="*/ 1596 w 2190"/>
                <a:gd name="T53" fmla="*/ 1768 h 3270"/>
                <a:gd name="T54" fmla="*/ 1554 w 2190"/>
                <a:gd name="T55" fmla="*/ 1718 h 3270"/>
                <a:gd name="T56" fmla="*/ 1508 w 2190"/>
                <a:gd name="T57" fmla="*/ 1670 h 3270"/>
                <a:gd name="T58" fmla="*/ 1460 w 2190"/>
                <a:gd name="T59" fmla="*/ 1620 h 3270"/>
                <a:gd name="T60" fmla="*/ 1412 w 2190"/>
                <a:gd name="T61" fmla="*/ 1572 h 3270"/>
                <a:gd name="T62" fmla="*/ 1360 w 2190"/>
                <a:gd name="T63" fmla="*/ 1526 h 3270"/>
                <a:gd name="T64" fmla="*/ 1306 w 2190"/>
                <a:gd name="T65" fmla="*/ 1480 h 3270"/>
                <a:gd name="T66" fmla="*/ 1250 w 2190"/>
                <a:gd name="T67" fmla="*/ 1434 h 3270"/>
                <a:gd name="T68" fmla="*/ 1190 w 2190"/>
                <a:gd name="T69" fmla="*/ 1390 h 3270"/>
                <a:gd name="T70" fmla="*/ 1130 w 2190"/>
                <a:gd name="T71" fmla="*/ 1348 h 3270"/>
                <a:gd name="T72" fmla="*/ 1066 w 2190"/>
                <a:gd name="T73" fmla="*/ 1306 h 3270"/>
                <a:gd name="T74" fmla="*/ 1000 w 2190"/>
                <a:gd name="T75" fmla="*/ 1266 h 3270"/>
                <a:gd name="T76" fmla="*/ 932 w 2190"/>
                <a:gd name="T77" fmla="*/ 1226 h 3270"/>
                <a:gd name="T78" fmla="*/ 862 w 2190"/>
                <a:gd name="T79" fmla="*/ 1188 h 3270"/>
                <a:gd name="T80" fmla="*/ 788 w 2190"/>
                <a:gd name="T81" fmla="*/ 1152 h 3270"/>
                <a:gd name="T82" fmla="*/ 712 w 2190"/>
                <a:gd name="T83" fmla="*/ 1118 h 3270"/>
                <a:gd name="T84" fmla="*/ 632 w 2190"/>
                <a:gd name="T85" fmla="*/ 1086 h 3270"/>
                <a:gd name="T86" fmla="*/ 550 w 2190"/>
                <a:gd name="T87" fmla="*/ 1054 h 3270"/>
                <a:gd name="T88" fmla="*/ 466 w 2190"/>
                <a:gd name="T89" fmla="*/ 1026 h 3270"/>
                <a:gd name="T90" fmla="*/ 378 w 2190"/>
                <a:gd name="T91" fmla="*/ 998 h 3270"/>
                <a:gd name="T92" fmla="*/ 288 w 2190"/>
                <a:gd name="T93" fmla="*/ 974 h 3270"/>
                <a:gd name="T94" fmla="*/ 196 w 2190"/>
                <a:gd name="T95" fmla="*/ 952 h 3270"/>
                <a:gd name="T96" fmla="*/ 98 w 2190"/>
                <a:gd name="T97" fmla="*/ 930 h 3270"/>
                <a:gd name="T98" fmla="*/ 0 w 2190"/>
                <a:gd name="T99" fmla="*/ 912 h 3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0" name="Freeform 6"/>
            <p:cNvSpPr>
              <a:spLocks/>
            </p:cNvSpPr>
            <p:nvPr/>
          </p:nvSpPr>
          <p:spPr bwMode="auto">
            <a:xfrm>
              <a:off x="1329471" y="5051107"/>
              <a:ext cx="3469306" cy="4179679"/>
            </a:xfrm>
            <a:custGeom>
              <a:avLst/>
              <a:gdLst>
                <a:gd name="T0" fmla="*/ 96 w 2186"/>
                <a:gd name="T1" fmla="*/ 598 h 2632"/>
                <a:gd name="T2" fmla="*/ 286 w 2186"/>
                <a:gd name="T3" fmla="*/ 632 h 2632"/>
                <a:gd name="T4" fmla="*/ 464 w 2186"/>
                <a:gd name="T5" fmla="*/ 674 h 2632"/>
                <a:gd name="T6" fmla="*/ 632 w 2186"/>
                <a:gd name="T7" fmla="*/ 722 h 2632"/>
                <a:gd name="T8" fmla="*/ 788 w 2186"/>
                <a:gd name="T9" fmla="*/ 778 h 2632"/>
                <a:gd name="T10" fmla="*/ 934 w 2186"/>
                <a:gd name="T11" fmla="*/ 838 h 2632"/>
                <a:gd name="T12" fmla="*/ 1068 w 2186"/>
                <a:gd name="T13" fmla="*/ 904 h 2632"/>
                <a:gd name="T14" fmla="*/ 1192 w 2186"/>
                <a:gd name="T15" fmla="*/ 976 h 2632"/>
                <a:gd name="T16" fmla="*/ 1308 w 2186"/>
                <a:gd name="T17" fmla="*/ 1050 h 2632"/>
                <a:gd name="T18" fmla="*/ 1414 w 2186"/>
                <a:gd name="T19" fmla="*/ 1130 h 2632"/>
                <a:gd name="T20" fmla="*/ 1510 w 2186"/>
                <a:gd name="T21" fmla="*/ 1212 h 2632"/>
                <a:gd name="T22" fmla="*/ 1598 w 2186"/>
                <a:gd name="T23" fmla="*/ 1296 h 2632"/>
                <a:gd name="T24" fmla="*/ 1680 w 2186"/>
                <a:gd name="T25" fmla="*/ 1382 h 2632"/>
                <a:gd name="T26" fmla="*/ 1752 w 2186"/>
                <a:gd name="T27" fmla="*/ 1470 h 2632"/>
                <a:gd name="T28" fmla="*/ 1818 w 2186"/>
                <a:gd name="T29" fmla="*/ 1558 h 2632"/>
                <a:gd name="T30" fmla="*/ 1876 w 2186"/>
                <a:gd name="T31" fmla="*/ 1646 h 2632"/>
                <a:gd name="T32" fmla="*/ 1928 w 2186"/>
                <a:gd name="T33" fmla="*/ 1734 h 2632"/>
                <a:gd name="T34" fmla="*/ 1974 w 2186"/>
                <a:gd name="T35" fmla="*/ 1822 h 2632"/>
                <a:gd name="T36" fmla="*/ 2048 w 2186"/>
                <a:gd name="T37" fmla="*/ 1992 h 2632"/>
                <a:gd name="T38" fmla="*/ 2102 w 2186"/>
                <a:gd name="T39" fmla="*/ 2150 h 2632"/>
                <a:gd name="T40" fmla="*/ 2140 w 2186"/>
                <a:gd name="T41" fmla="*/ 2294 h 2632"/>
                <a:gd name="T42" fmla="*/ 2164 w 2186"/>
                <a:gd name="T43" fmla="*/ 2418 h 2632"/>
                <a:gd name="T44" fmla="*/ 2178 w 2186"/>
                <a:gd name="T45" fmla="*/ 2518 h 2632"/>
                <a:gd name="T46" fmla="*/ 2186 w 2186"/>
                <a:gd name="T47" fmla="*/ 2612 h 2632"/>
                <a:gd name="T48" fmla="*/ 2186 w 2186"/>
                <a:gd name="T49" fmla="*/ 2632 h 2632"/>
                <a:gd name="T50" fmla="*/ 2180 w 2186"/>
                <a:gd name="T51" fmla="*/ 2534 h 2632"/>
                <a:gd name="T52" fmla="*/ 2170 w 2186"/>
                <a:gd name="T53" fmla="*/ 2420 h 2632"/>
                <a:gd name="T54" fmla="*/ 2150 w 2186"/>
                <a:gd name="T55" fmla="*/ 2274 h 2632"/>
                <a:gd name="T56" fmla="*/ 2116 w 2186"/>
                <a:gd name="T57" fmla="*/ 2098 h 2632"/>
                <a:gd name="T58" fmla="*/ 2066 w 2186"/>
                <a:gd name="T59" fmla="*/ 1898 h 2632"/>
                <a:gd name="T60" fmla="*/ 1996 w 2186"/>
                <a:gd name="T61" fmla="*/ 1684 h 2632"/>
                <a:gd name="T62" fmla="*/ 1930 w 2186"/>
                <a:gd name="T63" fmla="*/ 1516 h 2632"/>
                <a:gd name="T64" fmla="*/ 1880 w 2186"/>
                <a:gd name="T65" fmla="*/ 1400 h 2632"/>
                <a:gd name="T66" fmla="*/ 1820 w 2186"/>
                <a:gd name="T67" fmla="*/ 1286 h 2632"/>
                <a:gd name="T68" fmla="*/ 1756 w 2186"/>
                <a:gd name="T69" fmla="*/ 1170 h 2632"/>
                <a:gd name="T70" fmla="*/ 1684 w 2186"/>
                <a:gd name="T71" fmla="*/ 1056 h 2632"/>
                <a:gd name="T72" fmla="*/ 1604 w 2186"/>
                <a:gd name="T73" fmla="*/ 944 h 2632"/>
                <a:gd name="T74" fmla="*/ 1514 w 2186"/>
                <a:gd name="T75" fmla="*/ 832 h 2632"/>
                <a:gd name="T76" fmla="*/ 1418 w 2186"/>
                <a:gd name="T77" fmla="*/ 724 h 2632"/>
                <a:gd name="T78" fmla="*/ 1312 w 2186"/>
                <a:gd name="T79" fmla="*/ 622 h 2632"/>
                <a:gd name="T80" fmla="*/ 1198 w 2186"/>
                <a:gd name="T81" fmla="*/ 522 h 2632"/>
                <a:gd name="T82" fmla="*/ 1072 w 2186"/>
                <a:gd name="T83" fmla="*/ 428 h 2632"/>
                <a:gd name="T84" fmla="*/ 938 w 2186"/>
                <a:gd name="T85" fmla="*/ 340 h 2632"/>
                <a:gd name="T86" fmla="*/ 792 w 2186"/>
                <a:gd name="T87" fmla="*/ 260 h 2632"/>
                <a:gd name="T88" fmla="*/ 636 w 2186"/>
                <a:gd name="T89" fmla="*/ 186 h 2632"/>
                <a:gd name="T90" fmla="*/ 470 w 2186"/>
                <a:gd name="T91" fmla="*/ 120 h 2632"/>
                <a:gd name="T92" fmla="*/ 290 w 2186"/>
                <a:gd name="T93" fmla="*/ 64 h 2632"/>
                <a:gd name="T94" fmla="*/ 100 w 2186"/>
                <a:gd name="T95" fmla="*/ 18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1657423" y="3705555"/>
              <a:ext cx="3140715" cy="5524512"/>
            </a:xfrm>
            <a:custGeom>
              <a:avLst/>
              <a:gdLst>
                <a:gd name="T0" fmla="*/ 0 w 1978"/>
                <a:gd name="T1" fmla="*/ 376 h 3480"/>
                <a:gd name="T2" fmla="*/ 180 w 1978"/>
                <a:gd name="T3" fmla="*/ 416 h 3480"/>
                <a:gd name="T4" fmla="*/ 350 w 1978"/>
                <a:gd name="T5" fmla="*/ 468 h 3480"/>
                <a:gd name="T6" fmla="*/ 506 w 1978"/>
                <a:gd name="T7" fmla="*/ 532 h 3480"/>
                <a:gd name="T8" fmla="*/ 654 w 1978"/>
                <a:gd name="T9" fmla="*/ 608 h 3480"/>
                <a:gd name="T10" fmla="*/ 792 w 1978"/>
                <a:gd name="T11" fmla="*/ 694 h 3480"/>
                <a:gd name="T12" fmla="*/ 918 w 1978"/>
                <a:gd name="T13" fmla="*/ 790 h 3480"/>
                <a:gd name="T14" fmla="*/ 1036 w 1978"/>
                <a:gd name="T15" fmla="*/ 894 h 3480"/>
                <a:gd name="T16" fmla="*/ 1144 w 1978"/>
                <a:gd name="T17" fmla="*/ 1006 h 3480"/>
                <a:gd name="T18" fmla="*/ 1244 w 1978"/>
                <a:gd name="T19" fmla="*/ 1124 h 3480"/>
                <a:gd name="T20" fmla="*/ 1336 w 1978"/>
                <a:gd name="T21" fmla="*/ 1248 h 3480"/>
                <a:gd name="T22" fmla="*/ 1420 w 1978"/>
                <a:gd name="T23" fmla="*/ 1376 h 3480"/>
                <a:gd name="T24" fmla="*/ 1496 w 1978"/>
                <a:gd name="T25" fmla="*/ 1508 h 3480"/>
                <a:gd name="T26" fmla="*/ 1566 w 1978"/>
                <a:gd name="T27" fmla="*/ 1644 h 3480"/>
                <a:gd name="T28" fmla="*/ 1628 w 1978"/>
                <a:gd name="T29" fmla="*/ 1780 h 3480"/>
                <a:gd name="T30" fmla="*/ 1682 w 1978"/>
                <a:gd name="T31" fmla="*/ 1918 h 3480"/>
                <a:gd name="T32" fmla="*/ 1732 w 1978"/>
                <a:gd name="T33" fmla="*/ 2056 h 3480"/>
                <a:gd name="T34" fmla="*/ 1776 w 1978"/>
                <a:gd name="T35" fmla="*/ 2194 h 3480"/>
                <a:gd name="T36" fmla="*/ 1846 w 1978"/>
                <a:gd name="T37" fmla="*/ 2460 h 3480"/>
                <a:gd name="T38" fmla="*/ 1898 w 1978"/>
                <a:gd name="T39" fmla="*/ 2712 h 3480"/>
                <a:gd name="T40" fmla="*/ 1934 w 1978"/>
                <a:gd name="T41" fmla="*/ 2940 h 3480"/>
                <a:gd name="T42" fmla="*/ 1958 w 1978"/>
                <a:gd name="T43" fmla="*/ 3138 h 3480"/>
                <a:gd name="T44" fmla="*/ 1974 w 1978"/>
                <a:gd name="T45" fmla="*/ 3360 h 3480"/>
                <a:gd name="T46" fmla="*/ 1978 w 1978"/>
                <a:gd name="T47" fmla="*/ 3480 h 3480"/>
                <a:gd name="T48" fmla="*/ 1978 w 1978"/>
                <a:gd name="T49" fmla="*/ 3442 h 3480"/>
                <a:gd name="T50" fmla="*/ 1968 w 1978"/>
                <a:gd name="T51" fmla="*/ 3172 h 3480"/>
                <a:gd name="T52" fmla="*/ 1954 w 1978"/>
                <a:gd name="T53" fmla="*/ 2956 h 3480"/>
                <a:gd name="T54" fmla="*/ 1932 w 1978"/>
                <a:gd name="T55" fmla="*/ 2702 h 3480"/>
                <a:gd name="T56" fmla="*/ 1900 w 1978"/>
                <a:gd name="T57" fmla="*/ 2418 h 3480"/>
                <a:gd name="T58" fmla="*/ 1854 w 1978"/>
                <a:gd name="T59" fmla="*/ 2112 h 3480"/>
                <a:gd name="T60" fmla="*/ 1792 w 1978"/>
                <a:gd name="T61" fmla="*/ 1796 h 3480"/>
                <a:gd name="T62" fmla="*/ 1736 w 1978"/>
                <a:gd name="T63" fmla="*/ 1556 h 3480"/>
                <a:gd name="T64" fmla="*/ 1692 w 1978"/>
                <a:gd name="T65" fmla="*/ 1398 h 3480"/>
                <a:gd name="T66" fmla="*/ 1642 w 1978"/>
                <a:gd name="T67" fmla="*/ 1244 h 3480"/>
                <a:gd name="T68" fmla="*/ 1588 w 1978"/>
                <a:gd name="T69" fmla="*/ 1092 h 3480"/>
                <a:gd name="T70" fmla="*/ 1530 w 1978"/>
                <a:gd name="T71" fmla="*/ 944 h 3480"/>
                <a:gd name="T72" fmla="*/ 1464 w 1978"/>
                <a:gd name="T73" fmla="*/ 804 h 3480"/>
                <a:gd name="T74" fmla="*/ 1392 w 1978"/>
                <a:gd name="T75" fmla="*/ 670 h 3480"/>
                <a:gd name="T76" fmla="*/ 1314 w 1978"/>
                <a:gd name="T77" fmla="*/ 546 h 3480"/>
                <a:gd name="T78" fmla="*/ 1230 w 1978"/>
                <a:gd name="T79" fmla="*/ 430 h 3480"/>
                <a:gd name="T80" fmla="*/ 1140 w 1978"/>
                <a:gd name="T81" fmla="*/ 326 h 3480"/>
                <a:gd name="T82" fmla="*/ 1040 w 1978"/>
                <a:gd name="T83" fmla="*/ 234 h 3480"/>
                <a:gd name="T84" fmla="*/ 934 w 1978"/>
                <a:gd name="T85" fmla="*/ 154 h 3480"/>
                <a:gd name="T86" fmla="*/ 822 w 1978"/>
                <a:gd name="T87" fmla="*/ 90 h 3480"/>
                <a:gd name="T88" fmla="*/ 700 w 1978"/>
                <a:gd name="T89" fmla="*/ 42 h 3480"/>
                <a:gd name="T90" fmla="*/ 570 w 1978"/>
                <a:gd name="T91" fmla="*/ 8 h 3480"/>
                <a:gd name="T92" fmla="*/ 502 w 1978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461555" y="3945834"/>
              <a:ext cx="3343220" cy="5287638"/>
            </a:xfrm>
            <a:custGeom>
              <a:avLst/>
              <a:gdLst>
                <a:gd name="T0" fmla="*/ 364 w 2106"/>
                <a:gd name="T1" fmla="*/ 0 h 3330"/>
                <a:gd name="T2" fmla="*/ 524 w 2106"/>
                <a:gd name="T3" fmla="*/ 32 h 3330"/>
                <a:gd name="T4" fmla="*/ 672 w 2106"/>
                <a:gd name="T5" fmla="*/ 80 h 3330"/>
                <a:gd name="T6" fmla="*/ 812 w 2106"/>
                <a:gd name="T7" fmla="*/ 142 h 3330"/>
                <a:gd name="T8" fmla="*/ 942 w 2106"/>
                <a:gd name="T9" fmla="*/ 218 h 3330"/>
                <a:gd name="T10" fmla="*/ 1062 w 2106"/>
                <a:gd name="T11" fmla="*/ 304 h 3330"/>
                <a:gd name="T12" fmla="*/ 1176 w 2106"/>
                <a:gd name="T13" fmla="*/ 404 h 3330"/>
                <a:gd name="T14" fmla="*/ 1280 w 2106"/>
                <a:gd name="T15" fmla="*/ 512 h 3330"/>
                <a:gd name="T16" fmla="*/ 1374 w 2106"/>
                <a:gd name="T17" fmla="*/ 630 h 3330"/>
                <a:gd name="T18" fmla="*/ 1464 w 2106"/>
                <a:gd name="T19" fmla="*/ 754 h 3330"/>
                <a:gd name="T20" fmla="*/ 1544 w 2106"/>
                <a:gd name="T21" fmla="*/ 888 h 3330"/>
                <a:gd name="T22" fmla="*/ 1618 w 2106"/>
                <a:gd name="T23" fmla="*/ 1024 h 3330"/>
                <a:gd name="T24" fmla="*/ 1684 w 2106"/>
                <a:gd name="T25" fmla="*/ 1168 h 3330"/>
                <a:gd name="T26" fmla="*/ 1746 w 2106"/>
                <a:gd name="T27" fmla="*/ 1314 h 3330"/>
                <a:gd name="T28" fmla="*/ 1800 w 2106"/>
                <a:gd name="T29" fmla="*/ 1462 h 3330"/>
                <a:gd name="T30" fmla="*/ 1848 w 2106"/>
                <a:gd name="T31" fmla="*/ 1612 h 3330"/>
                <a:gd name="T32" fmla="*/ 1892 w 2106"/>
                <a:gd name="T33" fmla="*/ 1762 h 3330"/>
                <a:gd name="T34" fmla="*/ 1962 w 2106"/>
                <a:gd name="T35" fmla="*/ 2058 h 3330"/>
                <a:gd name="T36" fmla="*/ 2016 w 2106"/>
                <a:gd name="T37" fmla="*/ 2344 h 3330"/>
                <a:gd name="T38" fmla="*/ 2054 w 2106"/>
                <a:gd name="T39" fmla="*/ 2610 h 3330"/>
                <a:gd name="T40" fmla="*/ 2080 w 2106"/>
                <a:gd name="T41" fmla="*/ 2846 h 3330"/>
                <a:gd name="T42" fmla="*/ 2096 w 2106"/>
                <a:gd name="T43" fmla="*/ 3044 h 3330"/>
                <a:gd name="T44" fmla="*/ 2106 w 2106"/>
                <a:gd name="T45" fmla="*/ 3294 h 3330"/>
                <a:gd name="T46" fmla="*/ 2106 w 2106"/>
                <a:gd name="T47" fmla="*/ 3330 h 3330"/>
                <a:gd name="T48" fmla="*/ 2100 w 2106"/>
                <a:gd name="T49" fmla="*/ 3220 h 3330"/>
                <a:gd name="T50" fmla="*/ 2090 w 2106"/>
                <a:gd name="T51" fmla="*/ 3094 h 3330"/>
                <a:gd name="T52" fmla="*/ 2070 w 2106"/>
                <a:gd name="T53" fmla="*/ 2930 h 3330"/>
                <a:gd name="T54" fmla="*/ 2036 w 2106"/>
                <a:gd name="T55" fmla="*/ 2734 h 3330"/>
                <a:gd name="T56" fmla="*/ 1988 w 2106"/>
                <a:gd name="T57" fmla="*/ 2512 h 3330"/>
                <a:gd name="T58" fmla="*/ 1922 w 2106"/>
                <a:gd name="T59" fmla="*/ 2274 h 3330"/>
                <a:gd name="T60" fmla="*/ 1858 w 2106"/>
                <a:gd name="T61" fmla="*/ 2086 h 3330"/>
                <a:gd name="T62" fmla="*/ 1808 w 2106"/>
                <a:gd name="T63" fmla="*/ 1960 h 3330"/>
                <a:gd name="T64" fmla="*/ 1750 w 2106"/>
                <a:gd name="T65" fmla="*/ 1832 h 3330"/>
                <a:gd name="T66" fmla="*/ 1688 w 2106"/>
                <a:gd name="T67" fmla="*/ 1704 h 3330"/>
                <a:gd name="T68" fmla="*/ 1618 w 2106"/>
                <a:gd name="T69" fmla="*/ 1578 h 3330"/>
                <a:gd name="T70" fmla="*/ 1540 w 2106"/>
                <a:gd name="T71" fmla="*/ 1454 h 3330"/>
                <a:gd name="T72" fmla="*/ 1456 w 2106"/>
                <a:gd name="T73" fmla="*/ 1332 h 3330"/>
                <a:gd name="T74" fmla="*/ 1362 w 2106"/>
                <a:gd name="T75" fmla="*/ 1214 h 3330"/>
                <a:gd name="T76" fmla="*/ 1260 w 2106"/>
                <a:gd name="T77" fmla="*/ 1100 h 3330"/>
                <a:gd name="T78" fmla="*/ 1150 w 2106"/>
                <a:gd name="T79" fmla="*/ 992 h 3330"/>
                <a:gd name="T80" fmla="*/ 1030 w 2106"/>
                <a:gd name="T81" fmla="*/ 890 h 3330"/>
                <a:gd name="T82" fmla="*/ 900 w 2106"/>
                <a:gd name="T83" fmla="*/ 796 h 3330"/>
                <a:gd name="T84" fmla="*/ 762 w 2106"/>
                <a:gd name="T85" fmla="*/ 708 h 3330"/>
                <a:gd name="T86" fmla="*/ 612 w 2106"/>
                <a:gd name="T87" fmla="*/ 630 h 3330"/>
                <a:gd name="T88" fmla="*/ 452 w 2106"/>
                <a:gd name="T89" fmla="*/ 560 h 3330"/>
                <a:gd name="T90" fmla="*/ 280 w 2106"/>
                <a:gd name="T91" fmla="*/ 502 h 3330"/>
                <a:gd name="T92" fmla="*/ 96 w 2106"/>
                <a:gd name="T93" fmla="*/ 454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4" name="Freeform 9"/>
            <p:cNvSpPr>
              <a:spLocks/>
            </p:cNvSpPr>
            <p:nvPr/>
          </p:nvSpPr>
          <p:spPr bwMode="auto">
            <a:xfrm>
              <a:off x="1871352" y="3524154"/>
              <a:ext cx="2926749" cy="5746103"/>
            </a:xfrm>
            <a:custGeom>
              <a:avLst/>
              <a:gdLst>
                <a:gd name="T0" fmla="*/ 0 w 1844"/>
                <a:gd name="T1" fmla="*/ 1878 h 3620"/>
                <a:gd name="T2" fmla="*/ 166 w 1844"/>
                <a:gd name="T3" fmla="*/ 1908 h 3620"/>
                <a:gd name="T4" fmla="*/ 324 w 1844"/>
                <a:gd name="T5" fmla="*/ 1944 h 3620"/>
                <a:gd name="T6" fmla="*/ 470 w 1844"/>
                <a:gd name="T7" fmla="*/ 1986 h 3620"/>
                <a:gd name="T8" fmla="*/ 606 w 1844"/>
                <a:gd name="T9" fmla="*/ 2034 h 3620"/>
                <a:gd name="T10" fmla="*/ 734 w 1844"/>
                <a:gd name="T11" fmla="*/ 2086 h 3620"/>
                <a:gd name="T12" fmla="*/ 852 w 1844"/>
                <a:gd name="T13" fmla="*/ 2144 h 3620"/>
                <a:gd name="T14" fmla="*/ 962 w 1844"/>
                <a:gd name="T15" fmla="*/ 2204 h 3620"/>
                <a:gd name="T16" fmla="*/ 1064 w 1844"/>
                <a:gd name="T17" fmla="*/ 2270 h 3620"/>
                <a:gd name="T18" fmla="*/ 1156 w 1844"/>
                <a:gd name="T19" fmla="*/ 2336 h 3620"/>
                <a:gd name="T20" fmla="*/ 1242 w 1844"/>
                <a:gd name="T21" fmla="*/ 2406 h 3620"/>
                <a:gd name="T22" fmla="*/ 1320 w 1844"/>
                <a:gd name="T23" fmla="*/ 2480 h 3620"/>
                <a:gd name="T24" fmla="*/ 1392 w 1844"/>
                <a:gd name="T25" fmla="*/ 2554 h 3620"/>
                <a:gd name="T26" fmla="*/ 1456 w 1844"/>
                <a:gd name="T27" fmla="*/ 2628 h 3620"/>
                <a:gd name="T28" fmla="*/ 1514 w 1844"/>
                <a:gd name="T29" fmla="*/ 2704 h 3620"/>
                <a:gd name="T30" fmla="*/ 1566 w 1844"/>
                <a:gd name="T31" fmla="*/ 2780 h 3620"/>
                <a:gd name="T32" fmla="*/ 1652 w 1844"/>
                <a:gd name="T33" fmla="*/ 2930 h 3620"/>
                <a:gd name="T34" fmla="*/ 1718 w 1844"/>
                <a:gd name="T35" fmla="*/ 3074 h 3620"/>
                <a:gd name="T36" fmla="*/ 1768 w 1844"/>
                <a:gd name="T37" fmla="*/ 3210 h 3620"/>
                <a:gd name="T38" fmla="*/ 1802 w 1844"/>
                <a:gd name="T39" fmla="*/ 3332 h 3620"/>
                <a:gd name="T40" fmla="*/ 1824 w 1844"/>
                <a:gd name="T41" fmla="*/ 3438 h 3620"/>
                <a:gd name="T42" fmla="*/ 1840 w 1844"/>
                <a:gd name="T43" fmla="*/ 3558 h 3620"/>
                <a:gd name="T44" fmla="*/ 1844 w 1844"/>
                <a:gd name="T45" fmla="*/ 3620 h 3620"/>
                <a:gd name="T46" fmla="*/ 1844 w 1844"/>
                <a:gd name="T47" fmla="*/ 3476 h 3620"/>
                <a:gd name="T48" fmla="*/ 1834 w 1844"/>
                <a:gd name="T49" fmla="*/ 3096 h 3620"/>
                <a:gd name="T50" fmla="*/ 1814 w 1844"/>
                <a:gd name="T51" fmla="*/ 2700 h 3620"/>
                <a:gd name="T52" fmla="*/ 1794 w 1844"/>
                <a:gd name="T53" fmla="*/ 2400 h 3620"/>
                <a:gd name="T54" fmla="*/ 1764 w 1844"/>
                <a:gd name="T55" fmla="*/ 2082 h 3620"/>
                <a:gd name="T56" fmla="*/ 1724 w 1844"/>
                <a:gd name="T57" fmla="*/ 1756 h 3620"/>
                <a:gd name="T58" fmla="*/ 1674 w 1844"/>
                <a:gd name="T59" fmla="*/ 1432 h 3620"/>
                <a:gd name="T60" fmla="*/ 1610 w 1844"/>
                <a:gd name="T61" fmla="*/ 1118 h 3620"/>
                <a:gd name="T62" fmla="*/ 1574 w 1844"/>
                <a:gd name="T63" fmla="*/ 968 h 3620"/>
                <a:gd name="T64" fmla="*/ 1534 w 1844"/>
                <a:gd name="T65" fmla="*/ 824 h 3620"/>
                <a:gd name="T66" fmla="*/ 1490 w 1844"/>
                <a:gd name="T67" fmla="*/ 688 h 3620"/>
                <a:gd name="T68" fmla="*/ 1442 w 1844"/>
                <a:gd name="T69" fmla="*/ 560 h 3620"/>
                <a:gd name="T70" fmla="*/ 1388 w 1844"/>
                <a:gd name="T71" fmla="*/ 442 h 3620"/>
                <a:gd name="T72" fmla="*/ 1332 w 1844"/>
                <a:gd name="T73" fmla="*/ 334 h 3620"/>
                <a:gd name="T74" fmla="*/ 1270 w 1844"/>
                <a:gd name="T75" fmla="*/ 238 h 3620"/>
                <a:gd name="T76" fmla="*/ 1204 w 1844"/>
                <a:gd name="T77" fmla="*/ 156 h 3620"/>
                <a:gd name="T78" fmla="*/ 1134 w 1844"/>
                <a:gd name="T79" fmla="*/ 88 h 3620"/>
                <a:gd name="T80" fmla="*/ 1058 w 1844"/>
                <a:gd name="T81" fmla="*/ 36 h 3620"/>
                <a:gd name="T82" fmla="*/ 978 w 1844"/>
                <a:gd name="T83" fmla="*/ 0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395507" y="3780779"/>
              <a:ext cx="2407117" cy="5493947"/>
            </a:xfrm>
            <a:custGeom>
              <a:avLst/>
              <a:gdLst>
                <a:gd name="T0" fmla="*/ 1278 w 1516"/>
                <a:gd name="T1" fmla="*/ 0 h 3460"/>
                <a:gd name="T2" fmla="*/ 1278 w 1516"/>
                <a:gd name="T3" fmla="*/ 0 h 3460"/>
                <a:gd name="T4" fmla="*/ 1298 w 1516"/>
                <a:gd name="T5" fmla="*/ 84 h 3460"/>
                <a:gd name="T6" fmla="*/ 1318 w 1516"/>
                <a:gd name="T7" fmla="*/ 176 h 3460"/>
                <a:gd name="T8" fmla="*/ 1338 w 1516"/>
                <a:gd name="T9" fmla="*/ 278 h 3460"/>
                <a:gd name="T10" fmla="*/ 1356 w 1516"/>
                <a:gd name="T11" fmla="*/ 388 h 3460"/>
                <a:gd name="T12" fmla="*/ 1372 w 1516"/>
                <a:gd name="T13" fmla="*/ 504 h 3460"/>
                <a:gd name="T14" fmla="*/ 1386 w 1516"/>
                <a:gd name="T15" fmla="*/ 628 h 3460"/>
                <a:gd name="T16" fmla="*/ 1400 w 1516"/>
                <a:gd name="T17" fmla="*/ 756 h 3460"/>
                <a:gd name="T18" fmla="*/ 1414 w 1516"/>
                <a:gd name="T19" fmla="*/ 892 h 3460"/>
                <a:gd name="T20" fmla="*/ 1426 w 1516"/>
                <a:gd name="T21" fmla="*/ 1030 h 3460"/>
                <a:gd name="T22" fmla="*/ 1438 w 1516"/>
                <a:gd name="T23" fmla="*/ 1170 h 3460"/>
                <a:gd name="T24" fmla="*/ 1456 w 1516"/>
                <a:gd name="T25" fmla="*/ 1460 h 3460"/>
                <a:gd name="T26" fmla="*/ 1472 w 1516"/>
                <a:gd name="T27" fmla="*/ 1752 h 3460"/>
                <a:gd name="T28" fmla="*/ 1486 w 1516"/>
                <a:gd name="T29" fmla="*/ 2042 h 3460"/>
                <a:gd name="T30" fmla="*/ 1496 w 1516"/>
                <a:gd name="T31" fmla="*/ 2322 h 3460"/>
                <a:gd name="T32" fmla="*/ 1502 w 1516"/>
                <a:gd name="T33" fmla="*/ 2584 h 3460"/>
                <a:gd name="T34" fmla="*/ 1508 w 1516"/>
                <a:gd name="T35" fmla="*/ 2826 h 3460"/>
                <a:gd name="T36" fmla="*/ 1512 w 1516"/>
                <a:gd name="T37" fmla="*/ 3036 h 3460"/>
                <a:gd name="T38" fmla="*/ 1516 w 1516"/>
                <a:gd name="T39" fmla="*/ 3346 h 3460"/>
                <a:gd name="T40" fmla="*/ 1516 w 1516"/>
                <a:gd name="T41" fmla="*/ 3460 h 3460"/>
                <a:gd name="T42" fmla="*/ 1516 w 1516"/>
                <a:gd name="T43" fmla="*/ 3460 h 3460"/>
                <a:gd name="T44" fmla="*/ 1516 w 1516"/>
                <a:gd name="T45" fmla="*/ 3446 h 3460"/>
                <a:gd name="T46" fmla="*/ 1514 w 1516"/>
                <a:gd name="T47" fmla="*/ 3406 h 3460"/>
                <a:gd name="T48" fmla="*/ 1506 w 1516"/>
                <a:gd name="T49" fmla="*/ 3342 h 3460"/>
                <a:gd name="T50" fmla="*/ 1502 w 1516"/>
                <a:gd name="T51" fmla="*/ 3304 h 3460"/>
                <a:gd name="T52" fmla="*/ 1494 w 1516"/>
                <a:gd name="T53" fmla="*/ 3260 h 3460"/>
                <a:gd name="T54" fmla="*/ 1484 w 1516"/>
                <a:gd name="T55" fmla="*/ 3212 h 3460"/>
                <a:gd name="T56" fmla="*/ 1472 w 1516"/>
                <a:gd name="T57" fmla="*/ 3160 h 3460"/>
                <a:gd name="T58" fmla="*/ 1456 w 1516"/>
                <a:gd name="T59" fmla="*/ 3106 h 3460"/>
                <a:gd name="T60" fmla="*/ 1438 w 1516"/>
                <a:gd name="T61" fmla="*/ 3048 h 3460"/>
                <a:gd name="T62" fmla="*/ 1418 w 1516"/>
                <a:gd name="T63" fmla="*/ 2988 h 3460"/>
                <a:gd name="T64" fmla="*/ 1392 w 1516"/>
                <a:gd name="T65" fmla="*/ 2926 h 3460"/>
                <a:gd name="T66" fmla="*/ 1364 w 1516"/>
                <a:gd name="T67" fmla="*/ 2862 h 3460"/>
                <a:gd name="T68" fmla="*/ 1330 w 1516"/>
                <a:gd name="T69" fmla="*/ 2798 h 3460"/>
                <a:gd name="T70" fmla="*/ 1292 w 1516"/>
                <a:gd name="T71" fmla="*/ 2732 h 3460"/>
                <a:gd name="T72" fmla="*/ 1250 w 1516"/>
                <a:gd name="T73" fmla="*/ 2666 h 3460"/>
                <a:gd name="T74" fmla="*/ 1202 w 1516"/>
                <a:gd name="T75" fmla="*/ 2600 h 3460"/>
                <a:gd name="T76" fmla="*/ 1150 w 1516"/>
                <a:gd name="T77" fmla="*/ 2536 h 3460"/>
                <a:gd name="T78" fmla="*/ 1122 w 1516"/>
                <a:gd name="T79" fmla="*/ 2502 h 3460"/>
                <a:gd name="T80" fmla="*/ 1092 w 1516"/>
                <a:gd name="T81" fmla="*/ 2470 h 3460"/>
                <a:gd name="T82" fmla="*/ 1060 w 1516"/>
                <a:gd name="T83" fmla="*/ 2438 h 3460"/>
                <a:gd name="T84" fmla="*/ 1028 w 1516"/>
                <a:gd name="T85" fmla="*/ 2408 h 3460"/>
                <a:gd name="T86" fmla="*/ 994 w 1516"/>
                <a:gd name="T87" fmla="*/ 2376 h 3460"/>
                <a:gd name="T88" fmla="*/ 958 w 1516"/>
                <a:gd name="T89" fmla="*/ 2346 h 3460"/>
                <a:gd name="T90" fmla="*/ 920 w 1516"/>
                <a:gd name="T91" fmla="*/ 2316 h 3460"/>
                <a:gd name="T92" fmla="*/ 880 w 1516"/>
                <a:gd name="T93" fmla="*/ 2286 h 3460"/>
                <a:gd name="T94" fmla="*/ 840 w 1516"/>
                <a:gd name="T95" fmla="*/ 2258 h 3460"/>
                <a:gd name="T96" fmla="*/ 798 w 1516"/>
                <a:gd name="T97" fmla="*/ 2228 h 3460"/>
                <a:gd name="T98" fmla="*/ 752 w 1516"/>
                <a:gd name="T99" fmla="*/ 2202 h 3460"/>
                <a:gd name="T100" fmla="*/ 706 w 1516"/>
                <a:gd name="T101" fmla="*/ 2174 h 3460"/>
                <a:gd name="T102" fmla="*/ 658 w 1516"/>
                <a:gd name="T103" fmla="*/ 2148 h 3460"/>
                <a:gd name="T104" fmla="*/ 608 w 1516"/>
                <a:gd name="T105" fmla="*/ 2124 h 3460"/>
                <a:gd name="T106" fmla="*/ 556 w 1516"/>
                <a:gd name="T107" fmla="*/ 2100 h 3460"/>
                <a:gd name="T108" fmla="*/ 504 w 1516"/>
                <a:gd name="T109" fmla="*/ 2076 h 3460"/>
                <a:gd name="T110" fmla="*/ 448 w 1516"/>
                <a:gd name="T111" fmla="*/ 2054 h 3460"/>
                <a:gd name="T112" fmla="*/ 390 w 1516"/>
                <a:gd name="T113" fmla="*/ 2034 h 3460"/>
                <a:gd name="T114" fmla="*/ 330 w 1516"/>
                <a:gd name="T115" fmla="*/ 2014 h 3460"/>
                <a:gd name="T116" fmla="*/ 268 w 1516"/>
                <a:gd name="T117" fmla="*/ 1996 h 3460"/>
                <a:gd name="T118" fmla="*/ 204 w 1516"/>
                <a:gd name="T119" fmla="*/ 1978 h 3460"/>
                <a:gd name="T120" fmla="*/ 138 w 1516"/>
                <a:gd name="T121" fmla="*/ 1962 h 3460"/>
                <a:gd name="T122" fmla="*/ 70 w 1516"/>
                <a:gd name="T123" fmla="*/ 1948 h 3460"/>
                <a:gd name="T124" fmla="*/ 0 w 1516"/>
                <a:gd name="T125" fmla="*/ 193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4793277" y="5492605"/>
              <a:ext cx="3476947" cy="3740317"/>
            </a:xfrm>
            <a:custGeom>
              <a:avLst/>
              <a:gdLst>
                <a:gd name="T0" fmla="*/ 0 w 2190"/>
                <a:gd name="T1" fmla="*/ 2356 h 2356"/>
                <a:gd name="T2" fmla="*/ 0 w 2190"/>
                <a:gd name="T3" fmla="*/ 2356 h 2356"/>
                <a:gd name="T4" fmla="*/ 0 w 2190"/>
                <a:gd name="T5" fmla="*/ 2334 h 2356"/>
                <a:gd name="T6" fmla="*/ 6 w 2190"/>
                <a:gd name="T7" fmla="*/ 2270 h 2356"/>
                <a:gd name="T8" fmla="*/ 10 w 2190"/>
                <a:gd name="T9" fmla="*/ 2224 h 2356"/>
                <a:gd name="T10" fmla="*/ 18 w 2190"/>
                <a:gd name="T11" fmla="*/ 2170 h 2356"/>
                <a:gd name="T12" fmla="*/ 26 w 2190"/>
                <a:gd name="T13" fmla="*/ 2108 h 2356"/>
                <a:gd name="T14" fmla="*/ 40 w 2190"/>
                <a:gd name="T15" fmla="*/ 2040 h 2356"/>
                <a:gd name="T16" fmla="*/ 54 w 2190"/>
                <a:gd name="T17" fmla="*/ 1964 h 2356"/>
                <a:gd name="T18" fmla="*/ 74 w 2190"/>
                <a:gd name="T19" fmla="*/ 1884 h 2356"/>
                <a:gd name="T20" fmla="*/ 98 w 2190"/>
                <a:gd name="T21" fmla="*/ 1798 h 2356"/>
                <a:gd name="T22" fmla="*/ 126 w 2190"/>
                <a:gd name="T23" fmla="*/ 1708 h 2356"/>
                <a:gd name="T24" fmla="*/ 158 w 2190"/>
                <a:gd name="T25" fmla="*/ 1612 h 2356"/>
                <a:gd name="T26" fmla="*/ 196 w 2190"/>
                <a:gd name="T27" fmla="*/ 1516 h 2356"/>
                <a:gd name="T28" fmla="*/ 238 w 2190"/>
                <a:gd name="T29" fmla="*/ 1416 h 2356"/>
                <a:gd name="T30" fmla="*/ 262 w 2190"/>
                <a:gd name="T31" fmla="*/ 1366 h 2356"/>
                <a:gd name="T32" fmla="*/ 288 w 2190"/>
                <a:gd name="T33" fmla="*/ 1316 h 2356"/>
                <a:gd name="T34" fmla="*/ 314 w 2190"/>
                <a:gd name="T35" fmla="*/ 1264 h 2356"/>
                <a:gd name="T36" fmla="*/ 344 w 2190"/>
                <a:gd name="T37" fmla="*/ 1212 h 2356"/>
                <a:gd name="T38" fmla="*/ 374 w 2190"/>
                <a:gd name="T39" fmla="*/ 1162 h 2356"/>
                <a:gd name="T40" fmla="*/ 406 w 2190"/>
                <a:gd name="T41" fmla="*/ 1110 h 2356"/>
                <a:gd name="T42" fmla="*/ 440 w 2190"/>
                <a:gd name="T43" fmla="*/ 1058 h 2356"/>
                <a:gd name="T44" fmla="*/ 474 w 2190"/>
                <a:gd name="T45" fmla="*/ 1008 h 2356"/>
                <a:gd name="T46" fmla="*/ 512 w 2190"/>
                <a:gd name="T47" fmla="*/ 956 h 2356"/>
                <a:gd name="T48" fmla="*/ 552 w 2190"/>
                <a:gd name="T49" fmla="*/ 906 h 2356"/>
                <a:gd name="T50" fmla="*/ 592 w 2190"/>
                <a:gd name="T51" fmla="*/ 856 h 2356"/>
                <a:gd name="T52" fmla="*/ 636 w 2190"/>
                <a:gd name="T53" fmla="*/ 806 h 2356"/>
                <a:gd name="T54" fmla="*/ 682 w 2190"/>
                <a:gd name="T55" fmla="*/ 756 h 2356"/>
                <a:gd name="T56" fmla="*/ 728 w 2190"/>
                <a:gd name="T57" fmla="*/ 708 h 2356"/>
                <a:gd name="T58" fmla="*/ 778 w 2190"/>
                <a:gd name="T59" fmla="*/ 660 h 2356"/>
                <a:gd name="T60" fmla="*/ 830 w 2190"/>
                <a:gd name="T61" fmla="*/ 614 h 2356"/>
                <a:gd name="T62" fmla="*/ 884 w 2190"/>
                <a:gd name="T63" fmla="*/ 568 h 2356"/>
                <a:gd name="T64" fmla="*/ 940 w 2190"/>
                <a:gd name="T65" fmla="*/ 522 h 2356"/>
                <a:gd name="T66" fmla="*/ 998 w 2190"/>
                <a:gd name="T67" fmla="*/ 478 h 2356"/>
                <a:gd name="T68" fmla="*/ 1060 w 2190"/>
                <a:gd name="T69" fmla="*/ 434 h 2356"/>
                <a:gd name="T70" fmla="*/ 1122 w 2190"/>
                <a:gd name="T71" fmla="*/ 394 h 2356"/>
                <a:gd name="T72" fmla="*/ 1188 w 2190"/>
                <a:gd name="T73" fmla="*/ 352 h 2356"/>
                <a:gd name="T74" fmla="*/ 1258 w 2190"/>
                <a:gd name="T75" fmla="*/ 314 h 2356"/>
                <a:gd name="T76" fmla="*/ 1328 w 2190"/>
                <a:gd name="T77" fmla="*/ 276 h 2356"/>
                <a:gd name="T78" fmla="*/ 1402 w 2190"/>
                <a:gd name="T79" fmla="*/ 240 h 2356"/>
                <a:gd name="T80" fmla="*/ 1478 w 2190"/>
                <a:gd name="T81" fmla="*/ 206 h 2356"/>
                <a:gd name="T82" fmla="*/ 1556 w 2190"/>
                <a:gd name="T83" fmla="*/ 172 h 2356"/>
                <a:gd name="T84" fmla="*/ 1638 w 2190"/>
                <a:gd name="T85" fmla="*/ 142 h 2356"/>
                <a:gd name="T86" fmla="*/ 1724 w 2190"/>
                <a:gd name="T87" fmla="*/ 114 h 2356"/>
                <a:gd name="T88" fmla="*/ 1810 w 2190"/>
                <a:gd name="T89" fmla="*/ 86 h 2356"/>
                <a:gd name="T90" fmla="*/ 1900 w 2190"/>
                <a:gd name="T91" fmla="*/ 62 h 2356"/>
                <a:gd name="T92" fmla="*/ 1994 w 2190"/>
                <a:gd name="T93" fmla="*/ 38 h 2356"/>
                <a:gd name="T94" fmla="*/ 2090 w 2190"/>
                <a:gd name="T95" fmla="*/ 18 h 2356"/>
                <a:gd name="T96" fmla="*/ 2190 w 2190"/>
                <a:gd name="T97" fmla="*/ 0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4794307" y="5048527"/>
              <a:ext cx="3469306" cy="4179679"/>
            </a:xfrm>
            <a:custGeom>
              <a:avLst/>
              <a:gdLst>
                <a:gd name="T0" fmla="*/ 2090 w 2186"/>
                <a:gd name="T1" fmla="*/ 600 h 2632"/>
                <a:gd name="T2" fmla="*/ 1900 w 2186"/>
                <a:gd name="T3" fmla="*/ 634 h 2632"/>
                <a:gd name="T4" fmla="*/ 1720 w 2186"/>
                <a:gd name="T5" fmla="*/ 674 h 2632"/>
                <a:gd name="T6" fmla="*/ 1554 w 2186"/>
                <a:gd name="T7" fmla="*/ 724 h 2632"/>
                <a:gd name="T8" fmla="*/ 1398 w 2186"/>
                <a:gd name="T9" fmla="*/ 778 h 2632"/>
                <a:gd name="T10" fmla="*/ 1252 w 2186"/>
                <a:gd name="T11" fmla="*/ 840 h 2632"/>
                <a:gd name="T12" fmla="*/ 1118 w 2186"/>
                <a:gd name="T13" fmla="*/ 906 h 2632"/>
                <a:gd name="T14" fmla="*/ 992 w 2186"/>
                <a:gd name="T15" fmla="*/ 976 h 2632"/>
                <a:gd name="T16" fmla="*/ 878 w 2186"/>
                <a:gd name="T17" fmla="*/ 1052 h 2632"/>
                <a:gd name="T18" fmla="*/ 772 w 2186"/>
                <a:gd name="T19" fmla="*/ 1130 h 2632"/>
                <a:gd name="T20" fmla="*/ 674 w 2186"/>
                <a:gd name="T21" fmla="*/ 1212 h 2632"/>
                <a:gd name="T22" fmla="*/ 586 w 2186"/>
                <a:gd name="T23" fmla="*/ 1298 h 2632"/>
                <a:gd name="T24" fmla="*/ 506 w 2186"/>
                <a:gd name="T25" fmla="*/ 1384 h 2632"/>
                <a:gd name="T26" fmla="*/ 434 w 2186"/>
                <a:gd name="T27" fmla="*/ 1472 h 2632"/>
                <a:gd name="T28" fmla="*/ 368 w 2186"/>
                <a:gd name="T29" fmla="*/ 1560 h 2632"/>
                <a:gd name="T30" fmla="*/ 310 w 2186"/>
                <a:gd name="T31" fmla="*/ 1648 h 2632"/>
                <a:gd name="T32" fmla="*/ 258 w 2186"/>
                <a:gd name="T33" fmla="*/ 1736 h 2632"/>
                <a:gd name="T34" fmla="*/ 212 w 2186"/>
                <a:gd name="T35" fmla="*/ 1824 h 2632"/>
                <a:gd name="T36" fmla="*/ 138 w 2186"/>
                <a:gd name="T37" fmla="*/ 1992 h 2632"/>
                <a:gd name="T38" fmla="*/ 82 w 2186"/>
                <a:gd name="T39" fmla="*/ 2152 h 2632"/>
                <a:gd name="T40" fmla="*/ 44 w 2186"/>
                <a:gd name="T41" fmla="*/ 2296 h 2632"/>
                <a:gd name="T42" fmla="*/ 20 w 2186"/>
                <a:gd name="T43" fmla="*/ 2420 h 2632"/>
                <a:gd name="T44" fmla="*/ 6 w 2186"/>
                <a:gd name="T45" fmla="*/ 2518 h 2632"/>
                <a:gd name="T46" fmla="*/ 0 w 2186"/>
                <a:gd name="T47" fmla="*/ 2614 h 2632"/>
                <a:gd name="T48" fmla="*/ 0 w 2186"/>
                <a:gd name="T49" fmla="*/ 2632 h 2632"/>
                <a:gd name="T50" fmla="*/ 4 w 2186"/>
                <a:gd name="T51" fmla="*/ 2536 h 2632"/>
                <a:gd name="T52" fmla="*/ 16 w 2186"/>
                <a:gd name="T53" fmla="*/ 2422 h 2632"/>
                <a:gd name="T54" fmla="*/ 36 w 2186"/>
                <a:gd name="T55" fmla="*/ 2274 h 2632"/>
                <a:gd name="T56" fmla="*/ 70 w 2186"/>
                <a:gd name="T57" fmla="*/ 2098 h 2632"/>
                <a:gd name="T58" fmla="*/ 120 w 2186"/>
                <a:gd name="T59" fmla="*/ 1900 h 2632"/>
                <a:gd name="T60" fmla="*/ 188 w 2186"/>
                <a:gd name="T61" fmla="*/ 1684 h 2632"/>
                <a:gd name="T62" fmla="*/ 254 w 2186"/>
                <a:gd name="T63" fmla="*/ 1516 h 2632"/>
                <a:gd name="T64" fmla="*/ 306 w 2186"/>
                <a:gd name="T65" fmla="*/ 1402 h 2632"/>
                <a:gd name="T66" fmla="*/ 364 w 2186"/>
                <a:gd name="T67" fmla="*/ 1286 h 2632"/>
                <a:gd name="T68" fmla="*/ 430 w 2186"/>
                <a:gd name="T69" fmla="*/ 1172 h 2632"/>
                <a:gd name="T70" fmla="*/ 502 w 2186"/>
                <a:gd name="T71" fmla="*/ 1058 h 2632"/>
                <a:gd name="T72" fmla="*/ 582 w 2186"/>
                <a:gd name="T73" fmla="*/ 944 h 2632"/>
                <a:gd name="T74" fmla="*/ 670 w 2186"/>
                <a:gd name="T75" fmla="*/ 834 h 2632"/>
                <a:gd name="T76" fmla="*/ 768 w 2186"/>
                <a:gd name="T77" fmla="*/ 726 h 2632"/>
                <a:gd name="T78" fmla="*/ 874 w 2186"/>
                <a:gd name="T79" fmla="*/ 622 h 2632"/>
                <a:gd name="T80" fmla="*/ 988 w 2186"/>
                <a:gd name="T81" fmla="*/ 524 h 2632"/>
                <a:gd name="T82" fmla="*/ 1112 w 2186"/>
                <a:gd name="T83" fmla="*/ 430 h 2632"/>
                <a:gd name="T84" fmla="*/ 1248 w 2186"/>
                <a:gd name="T85" fmla="*/ 342 h 2632"/>
                <a:gd name="T86" fmla="*/ 1392 w 2186"/>
                <a:gd name="T87" fmla="*/ 260 h 2632"/>
                <a:gd name="T88" fmla="*/ 1548 w 2186"/>
                <a:gd name="T89" fmla="*/ 188 h 2632"/>
                <a:gd name="T90" fmla="*/ 1716 w 2186"/>
                <a:gd name="T91" fmla="*/ 122 h 2632"/>
                <a:gd name="T92" fmla="*/ 1894 w 2186"/>
                <a:gd name="T93" fmla="*/ 66 h 2632"/>
                <a:gd name="T94" fmla="*/ 2086 w 2186"/>
                <a:gd name="T95" fmla="*/ 20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4802124" y="3706754"/>
              <a:ext cx="3136893" cy="5524512"/>
            </a:xfrm>
            <a:custGeom>
              <a:avLst/>
              <a:gdLst>
                <a:gd name="T0" fmla="*/ 1976 w 1976"/>
                <a:gd name="T1" fmla="*/ 378 h 3480"/>
                <a:gd name="T2" fmla="*/ 1796 w 1976"/>
                <a:gd name="T3" fmla="*/ 418 h 3480"/>
                <a:gd name="T4" fmla="*/ 1628 w 1976"/>
                <a:gd name="T5" fmla="*/ 470 h 3480"/>
                <a:gd name="T6" fmla="*/ 1470 w 1976"/>
                <a:gd name="T7" fmla="*/ 534 h 3480"/>
                <a:gd name="T8" fmla="*/ 1324 w 1976"/>
                <a:gd name="T9" fmla="*/ 610 h 3480"/>
                <a:gd name="T10" fmla="*/ 1186 w 1976"/>
                <a:gd name="T11" fmla="*/ 696 h 3480"/>
                <a:gd name="T12" fmla="*/ 1058 w 1976"/>
                <a:gd name="T13" fmla="*/ 792 h 3480"/>
                <a:gd name="T14" fmla="*/ 942 w 1976"/>
                <a:gd name="T15" fmla="*/ 896 h 3480"/>
                <a:gd name="T16" fmla="*/ 832 w 1976"/>
                <a:gd name="T17" fmla="*/ 1008 h 3480"/>
                <a:gd name="T18" fmla="*/ 732 w 1976"/>
                <a:gd name="T19" fmla="*/ 1126 h 3480"/>
                <a:gd name="T20" fmla="*/ 640 w 1976"/>
                <a:gd name="T21" fmla="*/ 1250 h 3480"/>
                <a:gd name="T22" fmla="*/ 558 w 1976"/>
                <a:gd name="T23" fmla="*/ 1378 h 3480"/>
                <a:gd name="T24" fmla="*/ 480 w 1976"/>
                <a:gd name="T25" fmla="*/ 1510 h 3480"/>
                <a:gd name="T26" fmla="*/ 412 w 1976"/>
                <a:gd name="T27" fmla="*/ 1646 h 3480"/>
                <a:gd name="T28" fmla="*/ 350 w 1976"/>
                <a:gd name="T29" fmla="*/ 1782 h 3480"/>
                <a:gd name="T30" fmla="*/ 294 w 1976"/>
                <a:gd name="T31" fmla="*/ 1920 h 3480"/>
                <a:gd name="T32" fmla="*/ 246 w 1976"/>
                <a:gd name="T33" fmla="*/ 2058 h 3480"/>
                <a:gd name="T34" fmla="*/ 202 w 1976"/>
                <a:gd name="T35" fmla="*/ 2194 h 3480"/>
                <a:gd name="T36" fmla="*/ 132 w 1976"/>
                <a:gd name="T37" fmla="*/ 2462 h 3480"/>
                <a:gd name="T38" fmla="*/ 80 w 1976"/>
                <a:gd name="T39" fmla="*/ 2712 h 3480"/>
                <a:gd name="T40" fmla="*/ 42 w 1976"/>
                <a:gd name="T41" fmla="*/ 2940 h 3480"/>
                <a:gd name="T42" fmla="*/ 20 w 1976"/>
                <a:gd name="T43" fmla="*/ 3138 h 3480"/>
                <a:gd name="T44" fmla="*/ 4 w 1976"/>
                <a:gd name="T45" fmla="*/ 3362 h 3480"/>
                <a:gd name="T46" fmla="*/ 0 w 1976"/>
                <a:gd name="T47" fmla="*/ 3480 h 3480"/>
                <a:gd name="T48" fmla="*/ 0 w 1976"/>
                <a:gd name="T49" fmla="*/ 3444 h 3480"/>
                <a:gd name="T50" fmla="*/ 10 w 1976"/>
                <a:gd name="T51" fmla="*/ 3172 h 3480"/>
                <a:gd name="T52" fmla="*/ 22 w 1976"/>
                <a:gd name="T53" fmla="*/ 2958 h 3480"/>
                <a:gd name="T54" fmla="*/ 46 w 1976"/>
                <a:gd name="T55" fmla="*/ 2704 h 3480"/>
                <a:gd name="T56" fmla="*/ 78 w 1976"/>
                <a:gd name="T57" fmla="*/ 2420 h 3480"/>
                <a:gd name="T58" fmla="*/ 124 w 1976"/>
                <a:gd name="T59" fmla="*/ 2114 h 3480"/>
                <a:gd name="T60" fmla="*/ 184 w 1976"/>
                <a:gd name="T61" fmla="*/ 1798 h 3480"/>
                <a:gd name="T62" fmla="*/ 242 w 1976"/>
                <a:gd name="T63" fmla="*/ 1558 h 3480"/>
                <a:gd name="T64" fmla="*/ 286 w 1976"/>
                <a:gd name="T65" fmla="*/ 1400 h 3480"/>
                <a:gd name="T66" fmla="*/ 334 w 1976"/>
                <a:gd name="T67" fmla="*/ 1244 h 3480"/>
                <a:gd name="T68" fmla="*/ 388 w 1976"/>
                <a:gd name="T69" fmla="*/ 1092 h 3480"/>
                <a:gd name="T70" fmla="*/ 448 w 1976"/>
                <a:gd name="T71" fmla="*/ 946 h 3480"/>
                <a:gd name="T72" fmla="*/ 514 w 1976"/>
                <a:gd name="T73" fmla="*/ 806 h 3480"/>
                <a:gd name="T74" fmla="*/ 584 w 1976"/>
                <a:gd name="T75" fmla="*/ 672 h 3480"/>
                <a:gd name="T76" fmla="*/ 662 w 1976"/>
                <a:gd name="T77" fmla="*/ 546 h 3480"/>
                <a:gd name="T78" fmla="*/ 748 w 1976"/>
                <a:gd name="T79" fmla="*/ 432 h 3480"/>
                <a:gd name="T80" fmla="*/ 838 w 1976"/>
                <a:gd name="T81" fmla="*/ 328 h 3480"/>
                <a:gd name="T82" fmla="*/ 936 w 1976"/>
                <a:gd name="T83" fmla="*/ 234 h 3480"/>
                <a:gd name="T84" fmla="*/ 1042 w 1976"/>
                <a:gd name="T85" fmla="*/ 156 h 3480"/>
                <a:gd name="T86" fmla="*/ 1156 w 1976"/>
                <a:gd name="T87" fmla="*/ 92 h 3480"/>
                <a:gd name="T88" fmla="*/ 1278 w 1976"/>
                <a:gd name="T89" fmla="*/ 42 h 3480"/>
                <a:gd name="T90" fmla="*/ 1406 w 1976"/>
                <a:gd name="T91" fmla="*/ 10 h 3480"/>
                <a:gd name="T92" fmla="*/ 1474 w 1976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4796744" y="3955241"/>
              <a:ext cx="3339398" cy="5283816"/>
            </a:xfrm>
            <a:custGeom>
              <a:avLst/>
              <a:gdLst>
                <a:gd name="T0" fmla="*/ 1740 w 2104"/>
                <a:gd name="T1" fmla="*/ 0 h 3328"/>
                <a:gd name="T2" fmla="*/ 1582 w 2104"/>
                <a:gd name="T3" fmla="*/ 32 h 3328"/>
                <a:gd name="T4" fmla="*/ 1432 w 2104"/>
                <a:gd name="T5" fmla="*/ 80 h 3328"/>
                <a:gd name="T6" fmla="*/ 1294 w 2104"/>
                <a:gd name="T7" fmla="*/ 142 h 3328"/>
                <a:gd name="T8" fmla="*/ 1164 w 2104"/>
                <a:gd name="T9" fmla="*/ 216 h 3328"/>
                <a:gd name="T10" fmla="*/ 1042 w 2104"/>
                <a:gd name="T11" fmla="*/ 304 h 3328"/>
                <a:gd name="T12" fmla="*/ 930 w 2104"/>
                <a:gd name="T13" fmla="*/ 402 h 3328"/>
                <a:gd name="T14" fmla="*/ 826 w 2104"/>
                <a:gd name="T15" fmla="*/ 512 h 3328"/>
                <a:gd name="T16" fmla="*/ 730 w 2104"/>
                <a:gd name="T17" fmla="*/ 628 h 3328"/>
                <a:gd name="T18" fmla="*/ 642 w 2104"/>
                <a:gd name="T19" fmla="*/ 754 h 3328"/>
                <a:gd name="T20" fmla="*/ 562 w 2104"/>
                <a:gd name="T21" fmla="*/ 886 h 3328"/>
                <a:gd name="T22" fmla="*/ 488 w 2104"/>
                <a:gd name="T23" fmla="*/ 1024 h 3328"/>
                <a:gd name="T24" fmla="*/ 420 w 2104"/>
                <a:gd name="T25" fmla="*/ 1166 h 3328"/>
                <a:gd name="T26" fmla="*/ 360 w 2104"/>
                <a:gd name="T27" fmla="*/ 1312 h 3328"/>
                <a:gd name="T28" fmla="*/ 306 w 2104"/>
                <a:gd name="T29" fmla="*/ 1462 h 3328"/>
                <a:gd name="T30" fmla="*/ 258 w 2104"/>
                <a:gd name="T31" fmla="*/ 1610 h 3328"/>
                <a:gd name="T32" fmla="*/ 214 w 2104"/>
                <a:gd name="T33" fmla="*/ 1762 h 3328"/>
                <a:gd name="T34" fmla="*/ 142 w 2104"/>
                <a:gd name="T35" fmla="*/ 2058 h 3328"/>
                <a:gd name="T36" fmla="*/ 88 w 2104"/>
                <a:gd name="T37" fmla="*/ 2344 h 3328"/>
                <a:gd name="T38" fmla="*/ 50 w 2104"/>
                <a:gd name="T39" fmla="*/ 2608 h 3328"/>
                <a:gd name="T40" fmla="*/ 26 w 2104"/>
                <a:gd name="T41" fmla="*/ 2844 h 3328"/>
                <a:gd name="T42" fmla="*/ 10 w 2104"/>
                <a:gd name="T43" fmla="*/ 3044 h 3328"/>
                <a:gd name="T44" fmla="*/ 0 w 2104"/>
                <a:gd name="T45" fmla="*/ 3294 h 3328"/>
                <a:gd name="T46" fmla="*/ 0 w 2104"/>
                <a:gd name="T47" fmla="*/ 3328 h 3328"/>
                <a:gd name="T48" fmla="*/ 4 w 2104"/>
                <a:gd name="T49" fmla="*/ 3220 h 3328"/>
                <a:gd name="T50" fmla="*/ 16 w 2104"/>
                <a:gd name="T51" fmla="*/ 3094 h 3328"/>
                <a:gd name="T52" fmla="*/ 36 w 2104"/>
                <a:gd name="T53" fmla="*/ 2930 h 3328"/>
                <a:gd name="T54" fmla="*/ 68 w 2104"/>
                <a:gd name="T55" fmla="*/ 2734 h 3328"/>
                <a:gd name="T56" fmla="*/ 118 w 2104"/>
                <a:gd name="T57" fmla="*/ 2512 h 3328"/>
                <a:gd name="T58" fmla="*/ 184 w 2104"/>
                <a:gd name="T59" fmla="*/ 2272 h 3328"/>
                <a:gd name="T60" fmla="*/ 248 w 2104"/>
                <a:gd name="T61" fmla="*/ 2086 h 3328"/>
                <a:gd name="T62" fmla="*/ 298 w 2104"/>
                <a:gd name="T63" fmla="*/ 1958 h 3328"/>
                <a:gd name="T64" fmla="*/ 354 w 2104"/>
                <a:gd name="T65" fmla="*/ 1832 h 3328"/>
                <a:gd name="T66" fmla="*/ 418 w 2104"/>
                <a:gd name="T67" fmla="*/ 1704 h 3328"/>
                <a:gd name="T68" fmla="*/ 488 w 2104"/>
                <a:gd name="T69" fmla="*/ 1578 h 3328"/>
                <a:gd name="T70" fmla="*/ 564 w 2104"/>
                <a:gd name="T71" fmla="*/ 1454 h 3328"/>
                <a:gd name="T72" fmla="*/ 650 w 2104"/>
                <a:gd name="T73" fmla="*/ 1332 h 3328"/>
                <a:gd name="T74" fmla="*/ 742 w 2104"/>
                <a:gd name="T75" fmla="*/ 1214 h 3328"/>
                <a:gd name="T76" fmla="*/ 844 w 2104"/>
                <a:gd name="T77" fmla="*/ 1100 h 3328"/>
                <a:gd name="T78" fmla="*/ 956 w 2104"/>
                <a:gd name="T79" fmla="*/ 992 h 3328"/>
                <a:gd name="T80" fmla="*/ 1074 w 2104"/>
                <a:gd name="T81" fmla="*/ 890 h 3328"/>
                <a:gd name="T82" fmla="*/ 1204 w 2104"/>
                <a:gd name="T83" fmla="*/ 794 h 3328"/>
                <a:gd name="T84" fmla="*/ 1344 w 2104"/>
                <a:gd name="T85" fmla="*/ 708 h 3328"/>
                <a:gd name="T86" fmla="*/ 1494 w 2104"/>
                <a:gd name="T87" fmla="*/ 628 h 3328"/>
                <a:gd name="T88" fmla="*/ 1654 w 2104"/>
                <a:gd name="T89" fmla="*/ 560 h 3328"/>
                <a:gd name="T90" fmla="*/ 1826 w 2104"/>
                <a:gd name="T91" fmla="*/ 500 h 3328"/>
                <a:gd name="T92" fmla="*/ 2008 w 2104"/>
                <a:gd name="T93" fmla="*/ 454 h 3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4792082" y="3529797"/>
              <a:ext cx="2926749" cy="5749925"/>
            </a:xfrm>
            <a:custGeom>
              <a:avLst/>
              <a:gdLst>
                <a:gd name="T0" fmla="*/ 1844 w 1844"/>
                <a:gd name="T1" fmla="*/ 1880 h 3622"/>
                <a:gd name="T2" fmla="*/ 1676 w 1844"/>
                <a:gd name="T3" fmla="*/ 1910 h 3622"/>
                <a:gd name="T4" fmla="*/ 1520 w 1844"/>
                <a:gd name="T5" fmla="*/ 1946 h 3622"/>
                <a:gd name="T6" fmla="*/ 1374 w 1844"/>
                <a:gd name="T7" fmla="*/ 1988 h 3622"/>
                <a:gd name="T8" fmla="*/ 1236 w 1844"/>
                <a:gd name="T9" fmla="*/ 2036 h 3622"/>
                <a:gd name="T10" fmla="*/ 1110 w 1844"/>
                <a:gd name="T11" fmla="*/ 2088 h 3622"/>
                <a:gd name="T12" fmla="*/ 990 w 1844"/>
                <a:gd name="T13" fmla="*/ 2144 h 3622"/>
                <a:gd name="T14" fmla="*/ 882 w 1844"/>
                <a:gd name="T15" fmla="*/ 2206 h 3622"/>
                <a:gd name="T16" fmla="*/ 780 w 1844"/>
                <a:gd name="T17" fmla="*/ 2270 h 3622"/>
                <a:gd name="T18" fmla="*/ 686 w 1844"/>
                <a:gd name="T19" fmla="*/ 2338 h 3622"/>
                <a:gd name="T20" fmla="*/ 602 w 1844"/>
                <a:gd name="T21" fmla="*/ 2408 h 3622"/>
                <a:gd name="T22" fmla="*/ 524 w 1844"/>
                <a:gd name="T23" fmla="*/ 2480 h 3622"/>
                <a:gd name="T24" fmla="*/ 452 w 1844"/>
                <a:gd name="T25" fmla="*/ 2554 h 3622"/>
                <a:gd name="T26" fmla="*/ 388 w 1844"/>
                <a:gd name="T27" fmla="*/ 2630 h 3622"/>
                <a:gd name="T28" fmla="*/ 330 w 1844"/>
                <a:gd name="T29" fmla="*/ 2704 h 3622"/>
                <a:gd name="T30" fmla="*/ 278 w 1844"/>
                <a:gd name="T31" fmla="*/ 2780 h 3622"/>
                <a:gd name="T32" fmla="*/ 192 w 1844"/>
                <a:gd name="T33" fmla="*/ 2930 h 3622"/>
                <a:gd name="T34" fmla="*/ 124 w 1844"/>
                <a:gd name="T35" fmla="*/ 3076 h 3622"/>
                <a:gd name="T36" fmla="*/ 76 w 1844"/>
                <a:gd name="T37" fmla="*/ 3212 h 3622"/>
                <a:gd name="T38" fmla="*/ 42 w 1844"/>
                <a:gd name="T39" fmla="*/ 3334 h 3622"/>
                <a:gd name="T40" fmla="*/ 20 w 1844"/>
                <a:gd name="T41" fmla="*/ 3440 h 3622"/>
                <a:gd name="T42" fmla="*/ 4 w 1844"/>
                <a:gd name="T43" fmla="*/ 3558 h 3622"/>
                <a:gd name="T44" fmla="*/ 0 w 1844"/>
                <a:gd name="T45" fmla="*/ 3622 h 3622"/>
                <a:gd name="T46" fmla="*/ 0 w 1844"/>
                <a:gd name="T47" fmla="*/ 3478 h 3622"/>
                <a:gd name="T48" fmla="*/ 10 w 1844"/>
                <a:gd name="T49" fmla="*/ 3098 h 3622"/>
                <a:gd name="T50" fmla="*/ 28 w 1844"/>
                <a:gd name="T51" fmla="*/ 2700 h 3622"/>
                <a:gd name="T52" fmla="*/ 50 w 1844"/>
                <a:gd name="T53" fmla="*/ 2400 h 3622"/>
                <a:gd name="T54" fmla="*/ 80 w 1844"/>
                <a:gd name="T55" fmla="*/ 2084 h 3622"/>
                <a:gd name="T56" fmla="*/ 118 w 1844"/>
                <a:gd name="T57" fmla="*/ 1758 h 3622"/>
                <a:gd name="T58" fmla="*/ 170 w 1844"/>
                <a:gd name="T59" fmla="*/ 1434 h 3622"/>
                <a:gd name="T60" fmla="*/ 232 w 1844"/>
                <a:gd name="T61" fmla="*/ 1120 h 3622"/>
                <a:gd name="T62" fmla="*/ 270 w 1844"/>
                <a:gd name="T63" fmla="*/ 970 h 3622"/>
                <a:gd name="T64" fmla="*/ 310 w 1844"/>
                <a:gd name="T65" fmla="*/ 826 h 3622"/>
                <a:gd name="T66" fmla="*/ 354 w 1844"/>
                <a:gd name="T67" fmla="*/ 690 h 3622"/>
                <a:gd name="T68" fmla="*/ 402 w 1844"/>
                <a:gd name="T69" fmla="*/ 562 h 3622"/>
                <a:gd name="T70" fmla="*/ 454 w 1844"/>
                <a:gd name="T71" fmla="*/ 444 h 3622"/>
                <a:gd name="T72" fmla="*/ 512 w 1844"/>
                <a:gd name="T73" fmla="*/ 336 h 3622"/>
                <a:gd name="T74" fmla="*/ 572 w 1844"/>
                <a:gd name="T75" fmla="*/ 240 h 3622"/>
                <a:gd name="T76" fmla="*/ 638 w 1844"/>
                <a:gd name="T77" fmla="*/ 158 h 3622"/>
                <a:gd name="T78" fmla="*/ 710 w 1844"/>
                <a:gd name="T79" fmla="*/ 90 h 3622"/>
                <a:gd name="T80" fmla="*/ 786 w 1844"/>
                <a:gd name="T81" fmla="*/ 36 h 3622"/>
                <a:gd name="T82" fmla="*/ 866 w 1844"/>
                <a:gd name="T83" fmla="*/ 0 h 3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4797616" y="6848979"/>
              <a:ext cx="2407117" cy="2422227"/>
            </a:xfrm>
            <a:custGeom>
              <a:avLst/>
              <a:gdLst>
                <a:gd name="T0" fmla="*/ 0 w 1516"/>
                <a:gd name="T1" fmla="*/ 1526 h 1526"/>
                <a:gd name="T2" fmla="*/ 0 w 1516"/>
                <a:gd name="T3" fmla="*/ 1526 h 1526"/>
                <a:gd name="T4" fmla="*/ 0 w 1516"/>
                <a:gd name="T5" fmla="*/ 1512 h 1526"/>
                <a:gd name="T6" fmla="*/ 2 w 1516"/>
                <a:gd name="T7" fmla="*/ 1472 h 1526"/>
                <a:gd name="T8" fmla="*/ 8 w 1516"/>
                <a:gd name="T9" fmla="*/ 1408 h 1526"/>
                <a:gd name="T10" fmla="*/ 14 w 1516"/>
                <a:gd name="T11" fmla="*/ 1368 h 1526"/>
                <a:gd name="T12" fmla="*/ 22 w 1516"/>
                <a:gd name="T13" fmla="*/ 1326 h 1526"/>
                <a:gd name="T14" fmla="*/ 32 w 1516"/>
                <a:gd name="T15" fmla="*/ 1278 h 1526"/>
                <a:gd name="T16" fmla="*/ 44 w 1516"/>
                <a:gd name="T17" fmla="*/ 1226 h 1526"/>
                <a:gd name="T18" fmla="*/ 58 w 1516"/>
                <a:gd name="T19" fmla="*/ 1172 h 1526"/>
                <a:gd name="T20" fmla="*/ 76 w 1516"/>
                <a:gd name="T21" fmla="*/ 1114 h 1526"/>
                <a:gd name="T22" fmla="*/ 98 w 1516"/>
                <a:gd name="T23" fmla="*/ 1054 h 1526"/>
                <a:gd name="T24" fmla="*/ 124 w 1516"/>
                <a:gd name="T25" fmla="*/ 992 h 1526"/>
                <a:gd name="T26" fmla="*/ 152 w 1516"/>
                <a:gd name="T27" fmla="*/ 928 h 1526"/>
                <a:gd name="T28" fmla="*/ 186 w 1516"/>
                <a:gd name="T29" fmla="*/ 864 h 1526"/>
                <a:gd name="T30" fmla="*/ 222 w 1516"/>
                <a:gd name="T31" fmla="*/ 798 h 1526"/>
                <a:gd name="T32" fmla="*/ 264 w 1516"/>
                <a:gd name="T33" fmla="*/ 732 h 1526"/>
                <a:gd name="T34" fmla="*/ 312 w 1516"/>
                <a:gd name="T35" fmla="*/ 666 h 1526"/>
                <a:gd name="T36" fmla="*/ 366 w 1516"/>
                <a:gd name="T37" fmla="*/ 600 h 1526"/>
                <a:gd name="T38" fmla="*/ 394 w 1516"/>
                <a:gd name="T39" fmla="*/ 568 h 1526"/>
                <a:gd name="T40" fmla="*/ 424 w 1516"/>
                <a:gd name="T41" fmla="*/ 536 h 1526"/>
                <a:gd name="T42" fmla="*/ 454 w 1516"/>
                <a:gd name="T43" fmla="*/ 504 h 1526"/>
                <a:gd name="T44" fmla="*/ 488 w 1516"/>
                <a:gd name="T45" fmla="*/ 472 h 1526"/>
                <a:gd name="T46" fmla="*/ 522 w 1516"/>
                <a:gd name="T47" fmla="*/ 442 h 1526"/>
                <a:gd name="T48" fmla="*/ 558 w 1516"/>
                <a:gd name="T49" fmla="*/ 410 h 1526"/>
                <a:gd name="T50" fmla="*/ 596 w 1516"/>
                <a:gd name="T51" fmla="*/ 380 h 1526"/>
                <a:gd name="T52" fmla="*/ 634 w 1516"/>
                <a:gd name="T53" fmla="*/ 352 h 1526"/>
                <a:gd name="T54" fmla="*/ 676 w 1516"/>
                <a:gd name="T55" fmla="*/ 322 h 1526"/>
                <a:gd name="T56" fmla="*/ 718 w 1516"/>
                <a:gd name="T57" fmla="*/ 294 h 1526"/>
                <a:gd name="T58" fmla="*/ 762 w 1516"/>
                <a:gd name="T59" fmla="*/ 266 h 1526"/>
                <a:gd name="T60" fmla="*/ 808 w 1516"/>
                <a:gd name="T61" fmla="*/ 240 h 1526"/>
                <a:gd name="T62" fmla="*/ 856 w 1516"/>
                <a:gd name="T63" fmla="*/ 214 h 1526"/>
                <a:gd name="T64" fmla="*/ 906 w 1516"/>
                <a:gd name="T65" fmla="*/ 190 h 1526"/>
                <a:gd name="T66" fmla="*/ 958 w 1516"/>
                <a:gd name="T67" fmla="*/ 166 h 1526"/>
                <a:gd name="T68" fmla="*/ 1012 w 1516"/>
                <a:gd name="T69" fmla="*/ 142 h 1526"/>
                <a:gd name="T70" fmla="*/ 1068 w 1516"/>
                <a:gd name="T71" fmla="*/ 120 h 1526"/>
                <a:gd name="T72" fmla="*/ 1126 w 1516"/>
                <a:gd name="T73" fmla="*/ 100 h 1526"/>
                <a:gd name="T74" fmla="*/ 1186 w 1516"/>
                <a:gd name="T75" fmla="*/ 80 h 1526"/>
                <a:gd name="T76" fmla="*/ 1246 w 1516"/>
                <a:gd name="T77" fmla="*/ 60 h 1526"/>
                <a:gd name="T78" fmla="*/ 1310 w 1516"/>
                <a:gd name="T79" fmla="*/ 44 h 1526"/>
                <a:gd name="T80" fmla="*/ 1376 w 1516"/>
                <a:gd name="T81" fmla="*/ 28 h 1526"/>
                <a:gd name="T82" fmla="*/ 1444 w 1516"/>
                <a:gd name="T83" fmla="*/ 12 h 1526"/>
                <a:gd name="T84" fmla="*/ 1516 w 1516"/>
                <a:gd name="T85" fmla="*/ 0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4799688" y="3784597"/>
              <a:ext cx="378260" cy="5493947"/>
            </a:xfrm>
            <a:custGeom>
              <a:avLst/>
              <a:gdLst>
                <a:gd name="T0" fmla="*/ 238 w 238"/>
                <a:gd name="T1" fmla="*/ 0 h 3460"/>
                <a:gd name="T2" fmla="*/ 238 w 238"/>
                <a:gd name="T3" fmla="*/ 0 h 3460"/>
                <a:gd name="T4" fmla="*/ 216 w 238"/>
                <a:gd name="T5" fmla="*/ 82 h 3460"/>
                <a:gd name="T6" fmla="*/ 196 w 238"/>
                <a:gd name="T7" fmla="*/ 176 h 3460"/>
                <a:gd name="T8" fmla="*/ 178 w 238"/>
                <a:gd name="T9" fmla="*/ 278 h 3460"/>
                <a:gd name="T10" fmla="*/ 160 w 238"/>
                <a:gd name="T11" fmla="*/ 386 h 3460"/>
                <a:gd name="T12" fmla="*/ 144 w 238"/>
                <a:gd name="T13" fmla="*/ 504 h 3460"/>
                <a:gd name="T14" fmla="*/ 128 w 238"/>
                <a:gd name="T15" fmla="*/ 628 h 3460"/>
                <a:gd name="T16" fmla="*/ 114 w 238"/>
                <a:gd name="T17" fmla="*/ 756 h 3460"/>
                <a:gd name="T18" fmla="*/ 102 w 238"/>
                <a:gd name="T19" fmla="*/ 890 h 3460"/>
                <a:gd name="T20" fmla="*/ 90 w 238"/>
                <a:gd name="T21" fmla="*/ 1028 h 3460"/>
                <a:gd name="T22" fmla="*/ 78 w 238"/>
                <a:gd name="T23" fmla="*/ 1170 h 3460"/>
                <a:gd name="T24" fmla="*/ 58 w 238"/>
                <a:gd name="T25" fmla="*/ 1458 h 3460"/>
                <a:gd name="T26" fmla="*/ 44 w 238"/>
                <a:gd name="T27" fmla="*/ 1752 h 3460"/>
                <a:gd name="T28" fmla="*/ 30 w 238"/>
                <a:gd name="T29" fmla="*/ 2040 h 3460"/>
                <a:gd name="T30" fmla="*/ 20 w 238"/>
                <a:gd name="T31" fmla="*/ 2320 h 3460"/>
                <a:gd name="T32" fmla="*/ 12 w 238"/>
                <a:gd name="T33" fmla="*/ 2584 h 3460"/>
                <a:gd name="T34" fmla="*/ 8 w 238"/>
                <a:gd name="T35" fmla="*/ 2824 h 3460"/>
                <a:gd name="T36" fmla="*/ 4 w 238"/>
                <a:gd name="T37" fmla="*/ 3036 h 3460"/>
                <a:gd name="T38" fmla="*/ 0 w 238"/>
                <a:gd name="T39" fmla="*/ 3346 h 3460"/>
                <a:gd name="T40" fmla="*/ 0 w 238"/>
                <a:gd name="T41" fmla="*/ 3460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accent2">
                  <a:lumMod val="40000"/>
                  <a:lumOff val="60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220913" y="3873500"/>
            <a:ext cx="5118100" cy="5264150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5"/>
          <p:cNvSpPr>
            <a:spLocks noEditPoints="1"/>
          </p:cNvSpPr>
          <p:nvPr/>
        </p:nvSpPr>
        <p:spPr bwMode="auto">
          <a:xfrm>
            <a:off x="400050" y="1863725"/>
            <a:ext cx="8801100" cy="9361488"/>
          </a:xfrm>
          <a:custGeom>
            <a:avLst/>
            <a:gdLst>
              <a:gd name="T0" fmla="*/ 2147483646 w 3906"/>
              <a:gd name="T1" fmla="*/ 2147483646 h 4154"/>
              <a:gd name="T2" fmla="*/ 2147483646 w 3906"/>
              <a:gd name="T3" fmla="*/ 2147483646 h 4154"/>
              <a:gd name="T4" fmla="*/ 2147483646 w 3906"/>
              <a:gd name="T5" fmla="*/ 2147483646 h 4154"/>
              <a:gd name="T6" fmla="*/ 2147483646 w 3906"/>
              <a:gd name="T7" fmla="*/ 2147483646 h 4154"/>
              <a:gd name="T8" fmla="*/ 2147483646 w 3906"/>
              <a:gd name="T9" fmla="*/ 2147483646 h 4154"/>
              <a:gd name="T10" fmla="*/ 2147483646 w 3906"/>
              <a:gd name="T11" fmla="*/ 2147483646 h 4154"/>
              <a:gd name="T12" fmla="*/ 2147483646 w 3906"/>
              <a:gd name="T13" fmla="*/ 2147483646 h 4154"/>
              <a:gd name="T14" fmla="*/ 2147483646 w 3906"/>
              <a:gd name="T15" fmla="*/ 2147483646 h 4154"/>
              <a:gd name="T16" fmla="*/ 2147483646 w 3906"/>
              <a:gd name="T17" fmla="*/ 2147483646 h 4154"/>
              <a:gd name="T18" fmla="*/ 2147483646 w 3906"/>
              <a:gd name="T19" fmla="*/ 2147483646 h 4154"/>
              <a:gd name="T20" fmla="*/ 2147483646 w 3906"/>
              <a:gd name="T21" fmla="*/ 2147483646 h 4154"/>
              <a:gd name="T22" fmla="*/ 2147483646 w 3906"/>
              <a:gd name="T23" fmla="*/ 2147483646 h 4154"/>
              <a:gd name="T24" fmla="*/ 2147483646 w 3906"/>
              <a:gd name="T25" fmla="*/ 2147483646 h 4154"/>
              <a:gd name="T26" fmla="*/ 2147483646 w 3906"/>
              <a:gd name="T27" fmla="*/ 2147483646 h 4154"/>
              <a:gd name="T28" fmla="*/ 2147483646 w 3906"/>
              <a:gd name="T29" fmla="*/ 2147483646 h 4154"/>
              <a:gd name="T30" fmla="*/ 2147483646 w 3906"/>
              <a:gd name="T31" fmla="*/ 2147483646 h 4154"/>
              <a:gd name="T32" fmla="*/ 2147483646 w 3906"/>
              <a:gd name="T33" fmla="*/ 2147483646 h 4154"/>
              <a:gd name="T34" fmla="*/ 2147483646 w 3906"/>
              <a:gd name="T35" fmla="*/ 2147483646 h 4154"/>
              <a:gd name="T36" fmla="*/ 2147483646 w 3906"/>
              <a:gd name="T37" fmla="*/ 2147483646 h 4154"/>
              <a:gd name="T38" fmla="*/ 2147483646 w 3906"/>
              <a:gd name="T39" fmla="*/ 2147483646 h 4154"/>
              <a:gd name="T40" fmla="*/ 2147483646 w 3906"/>
              <a:gd name="T41" fmla="*/ 2147483646 h 4154"/>
              <a:gd name="T42" fmla="*/ 873354829 w 3906"/>
              <a:gd name="T43" fmla="*/ 2147483646 h 4154"/>
              <a:gd name="T44" fmla="*/ 81242310 w 3906"/>
              <a:gd name="T45" fmla="*/ 2147483646 h 4154"/>
              <a:gd name="T46" fmla="*/ 71087021 w 3906"/>
              <a:gd name="T47" fmla="*/ 2147483646 h 4154"/>
              <a:gd name="T48" fmla="*/ 842888963 w 3906"/>
              <a:gd name="T49" fmla="*/ 2147483646 h 4154"/>
              <a:gd name="T50" fmla="*/ 1980281298 w 3906"/>
              <a:gd name="T51" fmla="*/ 2147483646 h 4154"/>
              <a:gd name="T52" fmla="*/ 2147483646 w 3906"/>
              <a:gd name="T53" fmla="*/ 2147483646 h 4154"/>
              <a:gd name="T54" fmla="*/ 2147483646 w 3906"/>
              <a:gd name="T55" fmla="*/ 2147483646 h 4154"/>
              <a:gd name="T56" fmla="*/ 2147483646 w 3906"/>
              <a:gd name="T57" fmla="*/ 2147483646 h 4154"/>
              <a:gd name="T58" fmla="*/ 2147483646 w 3906"/>
              <a:gd name="T59" fmla="*/ 2147483646 h 4154"/>
              <a:gd name="T60" fmla="*/ 2147483646 w 3906"/>
              <a:gd name="T61" fmla="*/ 578949664 h 4154"/>
              <a:gd name="T62" fmla="*/ 2147483646 w 3906"/>
              <a:gd name="T63" fmla="*/ 0 h 4154"/>
              <a:gd name="T64" fmla="*/ 2147483646 w 3906"/>
              <a:gd name="T65" fmla="*/ 243768280 h 4154"/>
              <a:gd name="T66" fmla="*/ 2147483646 w 3906"/>
              <a:gd name="T67" fmla="*/ 995387142 h 4154"/>
              <a:gd name="T68" fmla="*/ 2147483646 w 3906"/>
              <a:gd name="T69" fmla="*/ 2147483646 h 4154"/>
              <a:gd name="T70" fmla="*/ 2147483646 w 3906"/>
              <a:gd name="T71" fmla="*/ 2147483646 h 4154"/>
              <a:gd name="T72" fmla="*/ 2147483646 w 3906"/>
              <a:gd name="T73" fmla="*/ 2147483646 h 4154"/>
              <a:gd name="T74" fmla="*/ 2147483646 w 3906"/>
              <a:gd name="T75" fmla="*/ 2147483646 h 4154"/>
              <a:gd name="T76" fmla="*/ 2147483646 w 3906"/>
              <a:gd name="T77" fmla="*/ 2147483646 h 4154"/>
              <a:gd name="T78" fmla="*/ 2147483646 w 3906"/>
              <a:gd name="T79" fmla="*/ 2147483646 h 4154"/>
              <a:gd name="T80" fmla="*/ 2147483646 w 3906"/>
              <a:gd name="T81" fmla="*/ 2147483646 h 4154"/>
              <a:gd name="T82" fmla="*/ 2147483646 w 3906"/>
              <a:gd name="T83" fmla="*/ 2147483646 h 4154"/>
              <a:gd name="T84" fmla="*/ 2147483646 w 3906"/>
              <a:gd name="T85" fmla="*/ 2147483646 h 4154"/>
              <a:gd name="T86" fmla="*/ 2147483646 w 3906"/>
              <a:gd name="T87" fmla="*/ 2147483646 h 4154"/>
              <a:gd name="T88" fmla="*/ 2147483646 w 3906"/>
              <a:gd name="T89" fmla="*/ 2147483646 h 4154"/>
              <a:gd name="T90" fmla="*/ 2147483646 w 3906"/>
              <a:gd name="T91" fmla="*/ 2147483646 h 4154"/>
              <a:gd name="T92" fmla="*/ 2147483646 w 3906"/>
              <a:gd name="T93" fmla="*/ 2147483646 h 4154"/>
              <a:gd name="T94" fmla="*/ 2147483646 w 3906"/>
              <a:gd name="T95" fmla="*/ 2147483646 h 4154"/>
              <a:gd name="T96" fmla="*/ 2147483646 w 3906"/>
              <a:gd name="T97" fmla="*/ 2147483646 h 4154"/>
              <a:gd name="T98" fmla="*/ 2147483646 w 3906"/>
              <a:gd name="T99" fmla="*/ 2147483646 h 4154"/>
              <a:gd name="T100" fmla="*/ 2147483646 w 3906"/>
              <a:gd name="T101" fmla="*/ 2147483646 h 4154"/>
              <a:gd name="T102" fmla="*/ 2147483646 w 3906"/>
              <a:gd name="T103" fmla="*/ 1259469445 h 4154"/>
              <a:gd name="T104" fmla="*/ 2147483646 w 3906"/>
              <a:gd name="T105" fmla="*/ 599263688 h 4154"/>
              <a:gd name="T106" fmla="*/ 2147483646 w 3906"/>
              <a:gd name="T107" fmla="*/ 385966443 h 4154"/>
              <a:gd name="T108" fmla="*/ 2147483646 w 3906"/>
              <a:gd name="T109" fmla="*/ 1046172200 h 4154"/>
              <a:gd name="T110" fmla="*/ 2147483646 w 3906"/>
              <a:gd name="T111" fmla="*/ 2147483646 h 4154"/>
              <a:gd name="T112" fmla="*/ 2147483646 w 3906"/>
              <a:gd name="T113" fmla="*/ 2147483646 h 4154"/>
              <a:gd name="T114" fmla="*/ 2147483646 w 3906"/>
              <a:gd name="T115" fmla="*/ 2147483646 h 415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906" h="4154">
                <a:moveTo>
                  <a:pt x="1402" y="1626"/>
                </a:moveTo>
                <a:lnTo>
                  <a:pt x="2380" y="2982"/>
                </a:lnTo>
                <a:lnTo>
                  <a:pt x="2474" y="2802"/>
                </a:lnTo>
                <a:lnTo>
                  <a:pt x="2554" y="2644"/>
                </a:lnTo>
                <a:lnTo>
                  <a:pt x="2618" y="2510"/>
                </a:lnTo>
                <a:lnTo>
                  <a:pt x="2644" y="2450"/>
                </a:lnTo>
                <a:lnTo>
                  <a:pt x="2666" y="2396"/>
                </a:lnTo>
                <a:lnTo>
                  <a:pt x="2686" y="2346"/>
                </a:lnTo>
                <a:lnTo>
                  <a:pt x="2702" y="2298"/>
                </a:lnTo>
                <a:lnTo>
                  <a:pt x="2716" y="2252"/>
                </a:lnTo>
                <a:lnTo>
                  <a:pt x="2728" y="2208"/>
                </a:lnTo>
                <a:lnTo>
                  <a:pt x="2736" y="2166"/>
                </a:lnTo>
                <a:lnTo>
                  <a:pt x="2744" y="2124"/>
                </a:lnTo>
                <a:lnTo>
                  <a:pt x="2746" y="2086"/>
                </a:lnTo>
                <a:lnTo>
                  <a:pt x="2748" y="2050"/>
                </a:lnTo>
                <a:lnTo>
                  <a:pt x="2746" y="2016"/>
                </a:lnTo>
                <a:lnTo>
                  <a:pt x="2742" y="1982"/>
                </a:lnTo>
                <a:lnTo>
                  <a:pt x="2734" y="1952"/>
                </a:lnTo>
                <a:lnTo>
                  <a:pt x="2722" y="1922"/>
                </a:lnTo>
                <a:lnTo>
                  <a:pt x="2708" y="1894"/>
                </a:lnTo>
                <a:lnTo>
                  <a:pt x="2692" y="1870"/>
                </a:lnTo>
                <a:lnTo>
                  <a:pt x="2670" y="1846"/>
                </a:lnTo>
                <a:lnTo>
                  <a:pt x="2646" y="1822"/>
                </a:lnTo>
                <a:lnTo>
                  <a:pt x="2620" y="1802"/>
                </a:lnTo>
                <a:lnTo>
                  <a:pt x="2590" y="1784"/>
                </a:lnTo>
                <a:lnTo>
                  <a:pt x="2556" y="1766"/>
                </a:lnTo>
                <a:lnTo>
                  <a:pt x="2520" y="1752"/>
                </a:lnTo>
                <a:lnTo>
                  <a:pt x="2480" y="1738"/>
                </a:lnTo>
                <a:lnTo>
                  <a:pt x="2438" y="1726"/>
                </a:lnTo>
                <a:lnTo>
                  <a:pt x="2392" y="1716"/>
                </a:lnTo>
                <a:lnTo>
                  <a:pt x="2342" y="1708"/>
                </a:lnTo>
                <a:lnTo>
                  <a:pt x="2342" y="1648"/>
                </a:lnTo>
                <a:lnTo>
                  <a:pt x="3478" y="1648"/>
                </a:lnTo>
                <a:lnTo>
                  <a:pt x="3478" y="1706"/>
                </a:lnTo>
                <a:lnTo>
                  <a:pt x="3414" y="1712"/>
                </a:lnTo>
                <a:lnTo>
                  <a:pt x="3356" y="1722"/>
                </a:lnTo>
                <a:lnTo>
                  <a:pt x="3306" y="1736"/>
                </a:lnTo>
                <a:lnTo>
                  <a:pt x="3260" y="1750"/>
                </a:lnTo>
                <a:lnTo>
                  <a:pt x="3218" y="1770"/>
                </a:lnTo>
                <a:lnTo>
                  <a:pt x="3178" y="1794"/>
                </a:lnTo>
                <a:lnTo>
                  <a:pt x="3138" y="1822"/>
                </a:lnTo>
                <a:lnTo>
                  <a:pt x="3098" y="1854"/>
                </a:lnTo>
                <a:lnTo>
                  <a:pt x="3080" y="1874"/>
                </a:lnTo>
                <a:lnTo>
                  <a:pt x="3060" y="1894"/>
                </a:lnTo>
                <a:lnTo>
                  <a:pt x="3020" y="1944"/>
                </a:lnTo>
                <a:lnTo>
                  <a:pt x="2978" y="2004"/>
                </a:lnTo>
                <a:lnTo>
                  <a:pt x="2932" y="2074"/>
                </a:lnTo>
                <a:lnTo>
                  <a:pt x="2886" y="2154"/>
                </a:lnTo>
                <a:lnTo>
                  <a:pt x="2836" y="2242"/>
                </a:lnTo>
                <a:lnTo>
                  <a:pt x="2784" y="2342"/>
                </a:lnTo>
                <a:lnTo>
                  <a:pt x="2730" y="2450"/>
                </a:lnTo>
                <a:lnTo>
                  <a:pt x="2640" y="2638"/>
                </a:lnTo>
                <a:lnTo>
                  <a:pt x="2600" y="2722"/>
                </a:lnTo>
                <a:lnTo>
                  <a:pt x="2550" y="2820"/>
                </a:lnTo>
                <a:lnTo>
                  <a:pt x="2492" y="2928"/>
                </a:lnTo>
                <a:lnTo>
                  <a:pt x="2426" y="3050"/>
                </a:lnTo>
                <a:lnTo>
                  <a:pt x="2484" y="3124"/>
                </a:lnTo>
                <a:lnTo>
                  <a:pt x="2548" y="3202"/>
                </a:lnTo>
                <a:lnTo>
                  <a:pt x="2616" y="3280"/>
                </a:lnTo>
                <a:lnTo>
                  <a:pt x="2688" y="3364"/>
                </a:lnTo>
                <a:lnTo>
                  <a:pt x="2762" y="3444"/>
                </a:lnTo>
                <a:lnTo>
                  <a:pt x="2830" y="3516"/>
                </a:lnTo>
                <a:lnTo>
                  <a:pt x="2896" y="3582"/>
                </a:lnTo>
                <a:lnTo>
                  <a:pt x="2956" y="3640"/>
                </a:lnTo>
                <a:lnTo>
                  <a:pt x="3036" y="3710"/>
                </a:lnTo>
                <a:lnTo>
                  <a:pt x="3074" y="3742"/>
                </a:lnTo>
                <a:lnTo>
                  <a:pt x="3112" y="3770"/>
                </a:lnTo>
                <a:lnTo>
                  <a:pt x="3148" y="3798"/>
                </a:lnTo>
                <a:lnTo>
                  <a:pt x="3182" y="3820"/>
                </a:lnTo>
                <a:lnTo>
                  <a:pt x="3214" y="3842"/>
                </a:lnTo>
                <a:lnTo>
                  <a:pt x="3246" y="3860"/>
                </a:lnTo>
                <a:lnTo>
                  <a:pt x="3278" y="3876"/>
                </a:lnTo>
                <a:lnTo>
                  <a:pt x="3308" y="3890"/>
                </a:lnTo>
                <a:lnTo>
                  <a:pt x="3338" y="3902"/>
                </a:lnTo>
                <a:lnTo>
                  <a:pt x="3368" y="3912"/>
                </a:lnTo>
                <a:lnTo>
                  <a:pt x="3398" y="3920"/>
                </a:lnTo>
                <a:lnTo>
                  <a:pt x="3428" y="3924"/>
                </a:lnTo>
                <a:lnTo>
                  <a:pt x="3458" y="3928"/>
                </a:lnTo>
                <a:lnTo>
                  <a:pt x="3488" y="3928"/>
                </a:lnTo>
                <a:lnTo>
                  <a:pt x="3518" y="3928"/>
                </a:lnTo>
                <a:lnTo>
                  <a:pt x="3548" y="3924"/>
                </a:lnTo>
                <a:lnTo>
                  <a:pt x="3576" y="3918"/>
                </a:lnTo>
                <a:lnTo>
                  <a:pt x="3602" y="3912"/>
                </a:lnTo>
                <a:lnTo>
                  <a:pt x="3628" y="3902"/>
                </a:lnTo>
                <a:lnTo>
                  <a:pt x="3652" y="3890"/>
                </a:lnTo>
                <a:lnTo>
                  <a:pt x="3676" y="3876"/>
                </a:lnTo>
                <a:lnTo>
                  <a:pt x="3698" y="3858"/>
                </a:lnTo>
                <a:lnTo>
                  <a:pt x="3718" y="3840"/>
                </a:lnTo>
                <a:lnTo>
                  <a:pt x="3738" y="3818"/>
                </a:lnTo>
                <a:lnTo>
                  <a:pt x="3758" y="3794"/>
                </a:lnTo>
                <a:lnTo>
                  <a:pt x="3778" y="3766"/>
                </a:lnTo>
                <a:lnTo>
                  <a:pt x="3796" y="3736"/>
                </a:lnTo>
                <a:lnTo>
                  <a:pt x="3814" y="3704"/>
                </a:lnTo>
                <a:lnTo>
                  <a:pt x="3830" y="3668"/>
                </a:lnTo>
                <a:lnTo>
                  <a:pt x="3846" y="3630"/>
                </a:lnTo>
                <a:lnTo>
                  <a:pt x="3906" y="3658"/>
                </a:lnTo>
                <a:lnTo>
                  <a:pt x="3886" y="3718"/>
                </a:lnTo>
                <a:lnTo>
                  <a:pt x="3864" y="3774"/>
                </a:lnTo>
                <a:lnTo>
                  <a:pt x="3838" y="3826"/>
                </a:lnTo>
                <a:lnTo>
                  <a:pt x="3812" y="3874"/>
                </a:lnTo>
                <a:lnTo>
                  <a:pt x="3782" y="3920"/>
                </a:lnTo>
                <a:lnTo>
                  <a:pt x="3748" y="3960"/>
                </a:lnTo>
                <a:lnTo>
                  <a:pt x="3714" y="3996"/>
                </a:lnTo>
                <a:lnTo>
                  <a:pt x="3676" y="4030"/>
                </a:lnTo>
                <a:lnTo>
                  <a:pt x="3634" y="4058"/>
                </a:lnTo>
                <a:lnTo>
                  <a:pt x="3592" y="4084"/>
                </a:lnTo>
                <a:lnTo>
                  <a:pt x="3546" y="4106"/>
                </a:lnTo>
                <a:lnTo>
                  <a:pt x="3496" y="4122"/>
                </a:lnTo>
                <a:lnTo>
                  <a:pt x="3446" y="4136"/>
                </a:lnTo>
                <a:lnTo>
                  <a:pt x="3392" y="4146"/>
                </a:lnTo>
                <a:lnTo>
                  <a:pt x="3336" y="4152"/>
                </a:lnTo>
                <a:lnTo>
                  <a:pt x="3276" y="4154"/>
                </a:lnTo>
                <a:lnTo>
                  <a:pt x="3236" y="4152"/>
                </a:lnTo>
                <a:lnTo>
                  <a:pt x="3196" y="4150"/>
                </a:lnTo>
                <a:lnTo>
                  <a:pt x="3154" y="4146"/>
                </a:lnTo>
                <a:lnTo>
                  <a:pt x="3112" y="4138"/>
                </a:lnTo>
                <a:lnTo>
                  <a:pt x="3070" y="4130"/>
                </a:lnTo>
                <a:lnTo>
                  <a:pt x="3028" y="4120"/>
                </a:lnTo>
                <a:lnTo>
                  <a:pt x="2984" y="4106"/>
                </a:lnTo>
                <a:lnTo>
                  <a:pt x="2940" y="4092"/>
                </a:lnTo>
                <a:lnTo>
                  <a:pt x="2898" y="4076"/>
                </a:lnTo>
                <a:lnTo>
                  <a:pt x="2856" y="4058"/>
                </a:lnTo>
                <a:lnTo>
                  <a:pt x="2814" y="4040"/>
                </a:lnTo>
                <a:lnTo>
                  <a:pt x="2774" y="4020"/>
                </a:lnTo>
                <a:lnTo>
                  <a:pt x="2734" y="3998"/>
                </a:lnTo>
                <a:lnTo>
                  <a:pt x="2696" y="3974"/>
                </a:lnTo>
                <a:lnTo>
                  <a:pt x="2658" y="3950"/>
                </a:lnTo>
                <a:lnTo>
                  <a:pt x="2622" y="3924"/>
                </a:lnTo>
                <a:lnTo>
                  <a:pt x="2568" y="3880"/>
                </a:lnTo>
                <a:lnTo>
                  <a:pt x="2512" y="3834"/>
                </a:lnTo>
                <a:lnTo>
                  <a:pt x="2456" y="3784"/>
                </a:lnTo>
                <a:lnTo>
                  <a:pt x="2400" y="3730"/>
                </a:lnTo>
                <a:lnTo>
                  <a:pt x="2342" y="3674"/>
                </a:lnTo>
                <a:lnTo>
                  <a:pt x="2286" y="3614"/>
                </a:lnTo>
                <a:lnTo>
                  <a:pt x="2228" y="3550"/>
                </a:lnTo>
                <a:lnTo>
                  <a:pt x="2170" y="3482"/>
                </a:lnTo>
                <a:lnTo>
                  <a:pt x="2108" y="3570"/>
                </a:lnTo>
                <a:lnTo>
                  <a:pt x="2052" y="3646"/>
                </a:lnTo>
                <a:lnTo>
                  <a:pt x="2002" y="3710"/>
                </a:lnTo>
                <a:lnTo>
                  <a:pt x="1958" y="3762"/>
                </a:lnTo>
                <a:lnTo>
                  <a:pt x="1916" y="3808"/>
                </a:lnTo>
                <a:lnTo>
                  <a:pt x="1870" y="3852"/>
                </a:lnTo>
                <a:lnTo>
                  <a:pt x="1824" y="3892"/>
                </a:lnTo>
                <a:lnTo>
                  <a:pt x="1774" y="3930"/>
                </a:lnTo>
                <a:lnTo>
                  <a:pt x="1724" y="3964"/>
                </a:lnTo>
                <a:lnTo>
                  <a:pt x="1672" y="3998"/>
                </a:lnTo>
                <a:lnTo>
                  <a:pt x="1618" y="4026"/>
                </a:lnTo>
                <a:lnTo>
                  <a:pt x="1562" y="4054"/>
                </a:lnTo>
                <a:lnTo>
                  <a:pt x="1506" y="4076"/>
                </a:lnTo>
                <a:lnTo>
                  <a:pt x="1448" y="4098"/>
                </a:lnTo>
                <a:lnTo>
                  <a:pt x="1388" y="4114"/>
                </a:lnTo>
                <a:lnTo>
                  <a:pt x="1328" y="4128"/>
                </a:lnTo>
                <a:lnTo>
                  <a:pt x="1268" y="4140"/>
                </a:lnTo>
                <a:lnTo>
                  <a:pt x="1206" y="4148"/>
                </a:lnTo>
                <a:lnTo>
                  <a:pt x="1142" y="4152"/>
                </a:lnTo>
                <a:lnTo>
                  <a:pt x="1078" y="4154"/>
                </a:lnTo>
                <a:lnTo>
                  <a:pt x="1020" y="4152"/>
                </a:lnTo>
                <a:lnTo>
                  <a:pt x="960" y="4148"/>
                </a:lnTo>
                <a:lnTo>
                  <a:pt x="904" y="4142"/>
                </a:lnTo>
                <a:lnTo>
                  <a:pt x="846" y="4132"/>
                </a:lnTo>
                <a:lnTo>
                  <a:pt x="788" y="4120"/>
                </a:lnTo>
                <a:lnTo>
                  <a:pt x="732" y="4104"/>
                </a:lnTo>
                <a:lnTo>
                  <a:pt x="676" y="4086"/>
                </a:lnTo>
                <a:lnTo>
                  <a:pt x="620" y="4066"/>
                </a:lnTo>
                <a:lnTo>
                  <a:pt x="566" y="4044"/>
                </a:lnTo>
                <a:lnTo>
                  <a:pt x="516" y="4018"/>
                </a:lnTo>
                <a:lnTo>
                  <a:pt x="466" y="3992"/>
                </a:lnTo>
                <a:lnTo>
                  <a:pt x="420" y="3962"/>
                </a:lnTo>
                <a:lnTo>
                  <a:pt x="376" y="3932"/>
                </a:lnTo>
                <a:lnTo>
                  <a:pt x="334" y="3898"/>
                </a:lnTo>
                <a:lnTo>
                  <a:pt x="296" y="3864"/>
                </a:lnTo>
                <a:lnTo>
                  <a:pt x="260" y="3826"/>
                </a:lnTo>
                <a:lnTo>
                  <a:pt x="228" y="3792"/>
                </a:lnTo>
                <a:lnTo>
                  <a:pt x="198" y="3754"/>
                </a:lnTo>
                <a:lnTo>
                  <a:pt x="172" y="3718"/>
                </a:lnTo>
                <a:lnTo>
                  <a:pt x="146" y="3678"/>
                </a:lnTo>
                <a:lnTo>
                  <a:pt x="122" y="3638"/>
                </a:lnTo>
                <a:lnTo>
                  <a:pt x="100" y="3598"/>
                </a:lnTo>
                <a:lnTo>
                  <a:pt x="82" y="3556"/>
                </a:lnTo>
                <a:lnTo>
                  <a:pt x="64" y="3512"/>
                </a:lnTo>
                <a:lnTo>
                  <a:pt x="50" y="3468"/>
                </a:lnTo>
                <a:lnTo>
                  <a:pt x="36" y="3422"/>
                </a:lnTo>
                <a:lnTo>
                  <a:pt x="24" y="3376"/>
                </a:lnTo>
                <a:lnTo>
                  <a:pt x="16" y="3328"/>
                </a:lnTo>
                <a:lnTo>
                  <a:pt x="8" y="3280"/>
                </a:lnTo>
                <a:lnTo>
                  <a:pt x="4" y="3230"/>
                </a:lnTo>
                <a:lnTo>
                  <a:pt x="0" y="3178"/>
                </a:lnTo>
                <a:lnTo>
                  <a:pt x="0" y="3126"/>
                </a:lnTo>
                <a:lnTo>
                  <a:pt x="0" y="3074"/>
                </a:lnTo>
                <a:lnTo>
                  <a:pt x="4" y="3022"/>
                </a:lnTo>
                <a:lnTo>
                  <a:pt x="8" y="2972"/>
                </a:lnTo>
                <a:lnTo>
                  <a:pt x="14" y="2922"/>
                </a:lnTo>
                <a:lnTo>
                  <a:pt x="24" y="2872"/>
                </a:lnTo>
                <a:lnTo>
                  <a:pt x="34" y="2822"/>
                </a:lnTo>
                <a:lnTo>
                  <a:pt x="48" y="2774"/>
                </a:lnTo>
                <a:lnTo>
                  <a:pt x="62" y="2726"/>
                </a:lnTo>
                <a:lnTo>
                  <a:pt x="78" y="2680"/>
                </a:lnTo>
                <a:lnTo>
                  <a:pt x="98" y="2632"/>
                </a:lnTo>
                <a:lnTo>
                  <a:pt x="118" y="2586"/>
                </a:lnTo>
                <a:lnTo>
                  <a:pt x="140" y="2542"/>
                </a:lnTo>
                <a:lnTo>
                  <a:pt x="166" y="2496"/>
                </a:lnTo>
                <a:lnTo>
                  <a:pt x="192" y="2452"/>
                </a:lnTo>
                <a:lnTo>
                  <a:pt x="220" y="2408"/>
                </a:lnTo>
                <a:lnTo>
                  <a:pt x="250" y="2366"/>
                </a:lnTo>
                <a:lnTo>
                  <a:pt x="276" y="2332"/>
                </a:lnTo>
                <a:lnTo>
                  <a:pt x="302" y="2300"/>
                </a:lnTo>
                <a:lnTo>
                  <a:pt x="330" y="2268"/>
                </a:lnTo>
                <a:lnTo>
                  <a:pt x="360" y="2236"/>
                </a:lnTo>
                <a:lnTo>
                  <a:pt x="390" y="2204"/>
                </a:lnTo>
                <a:lnTo>
                  <a:pt x="422" y="2174"/>
                </a:lnTo>
                <a:lnTo>
                  <a:pt x="488" y="2114"/>
                </a:lnTo>
                <a:lnTo>
                  <a:pt x="564" y="2052"/>
                </a:lnTo>
                <a:lnTo>
                  <a:pt x="654" y="1986"/>
                </a:lnTo>
                <a:lnTo>
                  <a:pt x="756" y="1914"/>
                </a:lnTo>
                <a:lnTo>
                  <a:pt x="870" y="1838"/>
                </a:lnTo>
                <a:lnTo>
                  <a:pt x="916" y="1804"/>
                </a:lnTo>
                <a:lnTo>
                  <a:pt x="832" y="1684"/>
                </a:lnTo>
                <a:lnTo>
                  <a:pt x="762" y="1574"/>
                </a:lnTo>
                <a:lnTo>
                  <a:pt x="704" y="1480"/>
                </a:lnTo>
                <a:lnTo>
                  <a:pt x="680" y="1438"/>
                </a:lnTo>
                <a:lnTo>
                  <a:pt x="660" y="1398"/>
                </a:lnTo>
                <a:lnTo>
                  <a:pt x="618" y="1314"/>
                </a:lnTo>
                <a:lnTo>
                  <a:pt x="582" y="1232"/>
                </a:lnTo>
                <a:lnTo>
                  <a:pt x="550" y="1150"/>
                </a:lnTo>
                <a:lnTo>
                  <a:pt x="526" y="1072"/>
                </a:lnTo>
                <a:lnTo>
                  <a:pt x="516" y="1034"/>
                </a:lnTo>
                <a:lnTo>
                  <a:pt x="506" y="996"/>
                </a:lnTo>
                <a:lnTo>
                  <a:pt x="498" y="960"/>
                </a:lnTo>
                <a:lnTo>
                  <a:pt x="492" y="922"/>
                </a:lnTo>
                <a:lnTo>
                  <a:pt x="488" y="886"/>
                </a:lnTo>
                <a:lnTo>
                  <a:pt x="484" y="852"/>
                </a:lnTo>
                <a:lnTo>
                  <a:pt x="482" y="816"/>
                </a:lnTo>
                <a:lnTo>
                  <a:pt x="482" y="782"/>
                </a:lnTo>
                <a:lnTo>
                  <a:pt x="482" y="740"/>
                </a:lnTo>
                <a:lnTo>
                  <a:pt x="486" y="698"/>
                </a:lnTo>
                <a:lnTo>
                  <a:pt x="492" y="656"/>
                </a:lnTo>
                <a:lnTo>
                  <a:pt x="502" y="614"/>
                </a:lnTo>
                <a:lnTo>
                  <a:pt x="514" y="572"/>
                </a:lnTo>
                <a:lnTo>
                  <a:pt x="528" y="530"/>
                </a:lnTo>
                <a:lnTo>
                  <a:pt x="544" y="488"/>
                </a:lnTo>
                <a:lnTo>
                  <a:pt x="564" y="446"/>
                </a:lnTo>
                <a:lnTo>
                  <a:pt x="590" y="394"/>
                </a:lnTo>
                <a:lnTo>
                  <a:pt x="620" y="344"/>
                </a:lnTo>
                <a:lnTo>
                  <a:pt x="654" y="296"/>
                </a:lnTo>
                <a:lnTo>
                  <a:pt x="690" y="254"/>
                </a:lnTo>
                <a:lnTo>
                  <a:pt x="728" y="214"/>
                </a:lnTo>
                <a:lnTo>
                  <a:pt x="772" y="176"/>
                </a:lnTo>
                <a:lnTo>
                  <a:pt x="816" y="144"/>
                </a:lnTo>
                <a:lnTo>
                  <a:pt x="864" y="114"/>
                </a:lnTo>
                <a:lnTo>
                  <a:pt x="916" y="86"/>
                </a:lnTo>
                <a:lnTo>
                  <a:pt x="970" y="64"/>
                </a:lnTo>
                <a:lnTo>
                  <a:pt x="1024" y="44"/>
                </a:lnTo>
                <a:lnTo>
                  <a:pt x="1084" y="28"/>
                </a:lnTo>
                <a:lnTo>
                  <a:pt x="1144" y="16"/>
                </a:lnTo>
                <a:lnTo>
                  <a:pt x="1208" y="6"/>
                </a:lnTo>
                <a:lnTo>
                  <a:pt x="1274" y="2"/>
                </a:lnTo>
                <a:lnTo>
                  <a:pt x="1342" y="0"/>
                </a:lnTo>
                <a:lnTo>
                  <a:pt x="1386" y="0"/>
                </a:lnTo>
                <a:lnTo>
                  <a:pt x="1430" y="2"/>
                </a:lnTo>
                <a:lnTo>
                  <a:pt x="1474" y="6"/>
                </a:lnTo>
                <a:lnTo>
                  <a:pt x="1516" y="12"/>
                </a:lnTo>
                <a:lnTo>
                  <a:pt x="1556" y="18"/>
                </a:lnTo>
                <a:lnTo>
                  <a:pt x="1596" y="28"/>
                </a:lnTo>
                <a:lnTo>
                  <a:pt x="1634" y="38"/>
                </a:lnTo>
                <a:lnTo>
                  <a:pt x="1672" y="48"/>
                </a:lnTo>
                <a:lnTo>
                  <a:pt x="1710" y="62"/>
                </a:lnTo>
                <a:lnTo>
                  <a:pt x="1744" y="76"/>
                </a:lnTo>
                <a:lnTo>
                  <a:pt x="1780" y="92"/>
                </a:lnTo>
                <a:lnTo>
                  <a:pt x="1814" y="110"/>
                </a:lnTo>
                <a:lnTo>
                  <a:pt x="1846" y="130"/>
                </a:lnTo>
                <a:lnTo>
                  <a:pt x="1878" y="150"/>
                </a:lnTo>
                <a:lnTo>
                  <a:pt x="1908" y="172"/>
                </a:lnTo>
                <a:lnTo>
                  <a:pt x="1938" y="196"/>
                </a:lnTo>
                <a:lnTo>
                  <a:pt x="1968" y="222"/>
                </a:lnTo>
                <a:lnTo>
                  <a:pt x="1994" y="248"/>
                </a:lnTo>
                <a:lnTo>
                  <a:pt x="2018" y="274"/>
                </a:lnTo>
                <a:lnTo>
                  <a:pt x="2042" y="302"/>
                </a:lnTo>
                <a:lnTo>
                  <a:pt x="2062" y="330"/>
                </a:lnTo>
                <a:lnTo>
                  <a:pt x="2082" y="360"/>
                </a:lnTo>
                <a:lnTo>
                  <a:pt x="2098" y="390"/>
                </a:lnTo>
                <a:lnTo>
                  <a:pt x="2114" y="422"/>
                </a:lnTo>
                <a:lnTo>
                  <a:pt x="2128" y="454"/>
                </a:lnTo>
                <a:lnTo>
                  <a:pt x="2140" y="488"/>
                </a:lnTo>
                <a:lnTo>
                  <a:pt x="2150" y="522"/>
                </a:lnTo>
                <a:lnTo>
                  <a:pt x="2158" y="556"/>
                </a:lnTo>
                <a:lnTo>
                  <a:pt x="2164" y="592"/>
                </a:lnTo>
                <a:lnTo>
                  <a:pt x="2170" y="628"/>
                </a:lnTo>
                <a:lnTo>
                  <a:pt x="2172" y="666"/>
                </a:lnTo>
                <a:lnTo>
                  <a:pt x="2172" y="704"/>
                </a:lnTo>
                <a:lnTo>
                  <a:pt x="2170" y="760"/>
                </a:lnTo>
                <a:lnTo>
                  <a:pt x="2166" y="814"/>
                </a:lnTo>
                <a:lnTo>
                  <a:pt x="2156" y="868"/>
                </a:lnTo>
                <a:lnTo>
                  <a:pt x="2142" y="918"/>
                </a:lnTo>
                <a:lnTo>
                  <a:pt x="2126" y="968"/>
                </a:lnTo>
                <a:lnTo>
                  <a:pt x="2106" y="1016"/>
                </a:lnTo>
                <a:lnTo>
                  <a:pt x="2080" y="1064"/>
                </a:lnTo>
                <a:lnTo>
                  <a:pt x="2052" y="1108"/>
                </a:lnTo>
                <a:lnTo>
                  <a:pt x="2020" y="1152"/>
                </a:lnTo>
                <a:lnTo>
                  <a:pt x="1984" y="1196"/>
                </a:lnTo>
                <a:lnTo>
                  <a:pt x="1942" y="1240"/>
                </a:lnTo>
                <a:lnTo>
                  <a:pt x="1896" y="1284"/>
                </a:lnTo>
                <a:lnTo>
                  <a:pt x="1844" y="1326"/>
                </a:lnTo>
                <a:lnTo>
                  <a:pt x="1788" y="1370"/>
                </a:lnTo>
                <a:lnTo>
                  <a:pt x="1728" y="1412"/>
                </a:lnTo>
                <a:lnTo>
                  <a:pt x="1664" y="1454"/>
                </a:lnTo>
                <a:lnTo>
                  <a:pt x="1502" y="1558"/>
                </a:lnTo>
                <a:lnTo>
                  <a:pt x="1402" y="1626"/>
                </a:lnTo>
                <a:close/>
                <a:moveTo>
                  <a:pt x="980" y="1886"/>
                </a:moveTo>
                <a:lnTo>
                  <a:pt x="980" y="1886"/>
                </a:lnTo>
                <a:lnTo>
                  <a:pt x="952" y="1906"/>
                </a:lnTo>
                <a:lnTo>
                  <a:pt x="922" y="1926"/>
                </a:lnTo>
                <a:lnTo>
                  <a:pt x="894" y="1946"/>
                </a:lnTo>
                <a:lnTo>
                  <a:pt x="868" y="1968"/>
                </a:lnTo>
                <a:lnTo>
                  <a:pt x="840" y="1992"/>
                </a:lnTo>
                <a:lnTo>
                  <a:pt x="816" y="2014"/>
                </a:lnTo>
                <a:lnTo>
                  <a:pt x="790" y="2040"/>
                </a:lnTo>
                <a:lnTo>
                  <a:pt x="766" y="2064"/>
                </a:lnTo>
                <a:lnTo>
                  <a:pt x="744" y="2092"/>
                </a:lnTo>
                <a:lnTo>
                  <a:pt x="722" y="2118"/>
                </a:lnTo>
                <a:lnTo>
                  <a:pt x="700" y="2146"/>
                </a:lnTo>
                <a:lnTo>
                  <a:pt x="680" y="2176"/>
                </a:lnTo>
                <a:lnTo>
                  <a:pt x="642" y="2236"/>
                </a:lnTo>
                <a:lnTo>
                  <a:pt x="606" y="2302"/>
                </a:lnTo>
                <a:lnTo>
                  <a:pt x="574" y="2370"/>
                </a:lnTo>
                <a:lnTo>
                  <a:pt x="548" y="2438"/>
                </a:lnTo>
                <a:lnTo>
                  <a:pt x="524" y="2510"/>
                </a:lnTo>
                <a:lnTo>
                  <a:pt x="506" y="2582"/>
                </a:lnTo>
                <a:lnTo>
                  <a:pt x="492" y="2658"/>
                </a:lnTo>
                <a:lnTo>
                  <a:pt x="480" y="2734"/>
                </a:lnTo>
                <a:lnTo>
                  <a:pt x="474" y="2814"/>
                </a:lnTo>
                <a:lnTo>
                  <a:pt x="472" y="2894"/>
                </a:lnTo>
                <a:lnTo>
                  <a:pt x="474" y="2950"/>
                </a:lnTo>
                <a:lnTo>
                  <a:pt x="476" y="3006"/>
                </a:lnTo>
                <a:lnTo>
                  <a:pt x="482" y="3062"/>
                </a:lnTo>
                <a:lnTo>
                  <a:pt x="490" y="3116"/>
                </a:lnTo>
                <a:lnTo>
                  <a:pt x="500" y="3170"/>
                </a:lnTo>
                <a:lnTo>
                  <a:pt x="512" y="3224"/>
                </a:lnTo>
                <a:lnTo>
                  <a:pt x="526" y="3278"/>
                </a:lnTo>
                <a:lnTo>
                  <a:pt x="542" y="3330"/>
                </a:lnTo>
                <a:lnTo>
                  <a:pt x="560" y="3382"/>
                </a:lnTo>
                <a:lnTo>
                  <a:pt x="580" y="3432"/>
                </a:lnTo>
                <a:lnTo>
                  <a:pt x="602" y="3478"/>
                </a:lnTo>
                <a:lnTo>
                  <a:pt x="626" y="3524"/>
                </a:lnTo>
                <a:lnTo>
                  <a:pt x="650" y="3568"/>
                </a:lnTo>
                <a:lnTo>
                  <a:pt x="676" y="3610"/>
                </a:lnTo>
                <a:lnTo>
                  <a:pt x="704" y="3648"/>
                </a:lnTo>
                <a:lnTo>
                  <a:pt x="732" y="3686"/>
                </a:lnTo>
                <a:lnTo>
                  <a:pt x="760" y="3718"/>
                </a:lnTo>
                <a:lnTo>
                  <a:pt x="790" y="3748"/>
                </a:lnTo>
                <a:lnTo>
                  <a:pt x="822" y="3776"/>
                </a:lnTo>
                <a:lnTo>
                  <a:pt x="854" y="3804"/>
                </a:lnTo>
                <a:lnTo>
                  <a:pt x="888" y="3828"/>
                </a:lnTo>
                <a:lnTo>
                  <a:pt x="924" y="3850"/>
                </a:lnTo>
                <a:lnTo>
                  <a:pt x="962" y="3872"/>
                </a:lnTo>
                <a:lnTo>
                  <a:pt x="1000" y="3890"/>
                </a:lnTo>
                <a:lnTo>
                  <a:pt x="1038" y="3908"/>
                </a:lnTo>
                <a:lnTo>
                  <a:pt x="1078" y="3922"/>
                </a:lnTo>
                <a:lnTo>
                  <a:pt x="1120" y="3936"/>
                </a:lnTo>
                <a:lnTo>
                  <a:pt x="1160" y="3946"/>
                </a:lnTo>
                <a:lnTo>
                  <a:pt x="1202" y="3954"/>
                </a:lnTo>
                <a:lnTo>
                  <a:pt x="1244" y="3960"/>
                </a:lnTo>
                <a:lnTo>
                  <a:pt x="1286" y="3962"/>
                </a:lnTo>
                <a:lnTo>
                  <a:pt x="1328" y="3964"/>
                </a:lnTo>
                <a:lnTo>
                  <a:pt x="1362" y="3964"/>
                </a:lnTo>
                <a:lnTo>
                  <a:pt x="1396" y="3962"/>
                </a:lnTo>
                <a:lnTo>
                  <a:pt x="1428" y="3958"/>
                </a:lnTo>
                <a:lnTo>
                  <a:pt x="1460" y="3954"/>
                </a:lnTo>
                <a:lnTo>
                  <a:pt x="1492" y="3948"/>
                </a:lnTo>
                <a:lnTo>
                  <a:pt x="1524" y="3940"/>
                </a:lnTo>
                <a:lnTo>
                  <a:pt x="1554" y="3932"/>
                </a:lnTo>
                <a:lnTo>
                  <a:pt x="1586" y="3922"/>
                </a:lnTo>
                <a:lnTo>
                  <a:pt x="1616" y="3910"/>
                </a:lnTo>
                <a:lnTo>
                  <a:pt x="1644" y="3898"/>
                </a:lnTo>
                <a:lnTo>
                  <a:pt x="1674" y="3884"/>
                </a:lnTo>
                <a:lnTo>
                  <a:pt x="1702" y="3868"/>
                </a:lnTo>
                <a:lnTo>
                  <a:pt x="1730" y="3852"/>
                </a:lnTo>
                <a:lnTo>
                  <a:pt x="1758" y="3834"/>
                </a:lnTo>
                <a:lnTo>
                  <a:pt x="1786" y="3814"/>
                </a:lnTo>
                <a:lnTo>
                  <a:pt x="1812" y="3794"/>
                </a:lnTo>
                <a:lnTo>
                  <a:pt x="1852" y="3762"/>
                </a:lnTo>
                <a:lnTo>
                  <a:pt x="1888" y="3726"/>
                </a:lnTo>
                <a:lnTo>
                  <a:pt x="1924" y="3690"/>
                </a:lnTo>
                <a:lnTo>
                  <a:pt x="1956" y="3652"/>
                </a:lnTo>
                <a:lnTo>
                  <a:pt x="1990" y="3608"/>
                </a:lnTo>
                <a:lnTo>
                  <a:pt x="2028" y="3554"/>
                </a:lnTo>
                <a:lnTo>
                  <a:pt x="2070" y="3492"/>
                </a:lnTo>
                <a:lnTo>
                  <a:pt x="2116" y="3420"/>
                </a:lnTo>
                <a:lnTo>
                  <a:pt x="980" y="1886"/>
                </a:lnTo>
                <a:close/>
                <a:moveTo>
                  <a:pt x="1346" y="1562"/>
                </a:moveTo>
                <a:lnTo>
                  <a:pt x="1346" y="1562"/>
                </a:lnTo>
                <a:lnTo>
                  <a:pt x="1412" y="1510"/>
                </a:lnTo>
                <a:lnTo>
                  <a:pt x="1466" y="1460"/>
                </a:lnTo>
                <a:lnTo>
                  <a:pt x="1514" y="1416"/>
                </a:lnTo>
                <a:lnTo>
                  <a:pt x="1552" y="1372"/>
                </a:lnTo>
                <a:lnTo>
                  <a:pt x="1586" y="1330"/>
                </a:lnTo>
                <a:lnTo>
                  <a:pt x="1616" y="1282"/>
                </a:lnTo>
                <a:lnTo>
                  <a:pt x="1646" y="1232"/>
                </a:lnTo>
                <a:lnTo>
                  <a:pt x="1674" y="1176"/>
                </a:lnTo>
                <a:lnTo>
                  <a:pt x="1698" y="1122"/>
                </a:lnTo>
                <a:lnTo>
                  <a:pt x="1718" y="1066"/>
                </a:lnTo>
                <a:lnTo>
                  <a:pt x="1736" y="1010"/>
                </a:lnTo>
                <a:lnTo>
                  <a:pt x="1750" y="952"/>
                </a:lnTo>
                <a:lnTo>
                  <a:pt x="1762" y="894"/>
                </a:lnTo>
                <a:lnTo>
                  <a:pt x="1770" y="834"/>
                </a:lnTo>
                <a:lnTo>
                  <a:pt x="1774" y="774"/>
                </a:lnTo>
                <a:lnTo>
                  <a:pt x="1776" y="712"/>
                </a:lnTo>
                <a:lnTo>
                  <a:pt x="1774" y="642"/>
                </a:lnTo>
                <a:lnTo>
                  <a:pt x="1766" y="574"/>
                </a:lnTo>
                <a:lnTo>
                  <a:pt x="1762" y="542"/>
                </a:lnTo>
                <a:lnTo>
                  <a:pt x="1756" y="510"/>
                </a:lnTo>
                <a:lnTo>
                  <a:pt x="1748" y="480"/>
                </a:lnTo>
                <a:lnTo>
                  <a:pt x="1740" y="450"/>
                </a:lnTo>
                <a:lnTo>
                  <a:pt x="1732" y="422"/>
                </a:lnTo>
                <a:lnTo>
                  <a:pt x="1720" y="394"/>
                </a:lnTo>
                <a:lnTo>
                  <a:pt x="1710" y="368"/>
                </a:lnTo>
                <a:lnTo>
                  <a:pt x="1696" y="342"/>
                </a:lnTo>
                <a:lnTo>
                  <a:pt x="1684" y="316"/>
                </a:lnTo>
                <a:lnTo>
                  <a:pt x="1668" y="292"/>
                </a:lnTo>
                <a:lnTo>
                  <a:pt x="1652" y="270"/>
                </a:lnTo>
                <a:lnTo>
                  <a:pt x="1636" y="248"/>
                </a:lnTo>
                <a:lnTo>
                  <a:pt x="1618" y="226"/>
                </a:lnTo>
                <a:lnTo>
                  <a:pt x="1600" y="208"/>
                </a:lnTo>
                <a:lnTo>
                  <a:pt x="1580" y="190"/>
                </a:lnTo>
                <a:lnTo>
                  <a:pt x="1560" y="172"/>
                </a:lnTo>
                <a:lnTo>
                  <a:pt x="1538" y="156"/>
                </a:lnTo>
                <a:lnTo>
                  <a:pt x="1518" y="142"/>
                </a:lnTo>
                <a:lnTo>
                  <a:pt x="1494" y="130"/>
                </a:lnTo>
                <a:lnTo>
                  <a:pt x="1472" y="118"/>
                </a:lnTo>
                <a:lnTo>
                  <a:pt x="1448" y="108"/>
                </a:lnTo>
                <a:lnTo>
                  <a:pt x="1424" y="100"/>
                </a:lnTo>
                <a:lnTo>
                  <a:pt x="1398" y="92"/>
                </a:lnTo>
                <a:lnTo>
                  <a:pt x="1372" y="86"/>
                </a:lnTo>
                <a:lnTo>
                  <a:pt x="1346" y="82"/>
                </a:lnTo>
                <a:lnTo>
                  <a:pt x="1318" y="78"/>
                </a:lnTo>
                <a:lnTo>
                  <a:pt x="1290" y="76"/>
                </a:lnTo>
                <a:lnTo>
                  <a:pt x="1260" y="76"/>
                </a:lnTo>
                <a:lnTo>
                  <a:pt x="1210" y="78"/>
                </a:lnTo>
                <a:lnTo>
                  <a:pt x="1162" y="84"/>
                </a:lnTo>
                <a:lnTo>
                  <a:pt x="1118" y="94"/>
                </a:lnTo>
                <a:lnTo>
                  <a:pt x="1076" y="108"/>
                </a:lnTo>
                <a:lnTo>
                  <a:pt x="1036" y="126"/>
                </a:lnTo>
                <a:lnTo>
                  <a:pt x="998" y="150"/>
                </a:lnTo>
                <a:lnTo>
                  <a:pt x="964" y="176"/>
                </a:lnTo>
                <a:lnTo>
                  <a:pt x="930" y="206"/>
                </a:lnTo>
                <a:lnTo>
                  <a:pt x="902" y="242"/>
                </a:lnTo>
                <a:lnTo>
                  <a:pt x="876" y="278"/>
                </a:lnTo>
                <a:lnTo>
                  <a:pt x="854" y="316"/>
                </a:lnTo>
                <a:lnTo>
                  <a:pt x="836" y="358"/>
                </a:lnTo>
                <a:lnTo>
                  <a:pt x="824" y="402"/>
                </a:lnTo>
                <a:lnTo>
                  <a:pt x="814" y="448"/>
                </a:lnTo>
                <a:lnTo>
                  <a:pt x="808" y="498"/>
                </a:lnTo>
                <a:lnTo>
                  <a:pt x="806" y="548"/>
                </a:lnTo>
                <a:lnTo>
                  <a:pt x="806" y="580"/>
                </a:lnTo>
                <a:lnTo>
                  <a:pt x="808" y="612"/>
                </a:lnTo>
                <a:lnTo>
                  <a:pt x="812" y="642"/>
                </a:lnTo>
                <a:lnTo>
                  <a:pt x="818" y="674"/>
                </a:lnTo>
                <a:lnTo>
                  <a:pt x="826" y="706"/>
                </a:lnTo>
                <a:lnTo>
                  <a:pt x="834" y="738"/>
                </a:lnTo>
                <a:lnTo>
                  <a:pt x="844" y="768"/>
                </a:lnTo>
                <a:lnTo>
                  <a:pt x="856" y="800"/>
                </a:lnTo>
                <a:lnTo>
                  <a:pt x="870" y="832"/>
                </a:lnTo>
                <a:lnTo>
                  <a:pt x="888" y="868"/>
                </a:lnTo>
                <a:lnTo>
                  <a:pt x="930" y="948"/>
                </a:lnTo>
                <a:lnTo>
                  <a:pt x="984" y="1042"/>
                </a:lnTo>
                <a:lnTo>
                  <a:pt x="1050" y="1144"/>
                </a:lnTo>
                <a:lnTo>
                  <a:pt x="1120" y="1250"/>
                </a:lnTo>
                <a:lnTo>
                  <a:pt x="1192" y="1354"/>
                </a:lnTo>
                <a:lnTo>
                  <a:pt x="1268" y="1458"/>
                </a:lnTo>
                <a:lnTo>
                  <a:pt x="1346" y="1562"/>
                </a:lnTo>
                <a:close/>
              </a:path>
            </a:pathLst>
          </a:custGeom>
          <a:solidFill>
            <a:srgbClr val="FBF3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951038" y="3835400"/>
            <a:ext cx="5657850" cy="5878513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132</Words>
  <Application>Microsoft Office PowerPoint</Application>
  <PresentationFormat>A3 Paper (297x420 mm)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Wedding Invitation 2PowerPoint Presentation</dc:title>
  <dc:creator>Windows User</dc:creator>
  <cp:lastModifiedBy>Jonty Pearce</cp:lastModifiedBy>
  <cp:revision>42</cp:revision>
  <dcterms:created xsi:type="dcterms:W3CDTF">2011-05-14T13:32:34Z</dcterms:created>
  <dcterms:modified xsi:type="dcterms:W3CDTF">2015-02-22T11:17:46Z</dcterms:modified>
</cp:coreProperties>
</file>