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3" r:id="rId2"/>
    <p:sldId id="268" r:id="rId3"/>
    <p:sldId id="287" r:id="rId4"/>
    <p:sldId id="283" r:id="rId5"/>
  </p:sldIdLst>
  <p:sldSz cx="9601200" cy="12801600" type="A3"/>
  <p:notesSz cx="6858000" cy="9144000"/>
  <p:defaultTextStyle>
    <a:defPPr>
      <a:defRPr lang="en-US"/>
    </a:defPPr>
    <a:lvl1pPr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639763" indent="-182563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1279525" indent="-365125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919288" indent="-547688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2559050" indent="-730250" algn="l" defTabSz="1279525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3F3"/>
    <a:srgbClr val="EBBB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82" autoAdjust="0"/>
    <p:restoredTop sz="94660"/>
  </p:normalViewPr>
  <p:slideViewPr>
    <p:cSldViewPr>
      <p:cViewPr>
        <p:scale>
          <a:sx n="57" d="100"/>
          <a:sy n="57" d="100"/>
        </p:scale>
        <p:origin x="-1386" y="-6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28016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28016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B15B01F-E302-422C-BE79-135037358B3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28016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62D664B-BCE1-4A57-BBBA-6B28CB52BD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732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4"/>
            <a:ext cx="8161020" cy="274404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C3605-AB5F-4143-BB89-05AB657E3BA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7A929-ECBB-4F54-9BD3-46553367D2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8319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03D01-EB81-49ED-95BB-3881048D04D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33D69-EBE9-4AA7-9F3E-14CCE229E0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1795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58"/>
            <a:ext cx="2160270" cy="109228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512658"/>
            <a:ext cx="6320790" cy="109228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FC725-4EE7-4669-BA48-97910FFAF96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C1F73-8FA8-42F0-BD1B-7A5C42B4A2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758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F6930-7EE6-48D5-A008-C1E62A2C488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FF4FF-7959-4293-B65A-F6750EA6DA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3956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5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9432C-EB2F-4D31-BE98-42CC0BEC6E6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B413E-EE31-4C3F-8F88-8D2F799B03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6891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7CB50-9A3D-4293-8C0B-4084091E761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7D837-80D4-4903-AEDF-F15820CE29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2463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4AA9C-9DD5-470C-ACD9-62BCE2B91AF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BF9CA-80ED-4609-AB40-BFE9CB1277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473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F1659-DED3-4FBB-AC6F-E5392771DD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B53FE-563D-4F20-8D75-54A2E44D82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243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1C819-8C0D-480F-90E3-295FE723764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E1C3-94E8-468E-9482-FB25FAC414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39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509694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AEAEC-765D-44AC-9557-DBDCA36E3EB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4454A-1509-4EF0-8CF0-B38870C034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657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541D5-7177-4735-935D-883488A88CA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7C84B-2A34-40BA-B7F5-2023612C25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763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79425" y="512763"/>
            <a:ext cx="864235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79425" y="2987675"/>
            <a:ext cx="8642350" cy="844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9425" y="11864975"/>
            <a:ext cx="2241550" cy="681038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eaLnBrk="1" fontAlgn="auto" hangingPunct="1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E7F134-4A58-4FA4-BBFF-158582E453D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9775" y="11864975"/>
            <a:ext cx="3041650" cy="681038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eaLnBrk="1" fontAlgn="auto" hangingPunct="1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225" y="11864975"/>
            <a:ext cx="2241550" cy="681038"/>
          </a:xfrm>
          <a:prstGeom prst="rect">
            <a:avLst/>
          </a:prstGeom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7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87CB359-F5B5-4513-B295-CC25493C55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 noChangeAspect="1"/>
          </p:cNvGrpSpPr>
          <p:nvPr/>
        </p:nvGrpSpPr>
        <p:grpSpPr bwMode="auto">
          <a:xfrm>
            <a:off x="2855913" y="1431925"/>
            <a:ext cx="3819525" cy="3625850"/>
            <a:chOff x="1821" y="2890"/>
            <a:chExt cx="2406" cy="2284"/>
          </a:xfrm>
        </p:grpSpPr>
        <p:sp>
          <p:nvSpPr>
            <p:cNvPr id="3076" name="AutoShape 3"/>
            <p:cNvSpPr>
              <a:spLocks noChangeAspect="1" noChangeArrowheads="1" noTextEdit="1"/>
            </p:cNvSpPr>
            <p:nvPr/>
          </p:nvSpPr>
          <p:spPr bwMode="auto">
            <a:xfrm>
              <a:off x="1821" y="2890"/>
              <a:ext cx="2406" cy="2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5" y="3554"/>
              <a:ext cx="882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1" y="3550"/>
              <a:ext cx="450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9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1" y="2890"/>
              <a:ext cx="876" cy="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7" y="4022"/>
              <a:ext cx="450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1" name="Picture 9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3" y="4010"/>
              <a:ext cx="462" cy="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0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9" y="4370"/>
              <a:ext cx="876" cy="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1" y="3554"/>
              <a:ext cx="882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4" name="Picture 1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77" y="3666"/>
              <a:ext cx="696" cy="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5" name="Picture 13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9" y="3554"/>
              <a:ext cx="462" cy="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6" name="Picture 14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5" y="4250"/>
              <a:ext cx="522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7" name="Picture 15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9" y="4052"/>
              <a:ext cx="828" cy="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8" name="Picture 16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9" y="3984"/>
              <a:ext cx="948" cy="9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9" name="Picture 17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59" y="3774"/>
              <a:ext cx="414" cy="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0" name="Picture 18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5" y="3186"/>
              <a:ext cx="828" cy="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1" name="Picture 19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9" y="3744"/>
              <a:ext cx="588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2" name="Picture 20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5" y="3384"/>
              <a:ext cx="522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3" name="Picture 21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9" y="3790"/>
              <a:ext cx="414" cy="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4" name="Picture 22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7" y="3132"/>
              <a:ext cx="948" cy="9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extBox 22"/>
          <p:cNvSpPr txBox="1"/>
          <p:nvPr/>
        </p:nvSpPr>
        <p:spPr>
          <a:xfrm>
            <a:off x="2220913" y="6113463"/>
            <a:ext cx="5118100" cy="5262562"/>
          </a:xfrm>
          <a:prstGeom prst="rect">
            <a:avLst/>
          </a:prstGeom>
          <a:noFill/>
        </p:spPr>
        <p:txBody>
          <a:bodyPr wrap="none" lIns="91429" tIns="45715" rIns="91429" bIns="45715">
            <a:spAutoFit/>
          </a:bodyPr>
          <a:lstStyle/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You are cordially invited to celebrate the wedding of 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Bride’s name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&amp;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Groom’s name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On Friday afternoon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Twenty-Ninth of April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At One O'clock 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Venue’s Address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Followed by a reception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4"/>
          <p:cNvGrpSpPr>
            <a:grpSpLocks noChangeAspect="1"/>
          </p:cNvGrpSpPr>
          <p:nvPr/>
        </p:nvGrpSpPr>
        <p:grpSpPr bwMode="auto">
          <a:xfrm>
            <a:off x="2446338" y="1360488"/>
            <a:ext cx="4730750" cy="3916362"/>
            <a:chOff x="1118" y="701"/>
            <a:chExt cx="3524" cy="2918"/>
          </a:xfrm>
        </p:grpSpPr>
        <p:sp>
          <p:nvSpPr>
            <p:cNvPr id="4100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18" y="701"/>
              <a:ext cx="3524" cy="2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6" y="959"/>
              <a:ext cx="1776" cy="2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2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6" y="1469"/>
              <a:ext cx="1776" cy="2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3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0" y="785"/>
              <a:ext cx="1614" cy="2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4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6" y="905"/>
              <a:ext cx="1716" cy="2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5" name="Picture 9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8" y="699"/>
              <a:ext cx="1506" cy="29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6" name="Picture 10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0" y="825"/>
              <a:ext cx="1242" cy="27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7" name="Picture 1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4" y="1685"/>
              <a:ext cx="1776" cy="1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8" name="Picture 12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4" y="1469"/>
              <a:ext cx="1776" cy="2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9" name="Picture 13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4" y="787"/>
              <a:ext cx="1614" cy="2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0" name="Picture 14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4" y="905"/>
              <a:ext cx="1716" cy="2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1" name="Picture 15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4" y="699"/>
              <a:ext cx="1506" cy="29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2" name="Picture 16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4" y="2379"/>
              <a:ext cx="1242" cy="1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13" name="Picture 17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64" y="831"/>
              <a:ext cx="216" cy="27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" name="TextBox 36"/>
          <p:cNvSpPr txBox="1"/>
          <p:nvPr/>
        </p:nvSpPr>
        <p:spPr>
          <a:xfrm>
            <a:off x="2220913" y="6113463"/>
            <a:ext cx="5118100" cy="5262562"/>
          </a:xfrm>
          <a:prstGeom prst="rect">
            <a:avLst/>
          </a:prstGeom>
          <a:noFill/>
        </p:spPr>
        <p:txBody>
          <a:bodyPr wrap="none" lIns="91429" tIns="45715" rIns="91429" bIns="45715">
            <a:spAutoFit/>
          </a:bodyPr>
          <a:lstStyle/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You are cordially invited to celebrate the wedding of 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Bride’s name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&amp;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Groom’s name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On Friday afternoon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Twenty-Ninth of April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At One O'clock 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Venue’s Address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Followed by a reception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6"/>
          <p:cNvGrpSpPr>
            <a:grpSpLocks/>
          </p:cNvGrpSpPr>
          <p:nvPr/>
        </p:nvGrpSpPr>
        <p:grpSpPr bwMode="auto">
          <a:xfrm>
            <a:off x="192088" y="2630488"/>
            <a:ext cx="9169400" cy="7586662"/>
            <a:chOff x="1327150" y="3529013"/>
            <a:chExt cx="6950075" cy="5749925"/>
          </a:xfrm>
        </p:grpSpPr>
        <p:sp>
          <p:nvSpPr>
            <p:cNvPr id="18" name="Freeform 5"/>
            <p:cNvSpPr>
              <a:spLocks/>
            </p:cNvSpPr>
            <p:nvPr/>
          </p:nvSpPr>
          <p:spPr bwMode="auto">
            <a:xfrm>
              <a:off x="1327150" y="4040358"/>
              <a:ext cx="3476240" cy="5190454"/>
            </a:xfrm>
            <a:custGeom>
              <a:avLst/>
              <a:gdLst>
                <a:gd name="T0" fmla="*/ 2190 w 2190"/>
                <a:gd name="T1" fmla="*/ 0 h 3270"/>
                <a:gd name="T2" fmla="*/ 2190 w 2190"/>
                <a:gd name="T3" fmla="*/ 3270 h 3270"/>
                <a:gd name="T4" fmla="*/ 2190 w 2190"/>
                <a:gd name="T5" fmla="*/ 3270 h 3270"/>
                <a:gd name="T6" fmla="*/ 2188 w 2190"/>
                <a:gd name="T7" fmla="*/ 3246 h 3270"/>
                <a:gd name="T8" fmla="*/ 2184 w 2190"/>
                <a:gd name="T9" fmla="*/ 3182 h 3270"/>
                <a:gd name="T10" fmla="*/ 2180 w 2190"/>
                <a:gd name="T11" fmla="*/ 3138 h 3270"/>
                <a:gd name="T12" fmla="*/ 2172 w 2190"/>
                <a:gd name="T13" fmla="*/ 3084 h 3270"/>
                <a:gd name="T14" fmla="*/ 2162 w 2190"/>
                <a:gd name="T15" fmla="*/ 3022 h 3270"/>
                <a:gd name="T16" fmla="*/ 2150 w 2190"/>
                <a:gd name="T17" fmla="*/ 2952 h 3270"/>
                <a:gd name="T18" fmla="*/ 2134 w 2190"/>
                <a:gd name="T19" fmla="*/ 2878 h 3270"/>
                <a:gd name="T20" fmla="*/ 2116 w 2190"/>
                <a:gd name="T21" fmla="*/ 2796 h 3270"/>
                <a:gd name="T22" fmla="*/ 2092 w 2190"/>
                <a:gd name="T23" fmla="*/ 2710 h 3270"/>
                <a:gd name="T24" fmla="*/ 2064 w 2190"/>
                <a:gd name="T25" fmla="*/ 2620 h 3270"/>
                <a:gd name="T26" fmla="*/ 2032 w 2190"/>
                <a:gd name="T27" fmla="*/ 2526 h 3270"/>
                <a:gd name="T28" fmla="*/ 1994 w 2190"/>
                <a:gd name="T29" fmla="*/ 2428 h 3270"/>
                <a:gd name="T30" fmla="*/ 1950 w 2190"/>
                <a:gd name="T31" fmla="*/ 2330 h 3270"/>
                <a:gd name="T32" fmla="*/ 1926 w 2190"/>
                <a:gd name="T33" fmla="*/ 2278 h 3270"/>
                <a:gd name="T34" fmla="*/ 1902 w 2190"/>
                <a:gd name="T35" fmla="*/ 2228 h 3270"/>
                <a:gd name="T36" fmla="*/ 1874 w 2190"/>
                <a:gd name="T37" fmla="*/ 2176 h 3270"/>
                <a:gd name="T38" fmla="*/ 1846 w 2190"/>
                <a:gd name="T39" fmla="*/ 2126 h 3270"/>
                <a:gd name="T40" fmla="*/ 1816 w 2190"/>
                <a:gd name="T41" fmla="*/ 2074 h 3270"/>
                <a:gd name="T42" fmla="*/ 1784 w 2190"/>
                <a:gd name="T43" fmla="*/ 2022 h 3270"/>
                <a:gd name="T44" fmla="*/ 1750 w 2190"/>
                <a:gd name="T45" fmla="*/ 1972 h 3270"/>
                <a:gd name="T46" fmla="*/ 1714 w 2190"/>
                <a:gd name="T47" fmla="*/ 1920 h 3270"/>
                <a:gd name="T48" fmla="*/ 1678 w 2190"/>
                <a:gd name="T49" fmla="*/ 1870 h 3270"/>
                <a:gd name="T50" fmla="*/ 1638 w 2190"/>
                <a:gd name="T51" fmla="*/ 1818 h 3270"/>
                <a:gd name="T52" fmla="*/ 1596 w 2190"/>
                <a:gd name="T53" fmla="*/ 1768 h 3270"/>
                <a:gd name="T54" fmla="*/ 1554 w 2190"/>
                <a:gd name="T55" fmla="*/ 1718 h 3270"/>
                <a:gd name="T56" fmla="*/ 1508 w 2190"/>
                <a:gd name="T57" fmla="*/ 1670 h 3270"/>
                <a:gd name="T58" fmla="*/ 1460 w 2190"/>
                <a:gd name="T59" fmla="*/ 1620 h 3270"/>
                <a:gd name="T60" fmla="*/ 1412 w 2190"/>
                <a:gd name="T61" fmla="*/ 1572 h 3270"/>
                <a:gd name="T62" fmla="*/ 1360 w 2190"/>
                <a:gd name="T63" fmla="*/ 1526 h 3270"/>
                <a:gd name="T64" fmla="*/ 1306 w 2190"/>
                <a:gd name="T65" fmla="*/ 1480 h 3270"/>
                <a:gd name="T66" fmla="*/ 1250 w 2190"/>
                <a:gd name="T67" fmla="*/ 1434 h 3270"/>
                <a:gd name="T68" fmla="*/ 1190 w 2190"/>
                <a:gd name="T69" fmla="*/ 1390 h 3270"/>
                <a:gd name="T70" fmla="*/ 1130 w 2190"/>
                <a:gd name="T71" fmla="*/ 1348 h 3270"/>
                <a:gd name="T72" fmla="*/ 1066 w 2190"/>
                <a:gd name="T73" fmla="*/ 1306 h 3270"/>
                <a:gd name="T74" fmla="*/ 1000 w 2190"/>
                <a:gd name="T75" fmla="*/ 1266 h 3270"/>
                <a:gd name="T76" fmla="*/ 932 w 2190"/>
                <a:gd name="T77" fmla="*/ 1226 h 3270"/>
                <a:gd name="T78" fmla="*/ 862 w 2190"/>
                <a:gd name="T79" fmla="*/ 1188 h 3270"/>
                <a:gd name="T80" fmla="*/ 788 w 2190"/>
                <a:gd name="T81" fmla="*/ 1152 h 3270"/>
                <a:gd name="T82" fmla="*/ 712 w 2190"/>
                <a:gd name="T83" fmla="*/ 1118 h 3270"/>
                <a:gd name="T84" fmla="*/ 632 w 2190"/>
                <a:gd name="T85" fmla="*/ 1086 h 3270"/>
                <a:gd name="T86" fmla="*/ 550 w 2190"/>
                <a:gd name="T87" fmla="*/ 1054 h 3270"/>
                <a:gd name="T88" fmla="*/ 466 w 2190"/>
                <a:gd name="T89" fmla="*/ 1026 h 3270"/>
                <a:gd name="T90" fmla="*/ 378 w 2190"/>
                <a:gd name="T91" fmla="*/ 998 h 3270"/>
                <a:gd name="T92" fmla="*/ 288 w 2190"/>
                <a:gd name="T93" fmla="*/ 974 h 3270"/>
                <a:gd name="T94" fmla="*/ 196 w 2190"/>
                <a:gd name="T95" fmla="*/ 952 h 3270"/>
                <a:gd name="T96" fmla="*/ 98 w 2190"/>
                <a:gd name="T97" fmla="*/ 930 h 3270"/>
                <a:gd name="T98" fmla="*/ 0 w 2190"/>
                <a:gd name="T99" fmla="*/ 912 h 3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90" h="3270">
                  <a:moveTo>
                    <a:pt x="2190" y="0"/>
                  </a:moveTo>
                  <a:lnTo>
                    <a:pt x="2190" y="3270"/>
                  </a:lnTo>
                  <a:lnTo>
                    <a:pt x="2190" y="3270"/>
                  </a:lnTo>
                  <a:lnTo>
                    <a:pt x="2188" y="3246"/>
                  </a:lnTo>
                  <a:lnTo>
                    <a:pt x="2184" y="3182"/>
                  </a:lnTo>
                  <a:lnTo>
                    <a:pt x="2180" y="3138"/>
                  </a:lnTo>
                  <a:lnTo>
                    <a:pt x="2172" y="3084"/>
                  </a:lnTo>
                  <a:lnTo>
                    <a:pt x="2162" y="3022"/>
                  </a:lnTo>
                  <a:lnTo>
                    <a:pt x="2150" y="2952"/>
                  </a:lnTo>
                  <a:lnTo>
                    <a:pt x="2134" y="2878"/>
                  </a:lnTo>
                  <a:lnTo>
                    <a:pt x="2116" y="2796"/>
                  </a:lnTo>
                  <a:lnTo>
                    <a:pt x="2092" y="2710"/>
                  </a:lnTo>
                  <a:lnTo>
                    <a:pt x="2064" y="2620"/>
                  </a:lnTo>
                  <a:lnTo>
                    <a:pt x="2032" y="2526"/>
                  </a:lnTo>
                  <a:lnTo>
                    <a:pt x="1994" y="2428"/>
                  </a:lnTo>
                  <a:lnTo>
                    <a:pt x="1950" y="2330"/>
                  </a:lnTo>
                  <a:lnTo>
                    <a:pt x="1926" y="2278"/>
                  </a:lnTo>
                  <a:lnTo>
                    <a:pt x="1902" y="2228"/>
                  </a:lnTo>
                  <a:lnTo>
                    <a:pt x="1874" y="2176"/>
                  </a:lnTo>
                  <a:lnTo>
                    <a:pt x="1846" y="2126"/>
                  </a:lnTo>
                  <a:lnTo>
                    <a:pt x="1816" y="2074"/>
                  </a:lnTo>
                  <a:lnTo>
                    <a:pt x="1784" y="2022"/>
                  </a:lnTo>
                  <a:lnTo>
                    <a:pt x="1750" y="1972"/>
                  </a:lnTo>
                  <a:lnTo>
                    <a:pt x="1714" y="1920"/>
                  </a:lnTo>
                  <a:lnTo>
                    <a:pt x="1678" y="1870"/>
                  </a:lnTo>
                  <a:lnTo>
                    <a:pt x="1638" y="1818"/>
                  </a:lnTo>
                  <a:lnTo>
                    <a:pt x="1596" y="1768"/>
                  </a:lnTo>
                  <a:lnTo>
                    <a:pt x="1554" y="1718"/>
                  </a:lnTo>
                  <a:lnTo>
                    <a:pt x="1508" y="1670"/>
                  </a:lnTo>
                  <a:lnTo>
                    <a:pt x="1460" y="1620"/>
                  </a:lnTo>
                  <a:lnTo>
                    <a:pt x="1412" y="1572"/>
                  </a:lnTo>
                  <a:lnTo>
                    <a:pt x="1360" y="1526"/>
                  </a:lnTo>
                  <a:lnTo>
                    <a:pt x="1306" y="1480"/>
                  </a:lnTo>
                  <a:lnTo>
                    <a:pt x="1250" y="1434"/>
                  </a:lnTo>
                  <a:lnTo>
                    <a:pt x="1190" y="1390"/>
                  </a:lnTo>
                  <a:lnTo>
                    <a:pt x="1130" y="1348"/>
                  </a:lnTo>
                  <a:lnTo>
                    <a:pt x="1066" y="1306"/>
                  </a:lnTo>
                  <a:lnTo>
                    <a:pt x="1000" y="1266"/>
                  </a:lnTo>
                  <a:lnTo>
                    <a:pt x="932" y="1226"/>
                  </a:lnTo>
                  <a:lnTo>
                    <a:pt x="862" y="1188"/>
                  </a:lnTo>
                  <a:lnTo>
                    <a:pt x="788" y="1152"/>
                  </a:lnTo>
                  <a:lnTo>
                    <a:pt x="712" y="1118"/>
                  </a:lnTo>
                  <a:lnTo>
                    <a:pt x="632" y="1086"/>
                  </a:lnTo>
                  <a:lnTo>
                    <a:pt x="550" y="1054"/>
                  </a:lnTo>
                  <a:lnTo>
                    <a:pt x="466" y="1026"/>
                  </a:lnTo>
                  <a:lnTo>
                    <a:pt x="378" y="998"/>
                  </a:lnTo>
                  <a:lnTo>
                    <a:pt x="288" y="974"/>
                  </a:lnTo>
                  <a:lnTo>
                    <a:pt x="196" y="952"/>
                  </a:lnTo>
                  <a:lnTo>
                    <a:pt x="98" y="930"/>
                  </a:lnTo>
                  <a:lnTo>
                    <a:pt x="0" y="912"/>
                  </a:lnTo>
                </a:path>
              </a:pathLst>
            </a:custGeom>
            <a:noFill/>
            <a:ln w="3175">
              <a:solidFill>
                <a:schemeClr val="accent2">
                  <a:lumMod val="60000"/>
                  <a:lumOff val="40000"/>
                </a:scheme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19" name="Freeform 6"/>
            <p:cNvSpPr>
              <a:spLocks/>
            </p:cNvSpPr>
            <p:nvPr/>
          </p:nvSpPr>
          <p:spPr bwMode="auto">
            <a:xfrm>
              <a:off x="1333166" y="5053423"/>
              <a:ext cx="3470224" cy="4177389"/>
            </a:xfrm>
            <a:custGeom>
              <a:avLst/>
              <a:gdLst>
                <a:gd name="T0" fmla="*/ 96 w 2186"/>
                <a:gd name="T1" fmla="*/ 598 h 2632"/>
                <a:gd name="T2" fmla="*/ 286 w 2186"/>
                <a:gd name="T3" fmla="*/ 632 h 2632"/>
                <a:gd name="T4" fmla="*/ 464 w 2186"/>
                <a:gd name="T5" fmla="*/ 674 h 2632"/>
                <a:gd name="T6" fmla="*/ 632 w 2186"/>
                <a:gd name="T7" fmla="*/ 722 h 2632"/>
                <a:gd name="T8" fmla="*/ 788 w 2186"/>
                <a:gd name="T9" fmla="*/ 778 h 2632"/>
                <a:gd name="T10" fmla="*/ 934 w 2186"/>
                <a:gd name="T11" fmla="*/ 838 h 2632"/>
                <a:gd name="T12" fmla="*/ 1068 w 2186"/>
                <a:gd name="T13" fmla="*/ 904 h 2632"/>
                <a:gd name="T14" fmla="*/ 1192 w 2186"/>
                <a:gd name="T15" fmla="*/ 976 h 2632"/>
                <a:gd name="T16" fmla="*/ 1308 w 2186"/>
                <a:gd name="T17" fmla="*/ 1050 h 2632"/>
                <a:gd name="T18" fmla="*/ 1414 w 2186"/>
                <a:gd name="T19" fmla="*/ 1130 h 2632"/>
                <a:gd name="T20" fmla="*/ 1510 w 2186"/>
                <a:gd name="T21" fmla="*/ 1212 h 2632"/>
                <a:gd name="T22" fmla="*/ 1598 w 2186"/>
                <a:gd name="T23" fmla="*/ 1296 h 2632"/>
                <a:gd name="T24" fmla="*/ 1680 w 2186"/>
                <a:gd name="T25" fmla="*/ 1382 h 2632"/>
                <a:gd name="T26" fmla="*/ 1752 w 2186"/>
                <a:gd name="T27" fmla="*/ 1470 h 2632"/>
                <a:gd name="T28" fmla="*/ 1818 w 2186"/>
                <a:gd name="T29" fmla="*/ 1558 h 2632"/>
                <a:gd name="T30" fmla="*/ 1876 w 2186"/>
                <a:gd name="T31" fmla="*/ 1646 h 2632"/>
                <a:gd name="T32" fmla="*/ 1928 w 2186"/>
                <a:gd name="T33" fmla="*/ 1734 h 2632"/>
                <a:gd name="T34" fmla="*/ 1974 w 2186"/>
                <a:gd name="T35" fmla="*/ 1822 h 2632"/>
                <a:gd name="T36" fmla="*/ 2048 w 2186"/>
                <a:gd name="T37" fmla="*/ 1992 h 2632"/>
                <a:gd name="T38" fmla="*/ 2102 w 2186"/>
                <a:gd name="T39" fmla="*/ 2150 h 2632"/>
                <a:gd name="T40" fmla="*/ 2140 w 2186"/>
                <a:gd name="T41" fmla="*/ 2294 h 2632"/>
                <a:gd name="T42" fmla="*/ 2164 w 2186"/>
                <a:gd name="T43" fmla="*/ 2418 h 2632"/>
                <a:gd name="T44" fmla="*/ 2178 w 2186"/>
                <a:gd name="T45" fmla="*/ 2518 h 2632"/>
                <a:gd name="T46" fmla="*/ 2186 w 2186"/>
                <a:gd name="T47" fmla="*/ 2612 h 2632"/>
                <a:gd name="T48" fmla="*/ 2186 w 2186"/>
                <a:gd name="T49" fmla="*/ 2632 h 2632"/>
                <a:gd name="T50" fmla="*/ 2180 w 2186"/>
                <a:gd name="T51" fmla="*/ 2534 h 2632"/>
                <a:gd name="T52" fmla="*/ 2170 w 2186"/>
                <a:gd name="T53" fmla="*/ 2420 h 2632"/>
                <a:gd name="T54" fmla="*/ 2150 w 2186"/>
                <a:gd name="T55" fmla="*/ 2274 h 2632"/>
                <a:gd name="T56" fmla="*/ 2116 w 2186"/>
                <a:gd name="T57" fmla="*/ 2098 h 2632"/>
                <a:gd name="T58" fmla="*/ 2066 w 2186"/>
                <a:gd name="T59" fmla="*/ 1898 h 2632"/>
                <a:gd name="T60" fmla="*/ 1996 w 2186"/>
                <a:gd name="T61" fmla="*/ 1684 h 2632"/>
                <a:gd name="T62" fmla="*/ 1930 w 2186"/>
                <a:gd name="T63" fmla="*/ 1516 h 2632"/>
                <a:gd name="T64" fmla="*/ 1880 w 2186"/>
                <a:gd name="T65" fmla="*/ 1400 h 2632"/>
                <a:gd name="T66" fmla="*/ 1820 w 2186"/>
                <a:gd name="T67" fmla="*/ 1286 h 2632"/>
                <a:gd name="T68" fmla="*/ 1756 w 2186"/>
                <a:gd name="T69" fmla="*/ 1170 h 2632"/>
                <a:gd name="T70" fmla="*/ 1684 w 2186"/>
                <a:gd name="T71" fmla="*/ 1056 h 2632"/>
                <a:gd name="T72" fmla="*/ 1604 w 2186"/>
                <a:gd name="T73" fmla="*/ 944 h 2632"/>
                <a:gd name="T74" fmla="*/ 1514 w 2186"/>
                <a:gd name="T75" fmla="*/ 832 h 2632"/>
                <a:gd name="T76" fmla="*/ 1418 w 2186"/>
                <a:gd name="T77" fmla="*/ 724 h 2632"/>
                <a:gd name="T78" fmla="*/ 1312 w 2186"/>
                <a:gd name="T79" fmla="*/ 622 h 2632"/>
                <a:gd name="T80" fmla="*/ 1198 w 2186"/>
                <a:gd name="T81" fmla="*/ 522 h 2632"/>
                <a:gd name="T82" fmla="*/ 1072 w 2186"/>
                <a:gd name="T83" fmla="*/ 428 h 2632"/>
                <a:gd name="T84" fmla="*/ 938 w 2186"/>
                <a:gd name="T85" fmla="*/ 340 h 2632"/>
                <a:gd name="T86" fmla="*/ 792 w 2186"/>
                <a:gd name="T87" fmla="*/ 260 h 2632"/>
                <a:gd name="T88" fmla="*/ 636 w 2186"/>
                <a:gd name="T89" fmla="*/ 186 h 2632"/>
                <a:gd name="T90" fmla="*/ 470 w 2186"/>
                <a:gd name="T91" fmla="*/ 120 h 2632"/>
                <a:gd name="T92" fmla="*/ 290 w 2186"/>
                <a:gd name="T93" fmla="*/ 64 h 2632"/>
                <a:gd name="T94" fmla="*/ 100 w 2186"/>
                <a:gd name="T95" fmla="*/ 18 h 2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186" h="2632">
                  <a:moveTo>
                    <a:pt x="96" y="598"/>
                  </a:moveTo>
                  <a:lnTo>
                    <a:pt x="96" y="598"/>
                  </a:lnTo>
                  <a:lnTo>
                    <a:pt x="192" y="614"/>
                  </a:lnTo>
                  <a:lnTo>
                    <a:pt x="286" y="632"/>
                  </a:lnTo>
                  <a:lnTo>
                    <a:pt x="378" y="652"/>
                  </a:lnTo>
                  <a:lnTo>
                    <a:pt x="464" y="674"/>
                  </a:lnTo>
                  <a:lnTo>
                    <a:pt x="550" y="698"/>
                  </a:lnTo>
                  <a:lnTo>
                    <a:pt x="632" y="722"/>
                  </a:lnTo>
                  <a:lnTo>
                    <a:pt x="712" y="750"/>
                  </a:lnTo>
                  <a:lnTo>
                    <a:pt x="788" y="778"/>
                  </a:lnTo>
                  <a:lnTo>
                    <a:pt x="862" y="808"/>
                  </a:lnTo>
                  <a:lnTo>
                    <a:pt x="934" y="838"/>
                  </a:lnTo>
                  <a:lnTo>
                    <a:pt x="1002" y="870"/>
                  </a:lnTo>
                  <a:lnTo>
                    <a:pt x="1068" y="904"/>
                  </a:lnTo>
                  <a:lnTo>
                    <a:pt x="1132" y="940"/>
                  </a:lnTo>
                  <a:lnTo>
                    <a:pt x="1192" y="976"/>
                  </a:lnTo>
                  <a:lnTo>
                    <a:pt x="1252" y="1012"/>
                  </a:lnTo>
                  <a:lnTo>
                    <a:pt x="1308" y="1050"/>
                  </a:lnTo>
                  <a:lnTo>
                    <a:pt x="1362" y="1090"/>
                  </a:lnTo>
                  <a:lnTo>
                    <a:pt x="1414" y="1130"/>
                  </a:lnTo>
                  <a:lnTo>
                    <a:pt x="1464" y="1170"/>
                  </a:lnTo>
                  <a:lnTo>
                    <a:pt x="1510" y="1212"/>
                  </a:lnTo>
                  <a:lnTo>
                    <a:pt x="1556" y="1254"/>
                  </a:lnTo>
                  <a:lnTo>
                    <a:pt x="1598" y="1296"/>
                  </a:lnTo>
                  <a:lnTo>
                    <a:pt x="1640" y="1338"/>
                  </a:lnTo>
                  <a:lnTo>
                    <a:pt x="1680" y="1382"/>
                  </a:lnTo>
                  <a:lnTo>
                    <a:pt x="1716" y="1426"/>
                  </a:lnTo>
                  <a:lnTo>
                    <a:pt x="1752" y="1470"/>
                  </a:lnTo>
                  <a:lnTo>
                    <a:pt x="1786" y="1514"/>
                  </a:lnTo>
                  <a:lnTo>
                    <a:pt x="1818" y="1558"/>
                  </a:lnTo>
                  <a:lnTo>
                    <a:pt x="1848" y="1602"/>
                  </a:lnTo>
                  <a:lnTo>
                    <a:pt x="1876" y="1646"/>
                  </a:lnTo>
                  <a:lnTo>
                    <a:pt x="1902" y="1690"/>
                  </a:lnTo>
                  <a:lnTo>
                    <a:pt x="1928" y="1734"/>
                  </a:lnTo>
                  <a:lnTo>
                    <a:pt x="1952" y="1778"/>
                  </a:lnTo>
                  <a:lnTo>
                    <a:pt x="1974" y="1822"/>
                  </a:lnTo>
                  <a:lnTo>
                    <a:pt x="2014" y="1908"/>
                  </a:lnTo>
                  <a:lnTo>
                    <a:pt x="2048" y="1992"/>
                  </a:lnTo>
                  <a:lnTo>
                    <a:pt x="2078" y="2072"/>
                  </a:lnTo>
                  <a:lnTo>
                    <a:pt x="2102" y="2150"/>
                  </a:lnTo>
                  <a:lnTo>
                    <a:pt x="2124" y="2224"/>
                  </a:lnTo>
                  <a:lnTo>
                    <a:pt x="2140" y="2294"/>
                  </a:lnTo>
                  <a:lnTo>
                    <a:pt x="2154" y="2358"/>
                  </a:lnTo>
                  <a:lnTo>
                    <a:pt x="2164" y="2418"/>
                  </a:lnTo>
                  <a:lnTo>
                    <a:pt x="2172" y="2472"/>
                  </a:lnTo>
                  <a:lnTo>
                    <a:pt x="2178" y="2518"/>
                  </a:lnTo>
                  <a:lnTo>
                    <a:pt x="2182" y="2558"/>
                  </a:lnTo>
                  <a:lnTo>
                    <a:pt x="2186" y="2612"/>
                  </a:lnTo>
                  <a:lnTo>
                    <a:pt x="2186" y="2632"/>
                  </a:lnTo>
                  <a:lnTo>
                    <a:pt x="2186" y="2632"/>
                  </a:lnTo>
                  <a:lnTo>
                    <a:pt x="2186" y="2606"/>
                  </a:lnTo>
                  <a:lnTo>
                    <a:pt x="2180" y="2534"/>
                  </a:lnTo>
                  <a:lnTo>
                    <a:pt x="2176" y="2482"/>
                  </a:lnTo>
                  <a:lnTo>
                    <a:pt x="2170" y="2420"/>
                  </a:lnTo>
                  <a:lnTo>
                    <a:pt x="2160" y="2352"/>
                  </a:lnTo>
                  <a:lnTo>
                    <a:pt x="2150" y="2274"/>
                  </a:lnTo>
                  <a:lnTo>
                    <a:pt x="2134" y="2188"/>
                  </a:lnTo>
                  <a:lnTo>
                    <a:pt x="2116" y="2098"/>
                  </a:lnTo>
                  <a:lnTo>
                    <a:pt x="2092" y="2000"/>
                  </a:lnTo>
                  <a:lnTo>
                    <a:pt x="2066" y="1898"/>
                  </a:lnTo>
                  <a:lnTo>
                    <a:pt x="2034" y="1792"/>
                  </a:lnTo>
                  <a:lnTo>
                    <a:pt x="1996" y="1684"/>
                  </a:lnTo>
                  <a:lnTo>
                    <a:pt x="1954" y="1572"/>
                  </a:lnTo>
                  <a:lnTo>
                    <a:pt x="1930" y="1516"/>
                  </a:lnTo>
                  <a:lnTo>
                    <a:pt x="1906" y="1458"/>
                  </a:lnTo>
                  <a:lnTo>
                    <a:pt x="1880" y="1400"/>
                  </a:lnTo>
                  <a:lnTo>
                    <a:pt x="1850" y="1344"/>
                  </a:lnTo>
                  <a:lnTo>
                    <a:pt x="1820" y="1286"/>
                  </a:lnTo>
                  <a:lnTo>
                    <a:pt x="1790" y="1228"/>
                  </a:lnTo>
                  <a:lnTo>
                    <a:pt x="1756" y="1170"/>
                  </a:lnTo>
                  <a:lnTo>
                    <a:pt x="1720" y="1112"/>
                  </a:lnTo>
                  <a:lnTo>
                    <a:pt x="1684" y="1056"/>
                  </a:lnTo>
                  <a:lnTo>
                    <a:pt x="1644" y="1000"/>
                  </a:lnTo>
                  <a:lnTo>
                    <a:pt x="1604" y="944"/>
                  </a:lnTo>
                  <a:lnTo>
                    <a:pt x="1560" y="888"/>
                  </a:lnTo>
                  <a:lnTo>
                    <a:pt x="1514" y="832"/>
                  </a:lnTo>
                  <a:lnTo>
                    <a:pt x="1468" y="778"/>
                  </a:lnTo>
                  <a:lnTo>
                    <a:pt x="1418" y="724"/>
                  </a:lnTo>
                  <a:lnTo>
                    <a:pt x="1366" y="672"/>
                  </a:lnTo>
                  <a:lnTo>
                    <a:pt x="1312" y="622"/>
                  </a:lnTo>
                  <a:lnTo>
                    <a:pt x="1256" y="572"/>
                  </a:lnTo>
                  <a:lnTo>
                    <a:pt x="1198" y="522"/>
                  </a:lnTo>
                  <a:lnTo>
                    <a:pt x="1136" y="474"/>
                  </a:lnTo>
                  <a:lnTo>
                    <a:pt x="1072" y="428"/>
                  </a:lnTo>
                  <a:lnTo>
                    <a:pt x="1006" y="384"/>
                  </a:lnTo>
                  <a:lnTo>
                    <a:pt x="938" y="340"/>
                  </a:lnTo>
                  <a:lnTo>
                    <a:pt x="866" y="298"/>
                  </a:lnTo>
                  <a:lnTo>
                    <a:pt x="792" y="260"/>
                  </a:lnTo>
                  <a:lnTo>
                    <a:pt x="716" y="222"/>
                  </a:lnTo>
                  <a:lnTo>
                    <a:pt x="636" y="186"/>
                  </a:lnTo>
                  <a:lnTo>
                    <a:pt x="554" y="152"/>
                  </a:lnTo>
                  <a:lnTo>
                    <a:pt x="470" y="120"/>
                  </a:lnTo>
                  <a:lnTo>
                    <a:pt x="382" y="92"/>
                  </a:lnTo>
                  <a:lnTo>
                    <a:pt x="290" y="64"/>
                  </a:lnTo>
                  <a:lnTo>
                    <a:pt x="198" y="40"/>
                  </a:lnTo>
                  <a:lnTo>
                    <a:pt x="100" y="18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chemeClr val="accent2">
                  <a:lumMod val="60000"/>
                  <a:lumOff val="40000"/>
                </a:scheme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20" name="Freeform 7"/>
            <p:cNvSpPr>
              <a:spLocks/>
            </p:cNvSpPr>
            <p:nvPr/>
          </p:nvSpPr>
          <p:spPr bwMode="auto">
            <a:xfrm>
              <a:off x="1664065" y="3707081"/>
              <a:ext cx="3139325" cy="5523730"/>
            </a:xfrm>
            <a:custGeom>
              <a:avLst/>
              <a:gdLst>
                <a:gd name="T0" fmla="*/ 0 w 1978"/>
                <a:gd name="T1" fmla="*/ 376 h 3480"/>
                <a:gd name="T2" fmla="*/ 180 w 1978"/>
                <a:gd name="T3" fmla="*/ 416 h 3480"/>
                <a:gd name="T4" fmla="*/ 350 w 1978"/>
                <a:gd name="T5" fmla="*/ 468 h 3480"/>
                <a:gd name="T6" fmla="*/ 506 w 1978"/>
                <a:gd name="T7" fmla="*/ 532 h 3480"/>
                <a:gd name="T8" fmla="*/ 654 w 1978"/>
                <a:gd name="T9" fmla="*/ 608 h 3480"/>
                <a:gd name="T10" fmla="*/ 792 w 1978"/>
                <a:gd name="T11" fmla="*/ 694 h 3480"/>
                <a:gd name="T12" fmla="*/ 918 w 1978"/>
                <a:gd name="T13" fmla="*/ 790 h 3480"/>
                <a:gd name="T14" fmla="*/ 1036 w 1978"/>
                <a:gd name="T15" fmla="*/ 894 h 3480"/>
                <a:gd name="T16" fmla="*/ 1144 w 1978"/>
                <a:gd name="T17" fmla="*/ 1006 h 3480"/>
                <a:gd name="T18" fmla="*/ 1244 w 1978"/>
                <a:gd name="T19" fmla="*/ 1124 h 3480"/>
                <a:gd name="T20" fmla="*/ 1336 w 1978"/>
                <a:gd name="T21" fmla="*/ 1248 h 3480"/>
                <a:gd name="T22" fmla="*/ 1420 w 1978"/>
                <a:gd name="T23" fmla="*/ 1376 h 3480"/>
                <a:gd name="T24" fmla="*/ 1496 w 1978"/>
                <a:gd name="T25" fmla="*/ 1508 h 3480"/>
                <a:gd name="T26" fmla="*/ 1566 w 1978"/>
                <a:gd name="T27" fmla="*/ 1644 h 3480"/>
                <a:gd name="T28" fmla="*/ 1628 w 1978"/>
                <a:gd name="T29" fmla="*/ 1780 h 3480"/>
                <a:gd name="T30" fmla="*/ 1682 w 1978"/>
                <a:gd name="T31" fmla="*/ 1918 h 3480"/>
                <a:gd name="T32" fmla="*/ 1732 w 1978"/>
                <a:gd name="T33" fmla="*/ 2056 h 3480"/>
                <a:gd name="T34" fmla="*/ 1776 w 1978"/>
                <a:gd name="T35" fmla="*/ 2194 h 3480"/>
                <a:gd name="T36" fmla="*/ 1846 w 1978"/>
                <a:gd name="T37" fmla="*/ 2460 h 3480"/>
                <a:gd name="T38" fmla="*/ 1898 w 1978"/>
                <a:gd name="T39" fmla="*/ 2712 h 3480"/>
                <a:gd name="T40" fmla="*/ 1934 w 1978"/>
                <a:gd name="T41" fmla="*/ 2940 h 3480"/>
                <a:gd name="T42" fmla="*/ 1958 w 1978"/>
                <a:gd name="T43" fmla="*/ 3138 h 3480"/>
                <a:gd name="T44" fmla="*/ 1974 w 1978"/>
                <a:gd name="T45" fmla="*/ 3360 h 3480"/>
                <a:gd name="T46" fmla="*/ 1978 w 1978"/>
                <a:gd name="T47" fmla="*/ 3480 h 3480"/>
                <a:gd name="T48" fmla="*/ 1978 w 1978"/>
                <a:gd name="T49" fmla="*/ 3442 h 3480"/>
                <a:gd name="T50" fmla="*/ 1968 w 1978"/>
                <a:gd name="T51" fmla="*/ 3172 h 3480"/>
                <a:gd name="T52" fmla="*/ 1954 w 1978"/>
                <a:gd name="T53" fmla="*/ 2956 h 3480"/>
                <a:gd name="T54" fmla="*/ 1932 w 1978"/>
                <a:gd name="T55" fmla="*/ 2702 h 3480"/>
                <a:gd name="T56" fmla="*/ 1900 w 1978"/>
                <a:gd name="T57" fmla="*/ 2418 h 3480"/>
                <a:gd name="T58" fmla="*/ 1854 w 1978"/>
                <a:gd name="T59" fmla="*/ 2112 h 3480"/>
                <a:gd name="T60" fmla="*/ 1792 w 1978"/>
                <a:gd name="T61" fmla="*/ 1796 h 3480"/>
                <a:gd name="T62" fmla="*/ 1736 w 1978"/>
                <a:gd name="T63" fmla="*/ 1556 h 3480"/>
                <a:gd name="T64" fmla="*/ 1692 w 1978"/>
                <a:gd name="T65" fmla="*/ 1398 h 3480"/>
                <a:gd name="T66" fmla="*/ 1642 w 1978"/>
                <a:gd name="T67" fmla="*/ 1244 h 3480"/>
                <a:gd name="T68" fmla="*/ 1588 w 1978"/>
                <a:gd name="T69" fmla="*/ 1092 h 3480"/>
                <a:gd name="T70" fmla="*/ 1530 w 1978"/>
                <a:gd name="T71" fmla="*/ 944 h 3480"/>
                <a:gd name="T72" fmla="*/ 1464 w 1978"/>
                <a:gd name="T73" fmla="*/ 804 h 3480"/>
                <a:gd name="T74" fmla="*/ 1392 w 1978"/>
                <a:gd name="T75" fmla="*/ 670 h 3480"/>
                <a:gd name="T76" fmla="*/ 1314 w 1978"/>
                <a:gd name="T77" fmla="*/ 546 h 3480"/>
                <a:gd name="T78" fmla="*/ 1230 w 1978"/>
                <a:gd name="T79" fmla="*/ 430 h 3480"/>
                <a:gd name="T80" fmla="*/ 1140 w 1978"/>
                <a:gd name="T81" fmla="*/ 326 h 3480"/>
                <a:gd name="T82" fmla="*/ 1040 w 1978"/>
                <a:gd name="T83" fmla="*/ 234 h 3480"/>
                <a:gd name="T84" fmla="*/ 934 w 1978"/>
                <a:gd name="T85" fmla="*/ 154 h 3480"/>
                <a:gd name="T86" fmla="*/ 822 w 1978"/>
                <a:gd name="T87" fmla="*/ 90 h 3480"/>
                <a:gd name="T88" fmla="*/ 700 w 1978"/>
                <a:gd name="T89" fmla="*/ 42 h 3480"/>
                <a:gd name="T90" fmla="*/ 570 w 1978"/>
                <a:gd name="T91" fmla="*/ 8 h 3480"/>
                <a:gd name="T92" fmla="*/ 502 w 1978"/>
                <a:gd name="T93" fmla="*/ 0 h 3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78" h="3480">
                  <a:moveTo>
                    <a:pt x="0" y="376"/>
                  </a:moveTo>
                  <a:lnTo>
                    <a:pt x="0" y="376"/>
                  </a:lnTo>
                  <a:lnTo>
                    <a:pt x="92" y="394"/>
                  </a:lnTo>
                  <a:lnTo>
                    <a:pt x="180" y="416"/>
                  </a:lnTo>
                  <a:lnTo>
                    <a:pt x="266" y="440"/>
                  </a:lnTo>
                  <a:lnTo>
                    <a:pt x="350" y="468"/>
                  </a:lnTo>
                  <a:lnTo>
                    <a:pt x="430" y="498"/>
                  </a:lnTo>
                  <a:lnTo>
                    <a:pt x="506" y="532"/>
                  </a:lnTo>
                  <a:lnTo>
                    <a:pt x="582" y="570"/>
                  </a:lnTo>
                  <a:lnTo>
                    <a:pt x="654" y="608"/>
                  </a:lnTo>
                  <a:lnTo>
                    <a:pt x="724" y="650"/>
                  </a:lnTo>
                  <a:lnTo>
                    <a:pt x="792" y="694"/>
                  </a:lnTo>
                  <a:lnTo>
                    <a:pt x="856" y="742"/>
                  </a:lnTo>
                  <a:lnTo>
                    <a:pt x="918" y="790"/>
                  </a:lnTo>
                  <a:lnTo>
                    <a:pt x="978" y="842"/>
                  </a:lnTo>
                  <a:lnTo>
                    <a:pt x="1036" y="894"/>
                  </a:lnTo>
                  <a:lnTo>
                    <a:pt x="1092" y="950"/>
                  </a:lnTo>
                  <a:lnTo>
                    <a:pt x="1144" y="1006"/>
                  </a:lnTo>
                  <a:lnTo>
                    <a:pt x="1196" y="1064"/>
                  </a:lnTo>
                  <a:lnTo>
                    <a:pt x="1244" y="1124"/>
                  </a:lnTo>
                  <a:lnTo>
                    <a:pt x="1292" y="1186"/>
                  </a:lnTo>
                  <a:lnTo>
                    <a:pt x="1336" y="1248"/>
                  </a:lnTo>
                  <a:lnTo>
                    <a:pt x="1380" y="1312"/>
                  </a:lnTo>
                  <a:lnTo>
                    <a:pt x="1420" y="1376"/>
                  </a:lnTo>
                  <a:lnTo>
                    <a:pt x="1460" y="1442"/>
                  </a:lnTo>
                  <a:lnTo>
                    <a:pt x="1496" y="1508"/>
                  </a:lnTo>
                  <a:lnTo>
                    <a:pt x="1532" y="1576"/>
                  </a:lnTo>
                  <a:lnTo>
                    <a:pt x="1566" y="1644"/>
                  </a:lnTo>
                  <a:lnTo>
                    <a:pt x="1596" y="1712"/>
                  </a:lnTo>
                  <a:lnTo>
                    <a:pt x="1628" y="1780"/>
                  </a:lnTo>
                  <a:lnTo>
                    <a:pt x="1656" y="1850"/>
                  </a:lnTo>
                  <a:lnTo>
                    <a:pt x="1682" y="1918"/>
                  </a:lnTo>
                  <a:lnTo>
                    <a:pt x="1708" y="1988"/>
                  </a:lnTo>
                  <a:lnTo>
                    <a:pt x="1732" y="2056"/>
                  </a:lnTo>
                  <a:lnTo>
                    <a:pt x="1754" y="2126"/>
                  </a:lnTo>
                  <a:lnTo>
                    <a:pt x="1776" y="2194"/>
                  </a:lnTo>
                  <a:lnTo>
                    <a:pt x="1814" y="2328"/>
                  </a:lnTo>
                  <a:lnTo>
                    <a:pt x="1846" y="2460"/>
                  </a:lnTo>
                  <a:lnTo>
                    <a:pt x="1874" y="2588"/>
                  </a:lnTo>
                  <a:lnTo>
                    <a:pt x="1898" y="2712"/>
                  </a:lnTo>
                  <a:lnTo>
                    <a:pt x="1918" y="2828"/>
                  </a:lnTo>
                  <a:lnTo>
                    <a:pt x="1934" y="2940"/>
                  </a:lnTo>
                  <a:lnTo>
                    <a:pt x="1948" y="3042"/>
                  </a:lnTo>
                  <a:lnTo>
                    <a:pt x="1958" y="3138"/>
                  </a:lnTo>
                  <a:lnTo>
                    <a:pt x="1966" y="3222"/>
                  </a:lnTo>
                  <a:lnTo>
                    <a:pt x="1974" y="3360"/>
                  </a:lnTo>
                  <a:lnTo>
                    <a:pt x="1978" y="3448"/>
                  </a:lnTo>
                  <a:lnTo>
                    <a:pt x="1978" y="3480"/>
                  </a:lnTo>
                  <a:lnTo>
                    <a:pt x="1978" y="3480"/>
                  </a:lnTo>
                  <a:lnTo>
                    <a:pt x="1978" y="3442"/>
                  </a:lnTo>
                  <a:lnTo>
                    <a:pt x="1974" y="3336"/>
                  </a:lnTo>
                  <a:lnTo>
                    <a:pt x="1968" y="3172"/>
                  </a:lnTo>
                  <a:lnTo>
                    <a:pt x="1962" y="3070"/>
                  </a:lnTo>
                  <a:lnTo>
                    <a:pt x="1954" y="2956"/>
                  </a:lnTo>
                  <a:lnTo>
                    <a:pt x="1944" y="2834"/>
                  </a:lnTo>
                  <a:lnTo>
                    <a:pt x="1932" y="2702"/>
                  </a:lnTo>
                  <a:lnTo>
                    <a:pt x="1918" y="2564"/>
                  </a:lnTo>
                  <a:lnTo>
                    <a:pt x="1900" y="2418"/>
                  </a:lnTo>
                  <a:lnTo>
                    <a:pt x="1878" y="2268"/>
                  </a:lnTo>
                  <a:lnTo>
                    <a:pt x="1854" y="2112"/>
                  </a:lnTo>
                  <a:lnTo>
                    <a:pt x="1824" y="1956"/>
                  </a:lnTo>
                  <a:lnTo>
                    <a:pt x="1792" y="1796"/>
                  </a:lnTo>
                  <a:lnTo>
                    <a:pt x="1756" y="1636"/>
                  </a:lnTo>
                  <a:lnTo>
                    <a:pt x="1736" y="1556"/>
                  </a:lnTo>
                  <a:lnTo>
                    <a:pt x="1714" y="1478"/>
                  </a:lnTo>
                  <a:lnTo>
                    <a:pt x="1692" y="1398"/>
                  </a:lnTo>
                  <a:lnTo>
                    <a:pt x="1668" y="1320"/>
                  </a:lnTo>
                  <a:lnTo>
                    <a:pt x="1642" y="1244"/>
                  </a:lnTo>
                  <a:lnTo>
                    <a:pt x="1616" y="1166"/>
                  </a:lnTo>
                  <a:lnTo>
                    <a:pt x="1588" y="1092"/>
                  </a:lnTo>
                  <a:lnTo>
                    <a:pt x="1560" y="1018"/>
                  </a:lnTo>
                  <a:lnTo>
                    <a:pt x="1530" y="944"/>
                  </a:lnTo>
                  <a:lnTo>
                    <a:pt x="1498" y="874"/>
                  </a:lnTo>
                  <a:lnTo>
                    <a:pt x="1464" y="804"/>
                  </a:lnTo>
                  <a:lnTo>
                    <a:pt x="1428" y="736"/>
                  </a:lnTo>
                  <a:lnTo>
                    <a:pt x="1392" y="670"/>
                  </a:lnTo>
                  <a:lnTo>
                    <a:pt x="1354" y="606"/>
                  </a:lnTo>
                  <a:lnTo>
                    <a:pt x="1314" y="546"/>
                  </a:lnTo>
                  <a:lnTo>
                    <a:pt x="1274" y="486"/>
                  </a:lnTo>
                  <a:lnTo>
                    <a:pt x="1230" y="430"/>
                  </a:lnTo>
                  <a:lnTo>
                    <a:pt x="1186" y="376"/>
                  </a:lnTo>
                  <a:lnTo>
                    <a:pt x="1140" y="326"/>
                  </a:lnTo>
                  <a:lnTo>
                    <a:pt x="1090" y="278"/>
                  </a:lnTo>
                  <a:lnTo>
                    <a:pt x="1040" y="234"/>
                  </a:lnTo>
                  <a:lnTo>
                    <a:pt x="988" y="192"/>
                  </a:lnTo>
                  <a:lnTo>
                    <a:pt x="934" y="154"/>
                  </a:lnTo>
                  <a:lnTo>
                    <a:pt x="880" y="120"/>
                  </a:lnTo>
                  <a:lnTo>
                    <a:pt x="822" y="90"/>
                  </a:lnTo>
                  <a:lnTo>
                    <a:pt x="762" y="64"/>
                  </a:lnTo>
                  <a:lnTo>
                    <a:pt x="700" y="42"/>
                  </a:lnTo>
                  <a:lnTo>
                    <a:pt x="636" y="22"/>
                  </a:lnTo>
                  <a:lnTo>
                    <a:pt x="570" y="8"/>
                  </a:lnTo>
                  <a:lnTo>
                    <a:pt x="536" y="4"/>
                  </a:lnTo>
                  <a:lnTo>
                    <a:pt x="502" y="0"/>
                  </a:lnTo>
                </a:path>
              </a:pathLst>
            </a:custGeom>
            <a:noFill/>
            <a:ln w="3175">
              <a:solidFill>
                <a:schemeClr val="accent2">
                  <a:lumMod val="60000"/>
                  <a:lumOff val="40000"/>
                </a:scheme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21" name="Freeform 8"/>
            <p:cNvSpPr>
              <a:spLocks/>
            </p:cNvSpPr>
            <p:nvPr/>
          </p:nvSpPr>
          <p:spPr bwMode="auto">
            <a:xfrm>
              <a:off x="1460712" y="3945308"/>
              <a:ext cx="3342678" cy="5285503"/>
            </a:xfrm>
            <a:custGeom>
              <a:avLst/>
              <a:gdLst>
                <a:gd name="T0" fmla="*/ 364 w 2106"/>
                <a:gd name="T1" fmla="*/ 0 h 3330"/>
                <a:gd name="T2" fmla="*/ 524 w 2106"/>
                <a:gd name="T3" fmla="*/ 32 h 3330"/>
                <a:gd name="T4" fmla="*/ 672 w 2106"/>
                <a:gd name="T5" fmla="*/ 80 h 3330"/>
                <a:gd name="T6" fmla="*/ 812 w 2106"/>
                <a:gd name="T7" fmla="*/ 142 h 3330"/>
                <a:gd name="T8" fmla="*/ 942 w 2106"/>
                <a:gd name="T9" fmla="*/ 218 h 3330"/>
                <a:gd name="T10" fmla="*/ 1062 w 2106"/>
                <a:gd name="T11" fmla="*/ 304 h 3330"/>
                <a:gd name="T12" fmla="*/ 1176 w 2106"/>
                <a:gd name="T13" fmla="*/ 404 h 3330"/>
                <a:gd name="T14" fmla="*/ 1280 w 2106"/>
                <a:gd name="T15" fmla="*/ 512 h 3330"/>
                <a:gd name="T16" fmla="*/ 1374 w 2106"/>
                <a:gd name="T17" fmla="*/ 630 h 3330"/>
                <a:gd name="T18" fmla="*/ 1464 w 2106"/>
                <a:gd name="T19" fmla="*/ 754 h 3330"/>
                <a:gd name="T20" fmla="*/ 1544 w 2106"/>
                <a:gd name="T21" fmla="*/ 888 h 3330"/>
                <a:gd name="T22" fmla="*/ 1618 w 2106"/>
                <a:gd name="T23" fmla="*/ 1024 h 3330"/>
                <a:gd name="T24" fmla="*/ 1684 w 2106"/>
                <a:gd name="T25" fmla="*/ 1168 h 3330"/>
                <a:gd name="T26" fmla="*/ 1746 w 2106"/>
                <a:gd name="T27" fmla="*/ 1314 h 3330"/>
                <a:gd name="T28" fmla="*/ 1800 w 2106"/>
                <a:gd name="T29" fmla="*/ 1462 h 3330"/>
                <a:gd name="T30" fmla="*/ 1848 w 2106"/>
                <a:gd name="T31" fmla="*/ 1612 h 3330"/>
                <a:gd name="T32" fmla="*/ 1892 w 2106"/>
                <a:gd name="T33" fmla="*/ 1762 h 3330"/>
                <a:gd name="T34" fmla="*/ 1962 w 2106"/>
                <a:gd name="T35" fmla="*/ 2058 h 3330"/>
                <a:gd name="T36" fmla="*/ 2016 w 2106"/>
                <a:gd name="T37" fmla="*/ 2344 h 3330"/>
                <a:gd name="T38" fmla="*/ 2054 w 2106"/>
                <a:gd name="T39" fmla="*/ 2610 h 3330"/>
                <a:gd name="T40" fmla="*/ 2080 w 2106"/>
                <a:gd name="T41" fmla="*/ 2846 h 3330"/>
                <a:gd name="T42" fmla="*/ 2096 w 2106"/>
                <a:gd name="T43" fmla="*/ 3044 h 3330"/>
                <a:gd name="T44" fmla="*/ 2106 w 2106"/>
                <a:gd name="T45" fmla="*/ 3294 h 3330"/>
                <a:gd name="T46" fmla="*/ 2106 w 2106"/>
                <a:gd name="T47" fmla="*/ 3330 h 3330"/>
                <a:gd name="T48" fmla="*/ 2100 w 2106"/>
                <a:gd name="T49" fmla="*/ 3220 h 3330"/>
                <a:gd name="T50" fmla="*/ 2090 w 2106"/>
                <a:gd name="T51" fmla="*/ 3094 h 3330"/>
                <a:gd name="T52" fmla="*/ 2070 w 2106"/>
                <a:gd name="T53" fmla="*/ 2930 h 3330"/>
                <a:gd name="T54" fmla="*/ 2036 w 2106"/>
                <a:gd name="T55" fmla="*/ 2734 h 3330"/>
                <a:gd name="T56" fmla="*/ 1988 w 2106"/>
                <a:gd name="T57" fmla="*/ 2512 h 3330"/>
                <a:gd name="T58" fmla="*/ 1922 w 2106"/>
                <a:gd name="T59" fmla="*/ 2274 h 3330"/>
                <a:gd name="T60" fmla="*/ 1858 w 2106"/>
                <a:gd name="T61" fmla="*/ 2086 h 3330"/>
                <a:gd name="T62" fmla="*/ 1808 w 2106"/>
                <a:gd name="T63" fmla="*/ 1960 h 3330"/>
                <a:gd name="T64" fmla="*/ 1750 w 2106"/>
                <a:gd name="T65" fmla="*/ 1832 h 3330"/>
                <a:gd name="T66" fmla="*/ 1688 w 2106"/>
                <a:gd name="T67" fmla="*/ 1704 h 3330"/>
                <a:gd name="T68" fmla="*/ 1618 w 2106"/>
                <a:gd name="T69" fmla="*/ 1578 h 3330"/>
                <a:gd name="T70" fmla="*/ 1540 w 2106"/>
                <a:gd name="T71" fmla="*/ 1454 h 3330"/>
                <a:gd name="T72" fmla="*/ 1456 w 2106"/>
                <a:gd name="T73" fmla="*/ 1332 h 3330"/>
                <a:gd name="T74" fmla="*/ 1362 w 2106"/>
                <a:gd name="T75" fmla="*/ 1214 h 3330"/>
                <a:gd name="T76" fmla="*/ 1260 w 2106"/>
                <a:gd name="T77" fmla="*/ 1100 h 3330"/>
                <a:gd name="T78" fmla="*/ 1150 w 2106"/>
                <a:gd name="T79" fmla="*/ 992 h 3330"/>
                <a:gd name="T80" fmla="*/ 1030 w 2106"/>
                <a:gd name="T81" fmla="*/ 890 h 3330"/>
                <a:gd name="T82" fmla="*/ 900 w 2106"/>
                <a:gd name="T83" fmla="*/ 796 h 3330"/>
                <a:gd name="T84" fmla="*/ 762 w 2106"/>
                <a:gd name="T85" fmla="*/ 708 h 3330"/>
                <a:gd name="T86" fmla="*/ 612 w 2106"/>
                <a:gd name="T87" fmla="*/ 630 h 3330"/>
                <a:gd name="T88" fmla="*/ 452 w 2106"/>
                <a:gd name="T89" fmla="*/ 560 h 3330"/>
                <a:gd name="T90" fmla="*/ 280 w 2106"/>
                <a:gd name="T91" fmla="*/ 502 h 3330"/>
                <a:gd name="T92" fmla="*/ 96 w 2106"/>
                <a:gd name="T93" fmla="*/ 454 h 3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06" h="3330">
                  <a:moveTo>
                    <a:pt x="364" y="0"/>
                  </a:moveTo>
                  <a:lnTo>
                    <a:pt x="364" y="0"/>
                  </a:lnTo>
                  <a:lnTo>
                    <a:pt x="446" y="14"/>
                  </a:lnTo>
                  <a:lnTo>
                    <a:pt x="524" y="32"/>
                  </a:lnTo>
                  <a:lnTo>
                    <a:pt x="600" y="54"/>
                  </a:lnTo>
                  <a:lnTo>
                    <a:pt x="672" y="80"/>
                  </a:lnTo>
                  <a:lnTo>
                    <a:pt x="744" y="110"/>
                  </a:lnTo>
                  <a:lnTo>
                    <a:pt x="812" y="142"/>
                  </a:lnTo>
                  <a:lnTo>
                    <a:pt x="878" y="178"/>
                  </a:lnTo>
                  <a:lnTo>
                    <a:pt x="942" y="218"/>
                  </a:lnTo>
                  <a:lnTo>
                    <a:pt x="1004" y="260"/>
                  </a:lnTo>
                  <a:lnTo>
                    <a:pt x="1062" y="304"/>
                  </a:lnTo>
                  <a:lnTo>
                    <a:pt x="1120" y="352"/>
                  </a:lnTo>
                  <a:lnTo>
                    <a:pt x="1176" y="404"/>
                  </a:lnTo>
                  <a:lnTo>
                    <a:pt x="1228" y="456"/>
                  </a:lnTo>
                  <a:lnTo>
                    <a:pt x="1280" y="512"/>
                  </a:lnTo>
                  <a:lnTo>
                    <a:pt x="1328" y="570"/>
                  </a:lnTo>
                  <a:lnTo>
                    <a:pt x="1374" y="630"/>
                  </a:lnTo>
                  <a:lnTo>
                    <a:pt x="1420" y="692"/>
                  </a:lnTo>
                  <a:lnTo>
                    <a:pt x="1464" y="754"/>
                  </a:lnTo>
                  <a:lnTo>
                    <a:pt x="1504" y="820"/>
                  </a:lnTo>
                  <a:lnTo>
                    <a:pt x="1544" y="888"/>
                  </a:lnTo>
                  <a:lnTo>
                    <a:pt x="1582" y="956"/>
                  </a:lnTo>
                  <a:lnTo>
                    <a:pt x="1618" y="1024"/>
                  </a:lnTo>
                  <a:lnTo>
                    <a:pt x="1652" y="1096"/>
                  </a:lnTo>
                  <a:lnTo>
                    <a:pt x="1684" y="1168"/>
                  </a:lnTo>
                  <a:lnTo>
                    <a:pt x="1716" y="1240"/>
                  </a:lnTo>
                  <a:lnTo>
                    <a:pt x="1746" y="1314"/>
                  </a:lnTo>
                  <a:lnTo>
                    <a:pt x="1774" y="1388"/>
                  </a:lnTo>
                  <a:lnTo>
                    <a:pt x="1800" y="1462"/>
                  </a:lnTo>
                  <a:lnTo>
                    <a:pt x="1824" y="1536"/>
                  </a:lnTo>
                  <a:lnTo>
                    <a:pt x="1848" y="1612"/>
                  </a:lnTo>
                  <a:lnTo>
                    <a:pt x="1870" y="1686"/>
                  </a:lnTo>
                  <a:lnTo>
                    <a:pt x="1892" y="1762"/>
                  </a:lnTo>
                  <a:lnTo>
                    <a:pt x="1930" y="1912"/>
                  </a:lnTo>
                  <a:lnTo>
                    <a:pt x="1962" y="2058"/>
                  </a:lnTo>
                  <a:lnTo>
                    <a:pt x="1992" y="2204"/>
                  </a:lnTo>
                  <a:lnTo>
                    <a:pt x="2016" y="2344"/>
                  </a:lnTo>
                  <a:lnTo>
                    <a:pt x="2038" y="2480"/>
                  </a:lnTo>
                  <a:lnTo>
                    <a:pt x="2054" y="2610"/>
                  </a:lnTo>
                  <a:lnTo>
                    <a:pt x="2068" y="2732"/>
                  </a:lnTo>
                  <a:lnTo>
                    <a:pt x="2080" y="2846"/>
                  </a:lnTo>
                  <a:lnTo>
                    <a:pt x="2088" y="2950"/>
                  </a:lnTo>
                  <a:lnTo>
                    <a:pt x="2096" y="3044"/>
                  </a:lnTo>
                  <a:lnTo>
                    <a:pt x="2102" y="3196"/>
                  </a:lnTo>
                  <a:lnTo>
                    <a:pt x="2106" y="3294"/>
                  </a:lnTo>
                  <a:lnTo>
                    <a:pt x="2106" y="3330"/>
                  </a:lnTo>
                  <a:lnTo>
                    <a:pt x="2106" y="3330"/>
                  </a:lnTo>
                  <a:lnTo>
                    <a:pt x="2106" y="3300"/>
                  </a:lnTo>
                  <a:lnTo>
                    <a:pt x="2100" y="3220"/>
                  </a:lnTo>
                  <a:lnTo>
                    <a:pt x="2096" y="3162"/>
                  </a:lnTo>
                  <a:lnTo>
                    <a:pt x="2090" y="3094"/>
                  </a:lnTo>
                  <a:lnTo>
                    <a:pt x="2080" y="3016"/>
                  </a:lnTo>
                  <a:lnTo>
                    <a:pt x="2070" y="2930"/>
                  </a:lnTo>
                  <a:lnTo>
                    <a:pt x="2054" y="2836"/>
                  </a:lnTo>
                  <a:lnTo>
                    <a:pt x="2036" y="2734"/>
                  </a:lnTo>
                  <a:lnTo>
                    <a:pt x="2014" y="2626"/>
                  </a:lnTo>
                  <a:lnTo>
                    <a:pt x="1988" y="2512"/>
                  </a:lnTo>
                  <a:lnTo>
                    <a:pt x="1958" y="2394"/>
                  </a:lnTo>
                  <a:lnTo>
                    <a:pt x="1922" y="2274"/>
                  </a:lnTo>
                  <a:lnTo>
                    <a:pt x="1880" y="2150"/>
                  </a:lnTo>
                  <a:lnTo>
                    <a:pt x="1858" y="2086"/>
                  </a:lnTo>
                  <a:lnTo>
                    <a:pt x="1832" y="2024"/>
                  </a:lnTo>
                  <a:lnTo>
                    <a:pt x="1808" y="1960"/>
                  </a:lnTo>
                  <a:lnTo>
                    <a:pt x="1780" y="1896"/>
                  </a:lnTo>
                  <a:lnTo>
                    <a:pt x="1750" y="1832"/>
                  </a:lnTo>
                  <a:lnTo>
                    <a:pt x="1720" y="1768"/>
                  </a:lnTo>
                  <a:lnTo>
                    <a:pt x="1688" y="1704"/>
                  </a:lnTo>
                  <a:lnTo>
                    <a:pt x="1654" y="1642"/>
                  </a:lnTo>
                  <a:lnTo>
                    <a:pt x="1618" y="1578"/>
                  </a:lnTo>
                  <a:lnTo>
                    <a:pt x="1580" y="1516"/>
                  </a:lnTo>
                  <a:lnTo>
                    <a:pt x="1540" y="1454"/>
                  </a:lnTo>
                  <a:lnTo>
                    <a:pt x="1500" y="1392"/>
                  </a:lnTo>
                  <a:lnTo>
                    <a:pt x="1456" y="1332"/>
                  </a:lnTo>
                  <a:lnTo>
                    <a:pt x="1410" y="1274"/>
                  </a:lnTo>
                  <a:lnTo>
                    <a:pt x="1362" y="1214"/>
                  </a:lnTo>
                  <a:lnTo>
                    <a:pt x="1312" y="1158"/>
                  </a:lnTo>
                  <a:lnTo>
                    <a:pt x="1260" y="1100"/>
                  </a:lnTo>
                  <a:lnTo>
                    <a:pt x="1206" y="1046"/>
                  </a:lnTo>
                  <a:lnTo>
                    <a:pt x="1150" y="992"/>
                  </a:lnTo>
                  <a:lnTo>
                    <a:pt x="1092" y="940"/>
                  </a:lnTo>
                  <a:lnTo>
                    <a:pt x="1030" y="890"/>
                  </a:lnTo>
                  <a:lnTo>
                    <a:pt x="966" y="842"/>
                  </a:lnTo>
                  <a:lnTo>
                    <a:pt x="900" y="796"/>
                  </a:lnTo>
                  <a:lnTo>
                    <a:pt x="832" y="750"/>
                  </a:lnTo>
                  <a:lnTo>
                    <a:pt x="762" y="708"/>
                  </a:lnTo>
                  <a:lnTo>
                    <a:pt x="688" y="668"/>
                  </a:lnTo>
                  <a:lnTo>
                    <a:pt x="612" y="630"/>
                  </a:lnTo>
                  <a:lnTo>
                    <a:pt x="532" y="594"/>
                  </a:lnTo>
                  <a:lnTo>
                    <a:pt x="452" y="560"/>
                  </a:lnTo>
                  <a:lnTo>
                    <a:pt x="366" y="530"/>
                  </a:lnTo>
                  <a:lnTo>
                    <a:pt x="280" y="502"/>
                  </a:lnTo>
                  <a:lnTo>
                    <a:pt x="190" y="476"/>
                  </a:lnTo>
                  <a:lnTo>
                    <a:pt x="96" y="454"/>
                  </a:lnTo>
                  <a:lnTo>
                    <a:pt x="0" y="436"/>
                  </a:lnTo>
                </a:path>
              </a:pathLst>
            </a:custGeom>
            <a:noFill/>
            <a:ln w="3175">
              <a:solidFill>
                <a:schemeClr val="accent2">
                  <a:lumMod val="60000"/>
                  <a:lumOff val="40000"/>
                </a:scheme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22" name="Freeform 9"/>
            <p:cNvSpPr>
              <a:spLocks/>
            </p:cNvSpPr>
            <p:nvPr/>
          </p:nvSpPr>
          <p:spPr bwMode="auto">
            <a:xfrm>
              <a:off x="1875840" y="3529013"/>
              <a:ext cx="2927550" cy="5746316"/>
            </a:xfrm>
            <a:custGeom>
              <a:avLst/>
              <a:gdLst>
                <a:gd name="T0" fmla="*/ 0 w 1844"/>
                <a:gd name="T1" fmla="*/ 1878 h 3620"/>
                <a:gd name="T2" fmla="*/ 166 w 1844"/>
                <a:gd name="T3" fmla="*/ 1908 h 3620"/>
                <a:gd name="T4" fmla="*/ 324 w 1844"/>
                <a:gd name="T5" fmla="*/ 1944 h 3620"/>
                <a:gd name="T6" fmla="*/ 470 w 1844"/>
                <a:gd name="T7" fmla="*/ 1986 h 3620"/>
                <a:gd name="T8" fmla="*/ 606 w 1844"/>
                <a:gd name="T9" fmla="*/ 2034 h 3620"/>
                <a:gd name="T10" fmla="*/ 734 w 1844"/>
                <a:gd name="T11" fmla="*/ 2086 h 3620"/>
                <a:gd name="T12" fmla="*/ 852 w 1844"/>
                <a:gd name="T13" fmla="*/ 2144 h 3620"/>
                <a:gd name="T14" fmla="*/ 962 w 1844"/>
                <a:gd name="T15" fmla="*/ 2204 h 3620"/>
                <a:gd name="T16" fmla="*/ 1064 w 1844"/>
                <a:gd name="T17" fmla="*/ 2270 h 3620"/>
                <a:gd name="T18" fmla="*/ 1156 w 1844"/>
                <a:gd name="T19" fmla="*/ 2336 h 3620"/>
                <a:gd name="T20" fmla="*/ 1242 w 1844"/>
                <a:gd name="T21" fmla="*/ 2406 h 3620"/>
                <a:gd name="T22" fmla="*/ 1320 w 1844"/>
                <a:gd name="T23" fmla="*/ 2480 h 3620"/>
                <a:gd name="T24" fmla="*/ 1392 w 1844"/>
                <a:gd name="T25" fmla="*/ 2554 h 3620"/>
                <a:gd name="T26" fmla="*/ 1456 w 1844"/>
                <a:gd name="T27" fmla="*/ 2628 h 3620"/>
                <a:gd name="T28" fmla="*/ 1514 w 1844"/>
                <a:gd name="T29" fmla="*/ 2704 h 3620"/>
                <a:gd name="T30" fmla="*/ 1566 w 1844"/>
                <a:gd name="T31" fmla="*/ 2780 h 3620"/>
                <a:gd name="T32" fmla="*/ 1652 w 1844"/>
                <a:gd name="T33" fmla="*/ 2930 h 3620"/>
                <a:gd name="T34" fmla="*/ 1718 w 1844"/>
                <a:gd name="T35" fmla="*/ 3074 h 3620"/>
                <a:gd name="T36" fmla="*/ 1768 w 1844"/>
                <a:gd name="T37" fmla="*/ 3210 h 3620"/>
                <a:gd name="T38" fmla="*/ 1802 w 1844"/>
                <a:gd name="T39" fmla="*/ 3332 h 3620"/>
                <a:gd name="T40" fmla="*/ 1824 w 1844"/>
                <a:gd name="T41" fmla="*/ 3438 h 3620"/>
                <a:gd name="T42" fmla="*/ 1840 w 1844"/>
                <a:gd name="T43" fmla="*/ 3558 h 3620"/>
                <a:gd name="T44" fmla="*/ 1844 w 1844"/>
                <a:gd name="T45" fmla="*/ 3620 h 3620"/>
                <a:gd name="T46" fmla="*/ 1844 w 1844"/>
                <a:gd name="T47" fmla="*/ 3476 h 3620"/>
                <a:gd name="T48" fmla="*/ 1834 w 1844"/>
                <a:gd name="T49" fmla="*/ 3096 h 3620"/>
                <a:gd name="T50" fmla="*/ 1814 w 1844"/>
                <a:gd name="T51" fmla="*/ 2700 h 3620"/>
                <a:gd name="T52" fmla="*/ 1794 w 1844"/>
                <a:gd name="T53" fmla="*/ 2400 h 3620"/>
                <a:gd name="T54" fmla="*/ 1764 w 1844"/>
                <a:gd name="T55" fmla="*/ 2082 h 3620"/>
                <a:gd name="T56" fmla="*/ 1724 w 1844"/>
                <a:gd name="T57" fmla="*/ 1756 h 3620"/>
                <a:gd name="T58" fmla="*/ 1674 w 1844"/>
                <a:gd name="T59" fmla="*/ 1432 h 3620"/>
                <a:gd name="T60" fmla="*/ 1610 w 1844"/>
                <a:gd name="T61" fmla="*/ 1118 h 3620"/>
                <a:gd name="T62" fmla="*/ 1574 w 1844"/>
                <a:gd name="T63" fmla="*/ 968 h 3620"/>
                <a:gd name="T64" fmla="*/ 1534 w 1844"/>
                <a:gd name="T65" fmla="*/ 824 h 3620"/>
                <a:gd name="T66" fmla="*/ 1490 w 1844"/>
                <a:gd name="T67" fmla="*/ 688 h 3620"/>
                <a:gd name="T68" fmla="*/ 1442 w 1844"/>
                <a:gd name="T69" fmla="*/ 560 h 3620"/>
                <a:gd name="T70" fmla="*/ 1388 w 1844"/>
                <a:gd name="T71" fmla="*/ 442 h 3620"/>
                <a:gd name="T72" fmla="*/ 1332 w 1844"/>
                <a:gd name="T73" fmla="*/ 334 h 3620"/>
                <a:gd name="T74" fmla="*/ 1270 w 1844"/>
                <a:gd name="T75" fmla="*/ 238 h 3620"/>
                <a:gd name="T76" fmla="*/ 1204 w 1844"/>
                <a:gd name="T77" fmla="*/ 156 h 3620"/>
                <a:gd name="T78" fmla="*/ 1134 w 1844"/>
                <a:gd name="T79" fmla="*/ 88 h 3620"/>
                <a:gd name="T80" fmla="*/ 1058 w 1844"/>
                <a:gd name="T81" fmla="*/ 36 h 3620"/>
                <a:gd name="T82" fmla="*/ 978 w 1844"/>
                <a:gd name="T83" fmla="*/ 0 h 3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44" h="3620">
                  <a:moveTo>
                    <a:pt x="0" y="1878"/>
                  </a:moveTo>
                  <a:lnTo>
                    <a:pt x="0" y="1878"/>
                  </a:lnTo>
                  <a:lnTo>
                    <a:pt x="84" y="1892"/>
                  </a:lnTo>
                  <a:lnTo>
                    <a:pt x="166" y="1908"/>
                  </a:lnTo>
                  <a:lnTo>
                    <a:pt x="246" y="1926"/>
                  </a:lnTo>
                  <a:lnTo>
                    <a:pt x="324" y="1944"/>
                  </a:lnTo>
                  <a:lnTo>
                    <a:pt x="398" y="1964"/>
                  </a:lnTo>
                  <a:lnTo>
                    <a:pt x="470" y="1986"/>
                  </a:lnTo>
                  <a:lnTo>
                    <a:pt x="540" y="2010"/>
                  </a:lnTo>
                  <a:lnTo>
                    <a:pt x="606" y="2034"/>
                  </a:lnTo>
                  <a:lnTo>
                    <a:pt x="672" y="2060"/>
                  </a:lnTo>
                  <a:lnTo>
                    <a:pt x="734" y="2086"/>
                  </a:lnTo>
                  <a:lnTo>
                    <a:pt x="794" y="2114"/>
                  </a:lnTo>
                  <a:lnTo>
                    <a:pt x="852" y="2144"/>
                  </a:lnTo>
                  <a:lnTo>
                    <a:pt x="908" y="2174"/>
                  </a:lnTo>
                  <a:lnTo>
                    <a:pt x="962" y="2204"/>
                  </a:lnTo>
                  <a:lnTo>
                    <a:pt x="1014" y="2236"/>
                  </a:lnTo>
                  <a:lnTo>
                    <a:pt x="1064" y="2270"/>
                  </a:lnTo>
                  <a:lnTo>
                    <a:pt x="1112" y="2302"/>
                  </a:lnTo>
                  <a:lnTo>
                    <a:pt x="1156" y="2336"/>
                  </a:lnTo>
                  <a:lnTo>
                    <a:pt x="1200" y="2372"/>
                  </a:lnTo>
                  <a:lnTo>
                    <a:pt x="1242" y="2406"/>
                  </a:lnTo>
                  <a:lnTo>
                    <a:pt x="1282" y="2442"/>
                  </a:lnTo>
                  <a:lnTo>
                    <a:pt x="1320" y="2480"/>
                  </a:lnTo>
                  <a:lnTo>
                    <a:pt x="1356" y="2516"/>
                  </a:lnTo>
                  <a:lnTo>
                    <a:pt x="1392" y="2554"/>
                  </a:lnTo>
                  <a:lnTo>
                    <a:pt x="1424" y="2590"/>
                  </a:lnTo>
                  <a:lnTo>
                    <a:pt x="1456" y="2628"/>
                  </a:lnTo>
                  <a:lnTo>
                    <a:pt x="1486" y="2666"/>
                  </a:lnTo>
                  <a:lnTo>
                    <a:pt x="1514" y="2704"/>
                  </a:lnTo>
                  <a:lnTo>
                    <a:pt x="1540" y="2742"/>
                  </a:lnTo>
                  <a:lnTo>
                    <a:pt x="1566" y="2780"/>
                  </a:lnTo>
                  <a:lnTo>
                    <a:pt x="1612" y="2854"/>
                  </a:lnTo>
                  <a:lnTo>
                    <a:pt x="1652" y="2930"/>
                  </a:lnTo>
                  <a:lnTo>
                    <a:pt x="1688" y="3002"/>
                  </a:lnTo>
                  <a:lnTo>
                    <a:pt x="1718" y="3074"/>
                  </a:lnTo>
                  <a:lnTo>
                    <a:pt x="1746" y="3144"/>
                  </a:lnTo>
                  <a:lnTo>
                    <a:pt x="1768" y="3210"/>
                  </a:lnTo>
                  <a:lnTo>
                    <a:pt x="1786" y="3274"/>
                  </a:lnTo>
                  <a:lnTo>
                    <a:pt x="1802" y="3332"/>
                  </a:lnTo>
                  <a:lnTo>
                    <a:pt x="1814" y="3388"/>
                  </a:lnTo>
                  <a:lnTo>
                    <a:pt x="1824" y="3438"/>
                  </a:lnTo>
                  <a:lnTo>
                    <a:pt x="1832" y="3484"/>
                  </a:lnTo>
                  <a:lnTo>
                    <a:pt x="1840" y="3558"/>
                  </a:lnTo>
                  <a:lnTo>
                    <a:pt x="1844" y="3604"/>
                  </a:lnTo>
                  <a:lnTo>
                    <a:pt x="1844" y="3620"/>
                  </a:lnTo>
                  <a:lnTo>
                    <a:pt x="1844" y="3620"/>
                  </a:lnTo>
                  <a:lnTo>
                    <a:pt x="1844" y="3476"/>
                  </a:lnTo>
                  <a:lnTo>
                    <a:pt x="1840" y="3312"/>
                  </a:lnTo>
                  <a:lnTo>
                    <a:pt x="1834" y="3096"/>
                  </a:lnTo>
                  <a:lnTo>
                    <a:pt x="1822" y="2840"/>
                  </a:lnTo>
                  <a:lnTo>
                    <a:pt x="1814" y="2700"/>
                  </a:lnTo>
                  <a:lnTo>
                    <a:pt x="1806" y="2552"/>
                  </a:lnTo>
                  <a:lnTo>
                    <a:pt x="1794" y="2400"/>
                  </a:lnTo>
                  <a:lnTo>
                    <a:pt x="1780" y="2242"/>
                  </a:lnTo>
                  <a:lnTo>
                    <a:pt x="1764" y="2082"/>
                  </a:lnTo>
                  <a:lnTo>
                    <a:pt x="1746" y="1920"/>
                  </a:lnTo>
                  <a:lnTo>
                    <a:pt x="1724" y="1756"/>
                  </a:lnTo>
                  <a:lnTo>
                    <a:pt x="1700" y="1594"/>
                  </a:lnTo>
                  <a:lnTo>
                    <a:pt x="1674" y="1432"/>
                  </a:lnTo>
                  <a:lnTo>
                    <a:pt x="1644" y="1274"/>
                  </a:lnTo>
                  <a:lnTo>
                    <a:pt x="1610" y="1118"/>
                  </a:lnTo>
                  <a:lnTo>
                    <a:pt x="1592" y="1044"/>
                  </a:lnTo>
                  <a:lnTo>
                    <a:pt x="1574" y="968"/>
                  </a:lnTo>
                  <a:lnTo>
                    <a:pt x="1554" y="896"/>
                  </a:lnTo>
                  <a:lnTo>
                    <a:pt x="1534" y="824"/>
                  </a:lnTo>
                  <a:lnTo>
                    <a:pt x="1512" y="756"/>
                  </a:lnTo>
                  <a:lnTo>
                    <a:pt x="1490" y="688"/>
                  </a:lnTo>
                  <a:lnTo>
                    <a:pt x="1466" y="624"/>
                  </a:lnTo>
                  <a:lnTo>
                    <a:pt x="1442" y="560"/>
                  </a:lnTo>
                  <a:lnTo>
                    <a:pt x="1416" y="500"/>
                  </a:lnTo>
                  <a:lnTo>
                    <a:pt x="1388" y="442"/>
                  </a:lnTo>
                  <a:lnTo>
                    <a:pt x="1360" y="386"/>
                  </a:lnTo>
                  <a:lnTo>
                    <a:pt x="1332" y="334"/>
                  </a:lnTo>
                  <a:lnTo>
                    <a:pt x="1302" y="286"/>
                  </a:lnTo>
                  <a:lnTo>
                    <a:pt x="1270" y="238"/>
                  </a:lnTo>
                  <a:lnTo>
                    <a:pt x="1238" y="196"/>
                  </a:lnTo>
                  <a:lnTo>
                    <a:pt x="1204" y="156"/>
                  </a:lnTo>
                  <a:lnTo>
                    <a:pt x="1170" y="120"/>
                  </a:lnTo>
                  <a:lnTo>
                    <a:pt x="1134" y="88"/>
                  </a:lnTo>
                  <a:lnTo>
                    <a:pt x="1096" y="60"/>
                  </a:lnTo>
                  <a:lnTo>
                    <a:pt x="1058" y="36"/>
                  </a:lnTo>
                  <a:lnTo>
                    <a:pt x="1018" y="16"/>
                  </a:lnTo>
                  <a:lnTo>
                    <a:pt x="978" y="0"/>
                  </a:lnTo>
                </a:path>
              </a:pathLst>
            </a:custGeom>
            <a:noFill/>
            <a:ln w="3175">
              <a:solidFill>
                <a:schemeClr val="accent2">
                  <a:lumMod val="60000"/>
                  <a:lumOff val="40000"/>
                </a:scheme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2396855" y="3782880"/>
              <a:ext cx="2406536" cy="5492448"/>
            </a:xfrm>
            <a:custGeom>
              <a:avLst/>
              <a:gdLst>
                <a:gd name="T0" fmla="*/ 1278 w 1516"/>
                <a:gd name="T1" fmla="*/ 0 h 3460"/>
                <a:gd name="T2" fmla="*/ 1278 w 1516"/>
                <a:gd name="T3" fmla="*/ 0 h 3460"/>
                <a:gd name="T4" fmla="*/ 1298 w 1516"/>
                <a:gd name="T5" fmla="*/ 84 h 3460"/>
                <a:gd name="T6" fmla="*/ 1318 w 1516"/>
                <a:gd name="T7" fmla="*/ 176 h 3460"/>
                <a:gd name="T8" fmla="*/ 1338 w 1516"/>
                <a:gd name="T9" fmla="*/ 278 h 3460"/>
                <a:gd name="T10" fmla="*/ 1356 w 1516"/>
                <a:gd name="T11" fmla="*/ 388 h 3460"/>
                <a:gd name="T12" fmla="*/ 1372 w 1516"/>
                <a:gd name="T13" fmla="*/ 504 h 3460"/>
                <a:gd name="T14" fmla="*/ 1386 w 1516"/>
                <a:gd name="T15" fmla="*/ 628 h 3460"/>
                <a:gd name="T16" fmla="*/ 1400 w 1516"/>
                <a:gd name="T17" fmla="*/ 756 h 3460"/>
                <a:gd name="T18" fmla="*/ 1414 w 1516"/>
                <a:gd name="T19" fmla="*/ 892 h 3460"/>
                <a:gd name="T20" fmla="*/ 1426 w 1516"/>
                <a:gd name="T21" fmla="*/ 1030 h 3460"/>
                <a:gd name="T22" fmla="*/ 1438 w 1516"/>
                <a:gd name="T23" fmla="*/ 1170 h 3460"/>
                <a:gd name="T24" fmla="*/ 1456 w 1516"/>
                <a:gd name="T25" fmla="*/ 1460 h 3460"/>
                <a:gd name="T26" fmla="*/ 1472 w 1516"/>
                <a:gd name="T27" fmla="*/ 1752 h 3460"/>
                <a:gd name="T28" fmla="*/ 1486 w 1516"/>
                <a:gd name="T29" fmla="*/ 2042 h 3460"/>
                <a:gd name="T30" fmla="*/ 1496 w 1516"/>
                <a:gd name="T31" fmla="*/ 2322 h 3460"/>
                <a:gd name="T32" fmla="*/ 1502 w 1516"/>
                <a:gd name="T33" fmla="*/ 2584 h 3460"/>
                <a:gd name="T34" fmla="*/ 1508 w 1516"/>
                <a:gd name="T35" fmla="*/ 2826 h 3460"/>
                <a:gd name="T36" fmla="*/ 1512 w 1516"/>
                <a:gd name="T37" fmla="*/ 3036 h 3460"/>
                <a:gd name="T38" fmla="*/ 1516 w 1516"/>
                <a:gd name="T39" fmla="*/ 3346 h 3460"/>
                <a:gd name="T40" fmla="*/ 1516 w 1516"/>
                <a:gd name="T41" fmla="*/ 3460 h 3460"/>
                <a:gd name="T42" fmla="*/ 1516 w 1516"/>
                <a:gd name="T43" fmla="*/ 3460 h 3460"/>
                <a:gd name="T44" fmla="*/ 1516 w 1516"/>
                <a:gd name="T45" fmla="*/ 3446 h 3460"/>
                <a:gd name="T46" fmla="*/ 1514 w 1516"/>
                <a:gd name="T47" fmla="*/ 3406 h 3460"/>
                <a:gd name="T48" fmla="*/ 1506 w 1516"/>
                <a:gd name="T49" fmla="*/ 3342 h 3460"/>
                <a:gd name="T50" fmla="*/ 1502 w 1516"/>
                <a:gd name="T51" fmla="*/ 3304 h 3460"/>
                <a:gd name="T52" fmla="*/ 1494 w 1516"/>
                <a:gd name="T53" fmla="*/ 3260 h 3460"/>
                <a:gd name="T54" fmla="*/ 1484 w 1516"/>
                <a:gd name="T55" fmla="*/ 3212 h 3460"/>
                <a:gd name="T56" fmla="*/ 1472 w 1516"/>
                <a:gd name="T57" fmla="*/ 3160 h 3460"/>
                <a:gd name="T58" fmla="*/ 1456 w 1516"/>
                <a:gd name="T59" fmla="*/ 3106 h 3460"/>
                <a:gd name="T60" fmla="*/ 1438 w 1516"/>
                <a:gd name="T61" fmla="*/ 3048 h 3460"/>
                <a:gd name="T62" fmla="*/ 1418 w 1516"/>
                <a:gd name="T63" fmla="*/ 2988 h 3460"/>
                <a:gd name="T64" fmla="*/ 1392 w 1516"/>
                <a:gd name="T65" fmla="*/ 2926 h 3460"/>
                <a:gd name="T66" fmla="*/ 1364 w 1516"/>
                <a:gd name="T67" fmla="*/ 2862 h 3460"/>
                <a:gd name="T68" fmla="*/ 1330 w 1516"/>
                <a:gd name="T69" fmla="*/ 2798 h 3460"/>
                <a:gd name="T70" fmla="*/ 1292 w 1516"/>
                <a:gd name="T71" fmla="*/ 2732 h 3460"/>
                <a:gd name="T72" fmla="*/ 1250 w 1516"/>
                <a:gd name="T73" fmla="*/ 2666 h 3460"/>
                <a:gd name="T74" fmla="*/ 1202 w 1516"/>
                <a:gd name="T75" fmla="*/ 2600 h 3460"/>
                <a:gd name="T76" fmla="*/ 1150 w 1516"/>
                <a:gd name="T77" fmla="*/ 2536 h 3460"/>
                <a:gd name="T78" fmla="*/ 1122 w 1516"/>
                <a:gd name="T79" fmla="*/ 2502 h 3460"/>
                <a:gd name="T80" fmla="*/ 1092 w 1516"/>
                <a:gd name="T81" fmla="*/ 2470 h 3460"/>
                <a:gd name="T82" fmla="*/ 1060 w 1516"/>
                <a:gd name="T83" fmla="*/ 2438 h 3460"/>
                <a:gd name="T84" fmla="*/ 1028 w 1516"/>
                <a:gd name="T85" fmla="*/ 2408 h 3460"/>
                <a:gd name="T86" fmla="*/ 994 w 1516"/>
                <a:gd name="T87" fmla="*/ 2376 h 3460"/>
                <a:gd name="T88" fmla="*/ 958 w 1516"/>
                <a:gd name="T89" fmla="*/ 2346 h 3460"/>
                <a:gd name="T90" fmla="*/ 920 w 1516"/>
                <a:gd name="T91" fmla="*/ 2316 h 3460"/>
                <a:gd name="T92" fmla="*/ 880 w 1516"/>
                <a:gd name="T93" fmla="*/ 2286 h 3460"/>
                <a:gd name="T94" fmla="*/ 840 w 1516"/>
                <a:gd name="T95" fmla="*/ 2258 h 3460"/>
                <a:gd name="T96" fmla="*/ 798 w 1516"/>
                <a:gd name="T97" fmla="*/ 2228 h 3460"/>
                <a:gd name="T98" fmla="*/ 752 w 1516"/>
                <a:gd name="T99" fmla="*/ 2202 h 3460"/>
                <a:gd name="T100" fmla="*/ 706 w 1516"/>
                <a:gd name="T101" fmla="*/ 2174 h 3460"/>
                <a:gd name="T102" fmla="*/ 658 w 1516"/>
                <a:gd name="T103" fmla="*/ 2148 h 3460"/>
                <a:gd name="T104" fmla="*/ 608 w 1516"/>
                <a:gd name="T105" fmla="*/ 2124 h 3460"/>
                <a:gd name="T106" fmla="*/ 556 w 1516"/>
                <a:gd name="T107" fmla="*/ 2100 h 3460"/>
                <a:gd name="T108" fmla="*/ 504 w 1516"/>
                <a:gd name="T109" fmla="*/ 2076 h 3460"/>
                <a:gd name="T110" fmla="*/ 448 w 1516"/>
                <a:gd name="T111" fmla="*/ 2054 h 3460"/>
                <a:gd name="T112" fmla="*/ 390 w 1516"/>
                <a:gd name="T113" fmla="*/ 2034 h 3460"/>
                <a:gd name="T114" fmla="*/ 330 w 1516"/>
                <a:gd name="T115" fmla="*/ 2014 h 3460"/>
                <a:gd name="T116" fmla="*/ 268 w 1516"/>
                <a:gd name="T117" fmla="*/ 1996 h 3460"/>
                <a:gd name="T118" fmla="*/ 204 w 1516"/>
                <a:gd name="T119" fmla="*/ 1978 h 3460"/>
                <a:gd name="T120" fmla="*/ 138 w 1516"/>
                <a:gd name="T121" fmla="*/ 1962 h 3460"/>
                <a:gd name="T122" fmla="*/ 70 w 1516"/>
                <a:gd name="T123" fmla="*/ 1948 h 3460"/>
                <a:gd name="T124" fmla="*/ 0 w 1516"/>
                <a:gd name="T125" fmla="*/ 1934 h 3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516" h="3460">
                  <a:moveTo>
                    <a:pt x="1278" y="0"/>
                  </a:moveTo>
                  <a:lnTo>
                    <a:pt x="1278" y="0"/>
                  </a:lnTo>
                  <a:lnTo>
                    <a:pt x="1298" y="84"/>
                  </a:lnTo>
                  <a:lnTo>
                    <a:pt x="1318" y="176"/>
                  </a:lnTo>
                  <a:lnTo>
                    <a:pt x="1338" y="278"/>
                  </a:lnTo>
                  <a:lnTo>
                    <a:pt x="1356" y="388"/>
                  </a:lnTo>
                  <a:lnTo>
                    <a:pt x="1372" y="504"/>
                  </a:lnTo>
                  <a:lnTo>
                    <a:pt x="1386" y="628"/>
                  </a:lnTo>
                  <a:lnTo>
                    <a:pt x="1400" y="756"/>
                  </a:lnTo>
                  <a:lnTo>
                    <a:pt x="1414" y="892"/>
                  </a:lnTo>
                  <a:lnTo>
                    <a:pt x="1426" y="1030"/>
                  </a:lnTo>
                  <a:lnTo>
                    <a:pt x="1438" y="1170"/>
                  </a:lnTo>
                  <a:lnTo>
                    <a:pt x="1456" y="1460"/>
                  </a:lnTo>
                  <a:lnTo>
                    <a:pt x="1472" y="1752"/>
                  </a:lnTo>
                  <a:lnTo>
                    <a:pt x="1486" y="2042"/>
                  </a:lnTo>
                  <a:lnTo>
                    <a:pt x="1496" y="2322"/>
                  </a:lnTo>
                  <a:lnTo>
                    <a:pt x="1502" y="2584"/>
                  </a:lnTo>
                  <a:lnTo>
                    <a:pt x="1508" y="2826"/>
                  </a:lnTo>
                  <a:lnTo>
                    <a:pt x="1512" y="3036"/>
                  </a:lnTo>
                  <a:lnTo>
                    <a:pt x="1516" y="3346"/>
                  </a:lnTo>
                  <a:lnTo>
                    <a:pt x="1516" y="3460"/>
                  </a:lnTo>
                  <a:lnTo>
                    <a:pt x="1516" y="3460"/>
                  </a:lnTo>
                  <a:lnTo>
                    <a:pt x="1516" y="3446"/>
                  </a:lnTo>
                  <a:lnTo>
                    <a:pt x="1514" y="3406"/>
                  </a:lnTo>
                  <a:lnTo>
                    <a:pt x="1506" y="3342"/>
                  </a:lnTo>
                  <a:lnTo>
                    <a:pt x="1502" y="3304"/>
                  </a:lnTo>
                  <a:lnTo>
                    <a:pt x="1494" y="3260"/>
                  </a:lnTo>
                  <a:lnTo>
                    <a:pt x="1484" y="3212"/>
                  </a:lnTo>
                  <a:lnTo>
                    <a:pt x="1472" y="3160"/>
                  </a:lnTo>
                  <a:lnTo>
                    <a:pt x="1456" y="3106"/>
                  </a:lnTo>
                  <a:lnTo>
                    <a:pt x="1438" y="3048"/>
                  </a:lnTo>
                  <a:lnTo>
                    <a:pt x="1418" y="2988"/>
                  </a:lnTo>
                  <a:lnTo>
                    <a:pt x="1392" y="2926"/>
                  </a:lnTo>
                  <a:lnTo>
                    <a:pt x="1364" y="2862"/>
                  </a:lnTo>
                  <a:lnTo>
                    <a:pt x="1330" y="2798"/>
                  </a:lnTo>
                  <a:lnTo>
                    <a:pt x="1292" y="2732"/>
                  </a:lnTo>
                  <a:lnTo>
                    <a:pt x="1250" y="2666"/>
                  </a:lnTo>
                  <a:lnTo>
                    <a:pt x="1202" y="2600"/>
                  </a:lnTo>
                  <a:lnTo>
                    <a:pt x="1150" y="2536"/>
                  </a:lnTo>
                  <a:lnTo>
                    <a:pt x="1122" y="2502"/>
                  </a:lnTo>
                  <a:lnTo>
                    <a:pt x="1092" y="2470"/>
                  </a:lnTo>
                  <a:lnTo>
                    <a:pt x="1060" y="2438"/>
                  </a:lnTo>
                  <a:lnTo>
                    <a:pt x="1028" y="2408"/>
                  </a:lnTo>
                  <a:lnTo>
                    <a:pt x="994" y="2376"/>
                  </a:lnTo>
                  <a:lnTo>
                    <a:pt x="958" y="2346"/>
                  </a:lnTo>
                  <a:lnTo>
                    <a:pt x="920" y="2316"/>
                  </a:lnTo>
                  <a:lnTo>
                    <a:pt x="880" y="2286"/>
                  </a:lnTo>
                  <a:lnTo>
                    <a:pt x="840" y="2258"/>
                  </a:lnTo>
                  <a:lnTo>
                    <a:pt x="798" y="2228"/>
                  </a:lnTo>
                  <a:lnTo>
                    <a:pt x="752" y="2202"/>
                  </a:lnTo>
                  <a:lnTo>
                    <a:pt x="706" y="2174"/>
                  </a:lnTo>
                  <a:lnTo>
                    <a:pt x="658" y="2148"/>
                  </a:lnTo>
                  <a:lnTo>
                    <a:pt x="608" y="2124"/>
                  </a:lnTo>
                  <a:lnTo>
                    <a:pt x="556" y="2100"/>
                  </a:lnTo>
                  <a:lnTo>
                    <a:pt x="504" y="2076"/>
                  </a:lnTo>
                  <a:lnTo>
                    <a:pt x="448" y="2054"/>
                  </a:lnTo>
                  <a:lnTo>
                    <a:pt x="390" y="2034"/>
                  </a:lnTo>
                  <a:lnTo>
                    <a:pt x="330" y="2014"/>
                  </a:lnTo>
                  <a:lnTo>
                    <a:pt x="268" y="1996"/>
                  </a:lnTo>
                  <a:lnTo>
                    <a:pt x="204" y="1978"/>
                  </a:lnTo>
                  <a:lnTo>
                    <a:pt x="138" y="1962"/>
                  </a:lnTo>
                  <a:lnTo>
                    <a:pt x="70" y="1948"/>
                  </a:lnTo>
                  <a:lnTo>
                    <a:pt x="0" y="1934"/>
                  </a:lnTo>
                </a:path>
              </a:pathLst>
            </a:custGeom>
            <a:noFill/>
            <a:ln w="3175">
              <a:solidFill>
                <a:schemeClr val="accent2">
                  <a:lumMod val="60000"/>
                  <a:lumOff val="40000"/>
                </a:scheme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4800984" y="5491375"/>
              <a:ext cx="3476241" cy="3739437"/>
            </a:xfrm>
            <a:custGeom>
              <a:avLst/>
              <a:gdLst>
                <a:gd name="T0" fmla="*/ 0 w 2190"/>
                <a:gd name="T1" fmla="*/ 2356 h 2356"/>
                <a:gd name="T2" fmla="*/ 0 w 2190"/>
                <a:gd name="T3" fmla="*/ 2356 h 2356"/>
                <a:gd name="T4" fmla="*/ 0 w 2190"/>
                <a:gd name="T5" fmla="*/ 2334 h 2356"/>
                <a:gd name="T6" fmla="*/ 6 w 2190"/>
                <a:gd name="T7" fmla="*/ 2270 h 2356"/>
                <a:gd name="T8" fmla="*/ 10 w 2190"/>
                <a:gd name="T9" fmla="*/ 2224 h 2356"/>
                <a:gd name="T10" fmla="*/ 18 w 2190"/>
                <a:gd name="T11" fmla="*/ 2170 h 2356"/>
                <a:gd name="T12" fmla="*/ 26 w 2190"/>
                <a:gd name="T13" fmla="*/ 2108 h 2356"/>
                <a:gd name="T14" fmla="*/ 40 w 2190"/>
                <a:gd name="T15" fmla="*/ 2040 h 2356"/>
                <a:gd name="T16" fmla="*/ 54 w 2190"/>
                <a:gd name="T17" fmla="*/ 1964 h 2356"/>
                <a:gd name="T18" fmla="*/ 74 w 2190"/>
                <a:gd name="T19" fmla="*/ 1884 h 2356"/>
                <a:gd name="T20" fmla="*/ 98 w 2190"/>
                <a:gd name="T21" fmla="*/ 1798 h 2356"/>
                <a:gd name="T22" fmla="*/ 126 w 2190"/>
                <a:gd name="T23" fmla="*/ 1708 h 2356"/>
                <a:gd name="T24" fmla="*/ 158 w 2190"/>
                <a:gd name="T25" fmla="*/ 1612 h 2356"/>
                <a:gd name="T26" fmla="*/ 196 w 2190"/>
                <a:gd name="T27" fmla="*/ 1516 h 2356"/>
                <a:gd name="T28" fmla="*/ 238 w 2190"/>
                <a:gd name="T29" fmla="*/ 1416 h 2356"/>
                <a:gd name="T30" fmla="*/ 262 w 2190"/>
                <a:gd name="T31" fmla="*/ 1366 h 2356"/>
                <a:gd name="T32" fmla="*/ 288 w 2190"/>
                <a:gd name="T33" fmla="*/ 1316 h 2356"/>
                <a:gd name="T34" fmla="*/ 314 w 2190"/>
                <a:gd name="T35" fmla="*/ 1264 h 2356"/>
                <a:gd name="T36" fmla="*/ 344 w 2190"/>
                <a:gd name="T37" fmla="*/ 1212 h 2356"/>
                <a:gd name="T38" fmla="*/ 374 w 2190"/>
                <a:gd name="T39" fmla="*/ 1162 h 2356"/>
                <a:gd name="T40" fmla="*/ 406 w 2190"/>
                <a:gd name="T41" fmla="*/ 1110 h 2356"/>
                <a:gd name="T42" fmla="*/ 440 w 2190"/>
                <a:gd name="T43" fmla="*/ 1058 h 2356"/>
                <a:gd name="T44" fmla="*/ 474 w 2190"/>
                <a:gd name="T45" fmla="*/ 1008 h 2356"/>
                <a:gd name="T46" fmla="*/ 512 w 2190"/>
                <a:gd name="T47" fmla="*/ 956 h 2356"/>
                <a:gd name="T48" fmla="*/ 552 w 2190"/>
                <a:gd name="T49" fmla="*/ 906 h 2356"/>
                <a:gd name="T50" fmla="*/ 592 w 2190"/>
                <a:gd name="T51" fmla="*/ 856 h 2356"/>
                <a:gd name="T52" fmla="*/ 636 w 2190"/>
                <a:gd name="T53" fmla="*/ 806 h 2356"/>
                <a:gd name="T54" fmla="*/ 682 w 2190"/>
                <a:gd name="T55" fmla="*/ 756 h 2356"/>
                <a:gd name="T56" fmla="*/ 728 w 2190"/>
                <a:gd name="T57" fmla="*/ 708 h 2356"/>
                <a:gd name="T58" fmla="*/ 778 w 2190"/>
                <a:gd name="T59" fmla="*/ 660 h 2356"/>
                <a:gd name="T60" fmla="*/ 830 w 2190"/>
                <a:gd name="T61" fmla="*/ 614 h 2356"/>
                <a:gd name="T62" fmla="*/ 884 w 2190"/>
                <a:gd name="T63" fmla="*/ 568 h 2356"/>
                <a:gd name="T64" fmla="*/ 940 w 2190"/>
                <a:gd name="T65" fmla="*/ 522 h 2356"/>
                <a:gd name="T66" fmla="*/ 998 w 2190"/>
                <a:gd name="T67" fmla="*/ 478 h 2356"/>
                <a:gd name="T68" fmla="*/ 1060 w 2190"/>
                <a:gd name="T69" fmla="*/ 434 h 2356"/>
                <a:gd name="T70" fmla="*/ 1122 w 2190"/>
                <a:gd name="T71" fmla="*/ 394 h 2356"/>
                <a:gd name="T72" fmla="*/ 1188 w 2190"/>
                <a:gd name="T73" fmla="*/ 352 h 2356"/>
                <a:gd name="T74" fmla="*/ 1258 w 2190"/>
                <a:gd name="T75" fmla="*/ 314 h 2356"/>
                <a:gd name="T76" fmla="*/ 1328 w 2190"/>
                <a:gd name="T77" fmla="*/ 276 h 2356"/>
                <a:gd name="T78" fmla="*/ 1402 w 2190"/>
                <a:gd name="T79" fmla="*/ 240 h 2356"/>
                <a:gd name="T80" fmla="*/ 1478 w 2190"/>
                <a:gd name="T81" fmla="*/ 206 h 2356"/>
                <a:gd name="T82" fmla="*/ 1556 w 2190"/>
                <a:gd name="T83" fmla="*/ 172 h 2356"/>
                <a:gd name="T84" fmla="*/ 1638 w 2190"/>
                <a:gd name="T85" fmla="*/ 142 h 2356"/>
                <a:gd name="T86" fmla="*/ 1724 w 2190"/>
                <a:gd name="T87" fmla="*/ 114 h 2356"/>
                <a:gd name="T88" fmla="*/ 1810 w 2190"/>
                <a:gd name="T89" fmla="*/ 86 h 2356"/>
                <a:gd name="T90" fmla="*/ 1900 w 2190"/>
                <a:gd name="T91" fmla="*/ 62 h 2356"/>
                <a:gd name="T92" fmla="*/ 1994 w 2190"/>
                <a:gd name="T93" fmla="*/ 38 h 2356"/>
                <a:gd name="T94" fmla="*/ 2090 w 2190"/>
                <a:gd name="T95" fmla="*/ 18 h 2356"/>
                <a:gd name="T96" fmla="*/ 2190 w 2190"/>
                <a:gd name="T97" fmla="*/ 0 h 2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90" h="2356">
                  <a:moveTo>
                    <a:pt x="0" y="2356"/>
                  </a:moveTo>
                  <a:lnTo>
                    <a:pt x="0" y="2356"/>
                  </a:lnTo>
                  <a:lnTo>
                    <a:pt x="0" y="2334"/>
                  </a:lnTo>
                  <a:lnTo>
                    <a:pt x="6" y="2270"/>
                  </a:lnTo>
                  <a:lnTo>
                    <a:pt x="10" y="2224"/>
                  </a:lnTo>
                  <a:lnTo>
                    <a:pt x="18" y="2170"/>
                  </a:lnTo>
                  <a:lnTo>
                    <a:pt x="26" y="2108"/>
                  </a:lnTo>
                  <a:lnTo>
                    <a:pt x="40" y="2040"/>
                  </a:lnTo>
                  <a:lnTo>
                    <a:pt x="54" y="1964"/>
                  </a:lnTo>
                  <a:lnTo>
                    <a:pt x="74" y="1884"/>
                  </a:lnTo>
                  <a:lnTo>
                    <a:pt x="98" y="1798"/>
                  </a:lnTo>
                  <a:lnTo>
                    <a:pt x="126" y="1708"/>
                  </a:lnTo>
                  <a:lnTo>
                    <a:pt x="158" y="1612"/>
                  </a:lnTo>
                  <a:lnTo>
                    <a:pt x="196" y="1516"/>
                  </a:lnTo>
                  <a:lnTo>
                    <a:pt x="238" y="1416"/>
                  </a:lnTo>
                  <a:lnTo>
                    <a:pt x="262" y="1366"/>
                  </a:lnTo>
                  <a:lnTo>
                    <a:pt x="288" y="1316"/>
                  </a:lnTo>
                  <a:lnTo>
                    <a:pt x="314" y="1264"/>
                  </a:lnTo>
                  <a:lnTo>
                    <a:pt x="344" y="1212"/>
                  </a:lnTo>
                  <a:lnTo>
                    <a:pt x="374" y="1162"/>
                  </a:lnTo>
                  <a:lnTo>
                    <a:pt x="406" y="1110"/>
                  </a:lnTo>
                  <a:lnTo>
                    <a:pt x="440" y="1058"/>
                  </a:lnTo>
                  <a:lnTo>
                    <a:pt x="474" y="1008"/>
                  </a:lnTo>
                  <a:lnTo>
                    <a:pt x="512" y="956"/>
                  </a:lnTo>
                  <a:lnTo>
                    <a:pt x="552" y="906"/>
                  </a:lnTo>
                  <a:lnTo>
                    <a:pt x="592" y="856"/>
                  </a:lnTo>
                  <a:lnTo>
                    <a:pt x="636" y="806"/>
                  </a:lnTo>
                  <a:lnTo>
                    <a:pt x="682" y="756"/>
                  </a:lnTo>
                  <a:lnTo>
                    <a:pt x="728" y="708"/>
                  </a:lnTo>
                  <a:lnTo>
                    <a:pt x="778" y="660"/>
                  </a:lnTo>
                  <a:lnTo>
                    <a:pt x="830" y="614"/>
                  </a:lnTo>
                  <a:lnTo>
                    <a:pt x="884" y="568"/>
                  </a:lnTo>
                  <a:lnTo>
                    <a:pt x="940" y="522"/>
                  </a:lnTo>
                  <a:lnTo>
                    <a:pt x="998" y="478"/>
                  </a:lnTo>
                  <a:lnTo>
                    <a:pt x="1060" y="434"/>
                  </a:lnTo>
                  <a:lnTo>
                    <a:pt x="1122" y="394"/>
                  </a:lnTo>
                  <a:lnTo>
                    <a:pt x="1188" y="352"/>
                  </a:lnTo>
                  <a:lnTo>
                    <a:pt x="1258" y="314"/>
                  </a:lnTo>
                  <a:lnTo>
                    <a:pt x="1328" y="276"/>
                  </a:lnTo>
                  <a:lnTo>
                    <a:pt x="1402" y="240"/>
                  </a:lnTo>
                  <a:lnTo>
                    <a:pt x="1478" y="206"/>
                  </a:lnTo>
                  <a:lnTo>
                    <a:pt x="1556" y="172"/>
                  </a:lnTo>
                  <a:lnTo>
                    <a:pt x="1638" y="142"/>
                  </a:lnTo>
                  <a:lnTo>
                    <a:pt x="1724" y="114"/>
                  </a:lnTo>
                  <a:lnTo>
                    <a:pt x="1810" y="86"/>
                  </a:lnTo>
                  <a:lnTo>
                    <a:pt x="1900" y="62"/>
                  </a:lnTo>
                  <a:lnTo>
                    <a:pt x="1994" y="38"/>
                  </a:lnTo>
                  <a:lnTo>
                    <a:pt x="2090" y="18"/>
                  </a:lnTo>
                  <a:lnTo>
                    <a:pt x="2190" y="0"/>
                  </a:lnTo>
                </a:path>
              </a:pathLst>
            </a:custGeom>
            <a:noFill/>
            <a:ln w="3175">
              <a:solidFill>
                <a:schemeClr val="accent2">
                  <a:lumMod val="60000"/>
                  <a:lumOff val="40000"/>
                </a:scheme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26" name="Freeform 12"/>
            <p:cNvSpPr>
              <a:spLocks/>
            </p:cNvSpPr>
            <p:nvPr/>
          </p:nvSpPr>
          <p:spPr bwMode="auto">
            <a:xfrm>
              <a:off x="4800984" y="5053423"/>
              <a:ext cx="3470224" cy="4177389"/>
            </a:xfrm>
            <a:custGeom>
              <a:avLst/>
              <a:gdLst>
                <a:gd name="T0" fmla="*/ 2090 w 2186"/>
                <a:gd name="T1" fmla="*/ 600 h 2632"/>
                <a:gd name="T2" fmla="*/ 1900 w 2186"/>
                <a:gd name="T3" fmla="*/ 634 h 2632"/>
                <a:gd name="T4" fmla="*/ 1720 w 2186"/>
                <a:gd name="T5" fmla="*/ 674 h 2632"/>
                <a:gd name="T6" fmla="*/ 1554 w 2186"/>
                <a:gd name="T7" fmla="*/ 724 h 2632"/>
                <a:gd name="T8" fmla="*/ 1398 w 2186"/>
                <a:gd name="T9" fmla="*/ 778 h 2632"/>
                <a:gd name="T10" fmla="*/ 1252 w 2186"/>
                <a:gd name="T11" fmla="*/ 840 h 2632"/>
                <a:gd name="T12" fmla="*/ 1118 w 2186"/>
                <a:gd name="T13" fmla="*/ 906 h 2632"/>
                <a:gd name="T14" fmla="*/ 992 w 2186"/>
                <a:gd name="T15" fmla="*/ 976 h 2632"/>
                <a:gd name="T16" fmla="*/ 878 w 2186"/>
                <a:gd name="T17" fmla="*/ 1052 h 2632"/>
                <a:gd name="T18" fmla="*/ 772 w 2186"/>
                <a:gd name="T19" fmla="*/ 1130 h 2632"/>
                <a:gd name="T20" fmla="*/ 674 w 2186"/>
                <a:gd name="T21" fmla="*/ 1212 h 2632"/>
                <a:gd name="T22" fmla="*/ 586 w 2186"/>
                <a:gd name="T23" fmla="*/ 1298 h 2632"/>
                <a:gd name="T24" fmla="*/ 506 w 2186"/>
                <a:gd name="T25" fmla="*/ 1384 h 2632"/>
                <a:gd name="T26" fmla="*/ 434 w 2186"/>
                <a:gd name="T27" fmla="*/ 1472 h 2632"/>
                <a:gd name="T28" fmla="*/ 368 w 2186"/>
                <a:gd name="T29" fmla="*/ 1560 h 2632"/>
                <a:gd name="T30" fmla="*/ 310 w 2186"/>
                <a:gd name="T31" fmla="*/ 1648 h 2632"/>
                <a:gd name="T32" fmla="*/ 258 w 2186"/>
                <a:gd name="T33" fmla="*/ 1736 h 2632"/>
                <a:gd name="T34" fmla="*/ 212 w 2186"/>
                <a:gd name="T35" fmla="*/ 1824 h 2632"/>
                <a:gd name="T36" fmla="*/ 138 w 2186"/>
                <a:gd name="T37" fmla="*/ 1992 h 2632"/>
                <a:gd name="T38" fmla="*/ 82 w 2186"/>
                <a:gd name="T39" fmla="*/ 2152 h 2632"/>
                <a:gd name="T40" fmla="*/ 44 w 2186"/>
                <a:gd name="T41" fmla="*/ 2296 h 2632"/>
                <a:gd name="T42" fmla="*/ 20 w 2186"/>
                <a:gd name="T43" fmla="*/ 2420 h 2632"/>
                <a:gd name="T44" fmla="*/ 6 w 2186"/>
                <a:gd name="T45" fmla="*/ 2518 h 2632"/>
                <a:gd name="T46" fmla="*/ 0 w 2186"/>
                <a:gd name="T47" fmla="*/ 2614 h 2632"/>
                <a:gd name="T48" fmla="*/ 0 w 2186"/>
                <a:gd name="T49" fmla="*/ 2632 h 2632"/>
                <a:gd name="T50" fmla="*/ 4 w 2186"/>
                <a:gd name="T51" fmla="*/ 2536 h 2632"/>
                <a:gd name="T52" fmla="*/ 16 w 2186"/>
                <a:gd name="T53" fmla="*/ 2422 h 2632"/>
                <a:gd name="T54" fmla="*/ 36 w 2186"/>
                <a:gd name="T55" fmla="*/ 2274 h 2632"/>
                <a:gd name="T56" fmla="*/ 70 w 2186"/>
                <a:gd name="T57" fmla="*/ 2098 h 2632"/>
                <a:gd name="T58" fmla="*/ 120 w 2186"/>
                <a:gd name="T59" fmla="*/ 1900 h 2632"/>
                <a:gd name="T60" fmla="*/ 188 w 2186"/>
                <a:gd name="T61" fmla="*/ 1684 h 2632"/>
                <a:gd name="T62" fmla="*/ 254 w 2186"/>
                <a:gd name="T63" fmla="*/ 1516 h 2632"/>
                <a:gd name="T64" fmla="*/ 306 w 2186"/>
                <a:gd name="T65" fmla="*/ 1402 h 2632"/>
                <a:gd name="T66" fmla="*/ 364 w 2186"/>
                <a:gd name="T67" fmla="*/ 1286 h 2632"/>
                <a:gd name="T68" fmla="*/ 430 w 2186"/>
                <a:gd name="T69" fmla="*/ 1172 h 2632"/>
                <a:gd name="T70" fmla="*/ 502 w 2186"/>
                <a:gd name="T71" fmla="*/ 1058 h 2632"/>
                <a:gd name="T72" fmla="*/ 582 w 2186"/>
                <a:gd name="T73" fmla="*/ 944 h 2632"/>
                <a:gd name="T74" fmla="*/ 670 w 2186"/>
                <a:gd name="T75" fmla="*/ 834 h 2632"/>
                <a:gd name="T76" fmla="*/ 768 w 2186"/>
                <a:gd name="T77" fmla="*/ 726 h 2632"/>
                <a:gd name="T78" fmla="*/ 874 w 2186"/>
                <a:gd name="T79" fmla="*/ 622 h 2632"/>
                <a:gd name="T80" fmla="*/ 988 w 2186"/>
                <a:gd name="T81" fmla="*/ 524 h 2632"/>
                <a:gd name="T82" fmla="*/ 1112 w 2186"/>
                <a:gd name="T83" fmla="*/ 430 h 2632"/>
                <a:gd name="T84" fmla="*/ 1248 w 2186"/>
                <a:gd name="T85" fmla="*/ 342 h 2632"/>
                <a:gd name="T86" fmla="*/ 1392 w 2186"/>
                <a:gd name="T87" fmla="*/ 260 h 2632"/>
                <a:gd name="T88" fmla="*/ 1548 w 2186"/>
                <a:gd name="T89" fmla="*/ 188 h 2632"/>
                <a:gd name="T90" fmla="*/ 1716 w 2186"/>
                <a:gd name="T91" fmla="*/ 122 h 2632"/>
                <a:gd name="T92" fmla="*/ 1894 w 2186"/>
                <a:gd name="T93" fmla="*/ 66 h 2632"/>
                <a:gd name="T94" fmla="*/ 2086 w 2186"/>
                <a:gd name="T95" fmla="*/ 20 h 2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186" h="2632">
                  <a:moveTo>
                    <a:pt x="2090" y="600"/>
                  </a:moveTo>
                  <a:lnTo>
                    <a:pt x="2090" y="600"/>
                  </a:lnTo>
                  <a:lnTo>
                    <a:pt x="1992" y="616"/>
                  </a:lnTo>
                  <a:lnTo>
                    <a:pt x="1900" y="634"/>
                  </a:lnTo>
                  <a:lnTo>
                    <a:pt x="1808" y="654"/>
                  </a:lnTo>
                  <a:lnTo>
                    <a:pt x="1720" y="674"/>
                  </a:lnTo>
                  <a:lnTo>
                    <a:pt x="1636" y="698"/>
                  </a:lnTo>
                  <a:lnTo>
                    <a:pt x="1554" y="724"/>
                  </a:lnTo>
                  <a:lnTo>
                    <a:pt x="1474" y="750"/>
                  </a:lnTo>
                  <a:lnTo>
                    <a:pt x="1398" y="778"/>
                  </a:lnTo>
                  <a:lnTo>
                    <a:pt x="1324" y="808"/>
                  </a:lnTo>
                  <a:lnTo>
                    <a:pt x="1252" y="840"/>
                  </a:lnTo>
                  <a:lnTo>
                    <a:pt x="1184" y="872"/>
                  </a:lnTo>
                  <a:lnTo>
                    <a:pt x="1118" y="906"/>
                  </a:lnTo>
                  <a:lnTo>
                    <a:pt x="1054" y="940"/>
                  </a:lnTo>
                  <a:lnTo>
                    <a:pt x="992" y="976"/>
                  </a:lnTo>
                  <a:lnTo>
                    <a:pt x="934" y="1014"/>
                  </a:lnTo>
                  <a:lnTo>
                    <a:pt x="878" y="1052"/>
                  </a:lnTo>
                  <a:lnTo>
                    <a:pt x="824" y="1092"/>
                  </a:lnTo>
                  <a:lnTo>
                    <a:pt x="772" y="1130"/>
                  </a:lnTo>
                  <a:lnTo>
                    <a:pt x="722" y="1172"/>
                  </a:lnTo>
                  <a:lnTo>
                    <a:pt x="674" y="1212"/>
                  </a:lnTo>
                  <a:lnTo>
                    <a:pt x="630" y="1254"/>
                  </a:lnTo>
                  <a:lnTo>
                    <a:pt x="586" y="1298"/>
                  </a:lnTo>
                  <a:lnTo>
                    <a:pt x="546" y="1340"/>
                  </a:lnTo>
                  <a:lnTo>
                    <a:pt x="506" y="1384"/>
                  </a:lnTo>
                  <a:lnTo>
                    <a:pt x="468" y="1428"/>
                  </a:lnTo>
                  <a:lnTo>
                    <a:pt x="434" y="1472"/>
                  </a:lnTo>
                  <a:lnTo>
                    <a:pt x="400" y="1516"/>
                  </a:lnTo>
                  <a:lnTo>
                    <a:pt x="368" y="1560"/>
                  </a:lnTo>
                  <a:lnTo>
                    <a:pt x="338" y="1604"/>
                  </a:lnTo>
                  <a:lnTo>
                    <a:pt x="310" y="1648"/>
                  </a:lnTo>
                  <a:lnTo>
                    <a:pt x="282" y="1692"/>
                  </a:lnTo>
                  <a:lnTo>
                    <a:pt x="258" y="1736"/>
                  </a:lnTo>
                  <a:lnTo>
                    <a:pt x="234" y="1780"/>
                  </a:lnTo>
                  <a:lnTo>
                    <a:pt x="212" y="1824"/>
                  </a:lnTo>
                  <a:lnTo>
                    <a:pt x="172" y="1910"/>
                  </a:lnTo>
                  <a:lnTo>
                    <a:pt x="138" y="1992"/>
                  </a:lnTo>
                  <a:lnTo>
                    <a:pt x="108" y="2074"/>
                  </a:lnTo>
                  <a:lnTo>
                    <a:pt x="82" y="2152"/>
                  </a:lnTo>
                  <a:lnTo>
                    <a:pt x="62" y="2226"/>
                  </a:lnTo>
                  <a:lnTo>
                    <a:pt x="44" y="2296"/>
                  </a:lnTo>
                  <a:lnTo>
                    <a:pt x="30" y="2360"/>
                  </a:lnTo>
                  <a:lnTo>
                    <a:pt x="20" y="2420"/>
                  </a:lnTo>
                  <a:lnTo>
                    <a:pt x="12" y="2472"/>
                  </a:lnTo>
                  <a:lnTo>
                    <a:pt x="6" y="2518"/>
                  </a:lnTo>
                  <a:lnTo>
                    <a:pt x="4" y="2558"/>
                  </a:lnTo>
                  <a:lnTo>
                    <a:pt x="0" y="2614"/>
                  </a:lnTo>
                  <a:lnTo>
                    <a:pt x="0" y="2632"/>
                  </a:lnTo>
                  <a:lnTo>
                    <a:pt x="0" y="2632"/>
                  </a:lnTo>
                  <a:lnTo>
                    <a:pt x="0" y="2608"/>
                  </a:lnTo>
                  <a:lnTo>
                    <a:pt x="4" y="2536"/>
                  </a:lnTo>
                  <a:lnTo>
                    <a:pt x="8" y="2484"/>
                  </a:lnTo>
                  <a:lnTo>
                    <a:pt x="16" y="2422"/>
                  </a:lnTo>
                  <a:lnTo>
                    <a:pt x="24" y="2352"/>
                  </a:lnTo>
                  <a:lnTo>
                    <a:pt x="36" y="2274"/>
                  </a:lnTo>
                  <a:lnTo>
                    <a:pt x="52" y="2190"/>
                  </a:lnTo>
                  <a:lnTo>
                    <a:pt x="70" y="2098"/>
                  </a:lnTo>
                  <a:lnTo>
                    <a:pt x="92" y="2002"/>
                  </a:lnTo>
                  <a:lnTo>
                    <a:pt x="120" y="1900"/>
                  </a:lnTo>
                  <a:lnTo>
                    <a:pt x="152" y="1794"/>
                  </a:lnTo>
                  <a:lnTo>
                    <a:pt x="188" y="1684"/>
                  </a:lnTo>
                  <a:lnTo>
                    <a:pt x="230" y="1572"/>
                  </a:lnTo>
                  <a:lnTo>
                    <a:pt x="254" y="1516"/>
                  </a:lnTo>
                  <a:lnTo>
                    <a:pt x="280" y="1460"/>
                  </a:lnTo>
                  <a:lnTo>
                    <a:pt x="306" y="1402"/>
                  </a:lnTo>
                  <a:lnTo>
                    <a:pt x="334" y="1344"/>
                  </a:lnTo>
                  <a:lnTo>
                    <a:pt x="364" y="1286"/>
                  </a:lnTo>
                  <a:lnTo>
                    <a:pt x="396" y="1230"/>
                  </a:lnTo>
                  <a:lnTo>
                    <a:pt x="430" y="1172"/>
                  </a:lnTo>
                  <a:lnTo>
                    <a:pt x="464" y="1114"/>
                  </a:lnTo>
                  <a:lnTo>
                    <a:pt x="502" y="1058"/>
                  </a:lnTo>
                  <a:lnTo>
                    <a:pt x="542" y="1000"/>
                  </a:lnTo>
                  <a:lnTo>
                    <a:pt x="582" y="944"/>
                  </a:lnTo>
                  <a:lnTo>
                    <a:pt x="626" y="888"/>
                  </a:lnTo>
                  <a:lnTo>
                    <a:pt x="670" y="834"/>
                  </a:lnTo>
                  <a:lnTo>
                    <a:pt x="718" y="780"/>
                  </a:lnTo>
                  <a:lnTo>
                    <a:pt x="768" y="726"/>
                  </a:lnTo>
                  <a:lnTo>
                    <a:pt x="820" y="674"/>
                  </a:lnTo>
                  <a:lnTo>
                    <a:pt x="874" y="622"/>
                  </a:lnTo>
                  <a:lnTo>
                    <a:pt x="930" y="572"/>
                  </a:lnTo>
                  <a:lnTo>
                    <a:pt x="988" y="524"/>
                  </a:lnTo>
                  <a:lnTo>
                    <a:pt x="1050" y="476"/>
                  </a:lnTo>
                  <a:lnTo>
                    <a:pt x="1112" y="430"/>
                  </a:lnTo>
                  <a:lnTo>
                    <a:pt x="1178" y="384"/>
                  </a:lnTo>
                  <a:lnTo>
                    <a:pt x="1248" y="342"/>
                  </a:lnTo>
                  <a:lnTo>
                    <a:pt x="1318" y="300"/>
                  </a:lnTo>
                  <a:lnTo>
                    <a:pt x="1392" y="260"/>
                  </a:lnTo>
                  <a:lnTo>
                    <a:pt x="1470" y="222"/>
                  </a:lnTo>
                  <a:lnTo>
                    <a:pt x="1548" y="188"/>
                  </a:lnTo>
                  <a:lnTo>
                    <a:pt x="1630" y="154"/>
                  </a:lnTo>
                  <a:lnTo>
                    <a:pt x="1716" y="122"/>
                  </a:lnTo>
                  <a:lnTo>
                    <a:pt x="1804" y="92"/>
                  </a:lnTo>
                  <a:lnTo>
                    <a:pt x="1894" y="66"/>
                  </a:lnTo>
                  <a:lnTo>
                    <a:pt x="1988" y="42"/>
                  </a:lnTo>
                  <a:lnTo>
                    <a:pt x="2086" y="20"/>
                  </a:lnTo>
                  <a:lnTo>
                    <a:pt x="2186" y="0"/>
                  </a:lnTo>
                </a:path>
              </a:pathLst>
            </a:custGeom>
            <a:noFill/>
            <a:ln w="3175">
              <a:solidFill>
                <a:schemeClr val="accent2">
                  <a:lumMod val="60000"/>
                  <a:lumOff val="40000"/>
                </a:scheme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27" name="Freeform 13"/>
            <p:cNvSpPr>
              <a:spLocks/>
            </p:cNvSpPr>
            <p:nvPr/>
          </p:nvSpPr>
          <p:spPr bwMode="auto">
            <a:xfrm>
              <a:off x="4800984" y="3707081"/>
              <a:ext cx="3136920" cy="5523730"/>
            </a:xfrm>
            <a:custGeom>
              <a:avLst/>
              <a:gdLst>
                <a:gd name="T0" fmla="*/ 1976 w 1976"/>
                <a:gd name="T1" fmla="*/ 378 h 3480"/>
                <a:gd name="T2" fmla="*/ 1796 w 1976"/>
                <a:gd name="T3" fmla="*/ 418 h 3480"/>
                <a:gd name="T4" fmla="*/ 1628 w 1976"/>
                <a:gd name="T5" fmla="*/ 470 h 3480"/>
                <a:gd name="T6" fmla="*/ 1470 w 1976"/>
                <a:gd name="T7" fmla="*/ 534 h 3480"/>
                <a:gd name="T8" fmla="*/ 1324 w 1976"/>
                <a:gd name="T9" fmla="*/ 610 h 3480"/>
                <a:gd name="T10" fmla="*/ 1186 w 1976"/>
                <a:gd name="T11" fmla="*/ 696 h 3480"/>
                <a:gd name="T12" fmla="*/ 1058 w 1976"/>
                <a:gd name="T13" fmla="*/ 792 h 3480"/>
                <a:gd name="T14" fmla="*/ 942 w 1976"/>
                <a:gd name="T15" fmla="*/ 896 h 3480"/>
                <a:gd name="T16" fmla="*/ 832 w 1976"/>
                <a:gd name="T17" fmla="*/ 1008 h 3480"/>
                <a:gd name="T18" fmla="*/ 732 w 1976"/>
                <a:gd name="T19" fmla="*/ 1126 h 3480"/>
                <a:gd name="T20" fmla="*/ 640 w 1976"/>
                <a:gd name="T21" fmla="*/ 1250 h 3480"/>
                <a:gd name="T22" fmla="*/ 558 w 1976"/>
                <a:gd name="T23" fmla="*/ 1378 h 3480"/>
                <a:gd name="T24" fmla="*/ 480 w 1976"/>
                <a:gd name="T25" fmla="*/ 1510 h 3480"/>
                <a:gd name="T26" fmla="*/ 412 w 1976"/>
                <a:gd name="T27" fmla="*/ 1646 h 3480"/>
                <a:gd name="T28" fmla="*/ 350 w 1976"/>
                <a:gd name="T29" fmla="*/ 1782 h 3480"/>
                <a:gd name="T30" fmla="*/ 294 w 1976"/>
                <a:gd name="T31" fmla="*/ 1920 h 3480"/>
                <a:gd name="T32" fmla="*/ 246 w 1976"/>
                <a:gd name="T33" fmla="*/ 2058 h 3480"/>
                <a:gd name="T34" fmla="*/ 202 w 1976"/>
                <a:gd name="T35" fmla="*/ 2194 h 3480"/>
                <a:gd name="T36" fmla="*/ 132 w 1976"/>
                <a:gd name="T37" fmla="*/ 2462 h 3480"/>
                <a:gd name="T38" fmla="*/ 80 w 1976"/>
                <a:gd name="T39" fmla="*/ 2712 h 3480"/>
                <a:gd name="T40" fmla="*/ 42 w 1976"/>
                <a:gd name="T41" fmla="*/ 2940 h 3480"/>
                <a:gd name="T42" fmla="*/ 20 w 1976"/>
                <a:gd name="T43" fmla="*/ 3138 h 3480"/>
                <a:gd name="T44" fmla="*/ 4 w 1976"/>
                <a:gd name="T45" fmla="*/ 3362 h 3480"/>
                <a:gd name="T46" fmla="*/ 0 w 1976"/>
                <a:gd name="T47" fmla="*/ 3480 h 3480"/>
                <a:gd name="T48" fmla="*/ 0 w 1976"/>
                <a:gd name="T49" fmla="*/ 3444 h 3480"/>
                <a:gd name="T50" fmla="*/ 10 w 1976"/>
                <a:gd name="T51" fmla="*/ 3172 h 3480"/>
                <a:gd name="T52" fmla="*/ 22 w 1976"/>
                <a:gd name="T53" fmla="*/ 2958 h 3480"/>
                <a:gd name="T54" fmla="*/ 46 w 1976"/>
                <a:gd name="T55" fmla="*/ 2704 h 3480"/>
                <a:gd name="T56" fmla="*/ 78 w 1976"/>
                <a:gd name="T57" fmla="*/ 2420 h 3480"/>
                <a:gd name="T58" fmla="*/ 124 w 1976"/>
                <a:gd name="T59" fmla="*/ 2114 h 3480"/>
                <a:gd name="T60" fmla="*/ 184 w 1976"/>
                <a:gd name="T61" fmla="*/ 1798 h 3480"/>
                <a:gd name="T62" fmla="*/ 242 w 1976"/>
                <a:gd name="T63" fmla="*/ 1558 h 3480"/>
                <a:gd name="T64" fmla="*/ 286 w 1976"/>
                <a:gd name="T65" fmla="*/ 1400 h 3480"/>
                <a:gd name="T66" fmla="*/ 334 w 1976"/>
                <a:gd name="T67" fmla="*/ 1244 h 3480"/>
                <a:gd name="T68" fmla="*/ 388 w 1976"/>
                <a:gd name="T69" fmla="*/ 1092 h 3480"/>
                <a:gd name="T70" fmla="*/ 448 w 1976"/>
                <a:gd name="T71" fmla="*/ 946 h 3480"/>
                <a:gd name="T72" fmla="*/ 514 w 1976"/>
                <a:gd name="T73" fmla="*/ 806 h 3480"/>
                <a:gd name="T74" fmla="*/ 584 w 1976"/>
                <a:gd name="T75" fmla="*/ 672 h 3480"/>
                <a:gd name="T76" fmla="*/ 662 w 1976"/>
                <a:gd name="T77" fmla="*/ 546 h 3480"/>
                <a:gd name="T78" fmla="*/ 748 w 1976"/>
                <a:gd name="T79" fmla="*/ 432 h 3480"/>
                <a:gd name="T80" fmla="*/ 838 w 1976"/>
                <a:gd name="T81" fmla="*/ 328 h 3480"/>
                <a:gd name="T82" fmla="*/ 936 w 1976"/>
                <a:gd name="T83" fmla="*/ 234 h 3480"/>
                <a:gd name="T84" fmla="*/ 1042 w 1976"/>
                <a:gd name="T85" fmla="*/ 156 h 3480"/>
                <a:gd name="T86" fmla="*/ 1156 w 1976"/>
                <a:gd name="T87" fmla="*/ 92 h 3480"/>
                <a:gd name="T88" fmla="*/ 1278 w 1976"/>
                <a:gd name="T89" fmla="*/ 42 h 3480"/>
                <a:gd name="T90" fmla="*/ 1406 w 1976"/>
                <a:gd name="T91" fmla="*/ 10 h 3480"/>
                <a:gd name="T92" fmla="*/ 1474 w 1976"/>
                <a:gd name="T93" fmla="*/ 0 h 3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76" h="3480">
                  <a:moveTo>
                    <a:pt x="1976" y="378"/>
                  </a:moveTo>
                  <a:lnTo>
                    <a:pt x="1976" y="378"/>
                  </a:lnTo>
                  <a:lnTo>
                    <a:pt x="1886" y="396"/>
                  </a:lnTo>
                  <a:lnTo>
                    <a:pt x="1796" y="418"/>
                  </a:lnTo>
                  <a:lnTo>
                    <a:pt x="1712" y="442"/>
                  </a:lnTo>
                  <a:lnTo>
                    <a:pt x="1628" y="470"/>
                  </a:lnTo>
                  <a:lnTo>
                    <a:pt x="1548" y="500"/>
                  </a:lnTo>
                  <a:lnTo>
                    <a:pt x="1470" y="534"/>
                  </a:lnTo>
                  <a:lnTo>
                    <a:pt x="1396" y="570"/>
                  </a:lnTo>
                  <a:lnTo>
                    <a:pt x="1324" y="610"/>
                  </a:lnTo>
                  <a:lnTo>
                    <a:pt x="1254" y="652"/>
                  </a:lnTo>
                  <a:lnTo>
                    <a:pt x="1186" y="696"/>
                  </a:lnTo>
                  <a:lnTo>
                    <a:pt x="1122" y="742"/>
                  </a:lnTo>
                  <a:lnTo>
                    <a:pt x="1058" y="792"/>
                  </a:lnTo>
                  <a:lnTo>
                    <a:pt x="998" y="842"/>
                  </a:lnTo>
                  <a:lnTo>
                    <a:pt x="942" y="896"/>
                  </a:lnTo>
                  <a:lnTo>
                    <a:pt x="886" y="950"/>
                  </a:lnTo>
                  <a:lnTo>
                    <a:pt x="832" y="1008"/>
                  </a:lnTo>
                  <a:lnTo>
                    <a:pt x="782" y="1066"/>
                  </a:lnTo>
                  <a:lnTo>
                    <a:pt x="732" y="1126"/>
                  </a:lnTo>
                  <a:lnTo>
                    <a:pt x="686" y="1186"/>
                  </a:lnTo>
                  <a:lnTo>
                    <a:pt x="640" y="1250"/>
                  </a:lnTo>
                  <a:lnTo>
                    <a:pt x="598" y="1314"/>
                  </a:lnTo>
                  <a:lnTo>
                    <a:pt x="558" y="1378"/>
                  </a:lnTo>
                  <a:lnTo>
                    <a:pt x="518" y="1444"/>
                  </a:lnTo>
                  <a:lnTo>
                    <a:pt x="480" y="1510"/>
                  </a:lnTo>
                  <a:lnTo>
                    <a:pt x="446" y="1578"/>
                  </a:lnTo>
                  <a:lnTo>
                    <a:pt x="412" y="1646"/>
                  </a:lnTo>
                  <a:lnTo>
                    <a:pt x="380" y="1714"/>
                  </a:lnTo>
                  <a:lnTo>
                    <a:pt x="350" y="1782"/>
                  </a:lnTo>
                  <a:lnTo>
                    <a:pt x="322" y="1852"/>
                  </a:lnTo>
                  <a:lnTo>
                    <a:pt x="294" y="1920"/>
                  </a:lnTo>
                  <a:lnTo>
                    <a:pt x="270" y="1988"/>
                  </a:lnTo>
                  <a:lnTo>
                    <a:pt x="246" y="2058"/>
                  </a:lnTo>
                  <a:lnTo>
                    <a:pt x="224" y="2126"/>
                  </a:lnTo>
                  <a:lnTo>
                    <a:pt x="202" y="2194"/>
                  </a:lnTo>
                  <a:lnTo>
                    <a:pt x="164" y="2330"/>
                  </a:lnTo>
                  <a:lnTo>
                    <a:pt x="132" y="2462"/>
                  </a:lnTo>
                  <a:lnTo>
                    <a:pt x="102" y="2590"/>
                  </a:lnTo>
                  <a:lnTo>
                    <a:pt x="80" y="2712"/>
                  </a:lnTo>
                  <a:lnTo>
                    <a:pt x="60" y="2830"/>
                  </a:lnTo>
                  <a:lnTo>
                    <a:pt x="42" y="2940"/>
                  </a:lnTo>
                  <a:lnTo>
                    <a:pt x="30" y="3044"/>
                  </a:lnTo>
                  <a:lnTo>
                    <a:pt x="20" y="3138"/>
                  </a:lnTo>
                  <a:lnTo>
                    <a:pt x="12" y="3224"/>
                  </a:lnTo>
                  <a:lnTo>
                    <a:pt x="4" y="3362"/>
                  </a:lnTo>
                  <a:lnTo>
                    <a:pt x="0" y="3450"/>
                  </a:lnTo>
                  <a:lnTo>
                    <a:pt x="0" y="3480"/>
                  </a:lnTo>
                  <a:lnTo>
                    <a:pt x="0" y="3480"/>
                  </a:lnTo>
                  <a:lnTo>
                    <a:pt x="0" y="3444"/>
                  </a:lnTo>
                  <a:lnTo>
                    <a:pt x="2" y="3338"/>
                  </a:lnTo>
                  <a:lnTo>
                    <a:pt x="10" y="3172"/>
                  </a:lnTo>
                  <a:lnTo>
                    <a:pt x="16" y="3070"/>
                  </a:lnTo>
                  <a:lnTo>
                    <a:pt x="22" y="2958"/>
                  </a:lnTo>
                  <a:lnTo>
                    <a:pt x="32" y="2836"/>
                  </a:lnTo>
                  <a:lnTo>
                    <a:pt x="46" y="2704"/>
                  </a:lnTo>
                  <a:lnTo>
                    <a:pt x="60" y="2564"/>
                  </a:lnTo>
                  <a:lnTo>
                    <a:pt x="78" y="2420"/>
                  </a:lnTo>
                  <a:lnTo>
                    <a:pt x="100" y="2268"/>
                  </a:lnTo>
                  <a:lnTo>
                    <a:pt x="124" y="2114"/>
                  </a:lnTo>
                  <a:lnTo>
                    <a:pt x="152" y="1956"/>
                  </a:lnTo>
                  <a:lnTo>
                    <a:pt x="184" y="1798"/>
                  </a:lnTo>
                  <a:lnTo>
                    <a:pt x="222" y="1638"/>
                  </a:lnTo>
                  <a:lnTo>
                    <a:pt x="242" y="1558"/>
                  </a:lnTo>
                  <a:lnTo>
                    <a:pt x="264" y="1478"/>
                  </a:lnTo>
                  <a:lnTo>
                    <a:pt x="286" y="1400"/>
                  </a:lnTo>
                  <a:lnTo>
                    <a:pt x="310" y="1322"/>
                  </a:lnTo>
                  <a:lnTo>
                    <a:pt x="334" y="1244"/>
                  </a:lnTo>
                  <a:lnTo>
                    <a:pt x="360" y="1168"/>
                  </a:lnTo>
                  <a:lnTo>
                    <a:pt x="388" y="1092"/>
                  </a:lnTo>
                  <a:lnTo>
                    <a:pt x="418" y="1018"/>
                  </a:lnTo>
                  <a:lnTo>
                    <a:pt x="448" y="946"/>
                  </a:lnTo>
                  <a:lnTo>
                    <a:pt x="480" y="874"/>
                  </a:lnTo>
                  <a:lnTo>
                    <a:pt x="514" y="806"/>
                  </a:lnTo>
                  <a:lnTo>
                    <a:pt x="548" y="738"/>
                  </a:lnTo>
                  <a:lnTo>
                    <a:pt x="584" y="672"/>
                  </a:lnTo>
                  <a:lnTo>
                    <a:pt x="624" y="608"/>
                  </a:lnTo>
                  <a:lnTo>
                    <a:pt x="662" y="546"/>
                  </a:lnTo>
                  <a:lnTo>
                    <a:pt x="704" y="488"/>
                  </a:lnTo>
                  <a:lnTo>
                    <a:pt x="748" y="432"/>
                  </a:lnTo>
                  <a:lnTo>
                    <a:pt x="792" y="378"/>
                  </a:lnTo>
                  <a:lnTo>
                    <a:pt x="838" y="328"/>
                  </a:lnTo>
                  <a:lnTo>
                    <a:pt x="886" y="280"/>
                  </a:lnTo>
                  <a:lnTo>
                    <a:pt x="936" y="234"/>
                  </a:lnTo>
                  <a:lnTo>
                    <a:pt x="988" y="194"/>
                  </a:lnTo>
                  <a:lnTo>
                    <a:pt x="1042" y="156"/>
                  </a:lnTo>
                  <a:lnTo>
                    <a:pt x="1098" y="122"/>
                  </a:lnTo>
                  <a:lnTo>
                    <a:pt x="1156" y="92"/>
                  </a:lnTo>
                  <a:lnTo>
                    <a:pt x="1216" y="64"/>
                  </a:lnTo>
                  <a:lnTo>
                    <a:pt x="1278" y="42"/>
                  </a:lnTo>
                  <a:lnTo>
                    <a:pt x="1340" y="24"/>
                  </a:lnTo>
                  <a:lnTo>
                    <a:pt x="1406" y="10"/>
                  </a:lnTo>
                  <a:lnTo>
                    <a:pt x="1440" y="6"/>
                  </a:lnTo>
                  <a:lnTo>
                    <a:pt x="1474" y="0"/>
                  </a:lnTo>
                </a:path>
              </a:pathLst>
            </a:custGeom>
            <a:noFill/>
            <a:ln w="3175">
              <a:solidFill>
                <a:schemeClr val="accent2">
                  <a:lumMod val="60000"/>
                  <a:lumOff val="40000"/>
                </a:scheme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28" name="Freeform 14"/>
            <p:cNvSpPr>
              <a:spLocks/>
            </p:cNvSpPr>
            <p:nvPr/>
          </p:nvSpPr>
          <p:spPr bwMode="auto">
            <a:xfrm>
              <a:off x="4800984" y="3947714"/>
              <a:ext cx="3340272" cy="5283097"/>
            </a:xfrm>
            <a:custGeom>
              <a:avLst/>
              <a:gdLst>
                <a:gd name="T0" fmla="*/ 1740 w 2104"/>
                <a:gd name="T1" fmla="*/ 0 h 3328"/>
                <a:gd name="T2" fmla="*/ 1582 w 2104"/>
                <a:gd name="T3" fmla="*/ 32 h 3328"/>
                <a:gd name="T4" fmla="*/ 1432 w 2104"/>
                <a:gd name="T5" fmla="*/ 80 h 3328"/>
                <a:gd name="T6" fmla="*/ 1294 w 2104"/>
                <a:gd name="T7" fmla="*/ 142 h 3328"/>
                <a:gd name="T8" fmla="*/ 1164 w 2104"/>
                <a:gd name="T9" fmla="*/ 216 h 3328"/>
                <a:gd name="T10" fmla="*/ 1042 w 2104"/>
                <a:gd name="T11" fmla="*/ 304 h 3328"/>
                <a:gd name="T12" fmla="*/ 930 w 2104"/>
                <a:gd name="T13" fmla="*/ 402 h 3328"/>
                <a:gd name="T14" fmla="*/ 826 w 2104"/>
                <a:gd name="T15" fmla="*/ 512 h 3328"/>
                <a:gd name="T16" fmla="*/ 730 w 2104"/>
                <a:gd name="T17" fmla="*/ 628 h 3328"/>
                <a:gd name="T18" fmla="*/ 642 w 2104"/>
                <a:gd name="T19" fmla="*/ 754 h 3328"/>
                <a:gd name="T20" fmla="*/ 562 w 2104"/>
                <a:gd name="T21" fmla="*/ 886 h 3328"/>
                <a:gd name="T22" fmla="*/ 488 w 2104"/>
                <a:gd name="T23" fmla="*/ 1024 h 3328"/>
                <a:gd name="T24" fmla="*/ 420 w 2104"/>
                <a:gd name="T25" fmla="*/ 1166 h 3328"/>
                <a:gd name="T26" fmla="*/ 360 w 2104"/>
                <a:gd name="T27" fmla="*/ 1312 h 3328"/>
                <a:gd name="T28" fmla="*/ 306 w 2104"/>
                <a:gd name="T29" fmla="*/ 1462 h 3328"/>
                <a:gd name="T30" fmla="*/ 258 w 2104"/>
                <a:gd name="T31" fmla="*/ 1610 h 3328"/>
                <a:gd name="T32" fmla="*/ 214 w 2104"/>
                <a:gd name="T33" fmla="*/ 1762 h 3328"/>
                <a:gd name="T34" fmla="*/ 142 w 2104"/>
                <a:gd name="T35" fmla="*/ 2058 h 3328"/>
                <a:gd name="T36" fmla="*/ 88 w 2104"/>
                <a:gd name="T37" fmla="*/ 2344 h 3328"/>
                <a:gd name="T38" fmla="*/ 50 w 2104"/>
                <a:gd name="T39" fmla="*/ 2608 h 3328"/>
                <a:gd name="T40" fmla="*/ 26 w 2104"/>
                <a:gd name="T41" fmla="*/ 2844 h 3328"/>
                <a:gd name="T42" fmla="*/ 10 w 2104"/>
                <a:gd name="T43" fmla="*/ 3044 h 3328"/>
                <a:gd name="T44" fmla="*/ 0 w 2104"/>
                <a:gd name="T45" fmla="*/ 3294 h 3328"/>
                <a:gd name="T46" fmla="*/ 0 w 2104"/>
                <a:gd name="T47" fmla="*/ 3328 h 3328"/>
                <a:gd name="T48" fmla="*/ 4 w 2104"/>
                <a:gd name="T49" fmla="*/ 3220 h 3328"/>
                <a:gd name="T50" fmla="*/ 16 w 2104"/>
                <a:gd name="T51" fmla="*/ 3094 h 3328"/>
                <a:gd name="T52" fmla="*/ 36 w 2104"/>
                <a:gd name="T53" fmla="*/ 2930 h 3328"/>
                <a:gd name="T54" fmla="*/ 68 w 2104"/>
                <a:gd name="T55" fmla="*/ 2734 h 3328"/>
                <a:gd name="T56" fmla="*/ 118 w 2104"/>
                <a:gd name="T57" fmla="*/ 2512 h 3328"/>
                <a:gd name="T58" fmla="*/ 184 w 2104"/>
                <a:gd name="T59" fmla="*/ 2272 h 3328"/>
                <a:gd name="T60" fmla="*/ 248 w 2104"/>
                <a:gd name="T61" fmla="*/ 2086 h 3328"/>
                <a:gd name="T62" fmla="*/ 298 w 2104"/>
                <a:gd name="T63" fmla="*/ 1958 h 3328"/>
                <a:gd name="T64" fmla="*/ 354 w 2104"/>
                <a:gd name="T65" fmla="*/ 1832 h 3328"/>
                <a:gd name="T66" fmla="*/ 418 w 2104"/>
                <a:gd name="T67" fmla="*/ 1704 h 3328"/>
                <a:gd name="T68" fmla="*/ 488 w 2104"/>
                <a:gd name="T69" fmla="*/ 1578 h 3328"/>
                <a:gd name="T70" fmla="*/ 564 w 2104"/>
                <a:gd name="T71" fmla="*/ 1454 h 3328"/>
                <a:gd name="T72" fmla="*/ 650 w 2104"/>
                <a:gd name="T73" fmla="*/ 1332 h 3328"/>
                <a:gd name="T74" fmla="*/ 742 w 2104"/>
                <a:gd name="T75" fmla="*/ 1214 h 3328"/>
                <a:gd name="T76" fmla="*/ 844 w 2104"/>
                <a:gd name="T77" fmla="*/ 1100 h 3328"/>
                <a:gd name="T78" fmla="*/ 956 w 2104"/>
                <a:gd name="T79" fmla="*/ 992 h 3328"/>
                <a:gd name="T80" fmla="*/ 1074 w 2104"/>
                <a:gd name="T81" fmla="*/ 890 h 3328"/>
                <a:gd name="T82" fmla="*/ 1204 w 2104"/>
                <a:gd name="T83" fmla="*/ 794 h 3328"/>
                <a:gd name="T84" fmla="*/ 1344 w 2104"/>
                <a:gd name="T85" fmla="*/ 708 h 3328"/>
                <a:gd name="T86" fmla="*/ 1494 w 2104"/>
                <a:gd name="T87" fmla="*/ 628 h 3328"/>
                <a:gd name="T88" fmla="*/ 1654 w 2104"/>
                <a:gd name="T89" fmla="*/ 560 h 3328"/>
                <a:gd name="T90" fmla="*/ 1826 w 2104"/>
                <a:gd name="T91" fmla="*/ 500 h 3328"/>
                <a:gd name="T92" fmla="*/ 2008 w 2104"/>
                <a:gd name="T93" fmla="*/ 454 h 3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04" h="3328">
                  <a:moveTo>
                    <a:pt x="1740" y="0"/>
                  </a:moveTo>
                  <a:lnTo>
                    <a:pt x="1740" y="0"/>
                  </a:lnTo>
                  <a:lnTo>
                    <a:pt x="1660" y="14"/>
                  </a:lnTo>
                  <a:lnTo>
                    <a:pt x="1582" y="32"/>
                  </a:lnTo>
                  <a:lnTo>
                    <a:pt x="1506" y="54"/>
                  </a:lnTo>
                  <a:lnTo>
                    <a:pt x="1432" y="80"/>
                  </a:lnTo>
                  <a:lnTo>
                    <a:pt x="1362" y="108"/>
                  </a:lnTo>
                  <a:lnTo>
                    <a:pt x="1294" y="142"/>
                  </a:lnTo>
                  <a:lnTo>
                    <a:pt x="1228" y="178"/>
                  </a:lnTo>
                  <a:lnTo>
                    <a:pt x="1164" y="216"/>
                  </a:lnTo>
                  <a:lnTo>
                    <a:pt x="1102" y="260"/>
                  </a:lnTo>
                  <a:lnTo>
                    <a:pt x="1042" y="304"/>
                  </a:lnTo>
                  <a:lnTo>
                    <a:pt x="986" y="352"/>
                  </a:lnTo>
                  <a:lnTo>
                    <a:pt x="930" y="402"/>
                  </a:lnTo>
                  <a:lnTo>
                    <a:pt x="878" y="456"/>
                  </a:lnTo>
                  <a:lnTo>
                    <a:pt x="826" y="512"/>
                  </a:lnTo>
                  <a:lnTo>
                    <a:pt x="778" y="570"/>
                  </a:lnTo>
                  <a:lnTo>
                    <a:pt x="730" y="628"/>
                  </a:lnTo>
                  <a:lnTo>
                    <a:pt x="686" y="690"/>
                  </a:lnTo>
                  <a:lnTo>
                    <a:pt x="642" y="754"/>
                  </a:lnTo>
                  <a:lnTo>
                    <a:pt x="600" y="820"/>
                  </a:lnTo>
                  <a:lnTo>
                    <a:pt x="562" y="886"/>
                  </a:lnTo>
                  <a:lnTo>
                    <a:pt x="524" y="954"/>
                  </a:lnTo>
                  <a:lnTo>
                    <a:pt x="488" y="1024"/>
                  </a:lnTo>
                  <a:lnTo>
                    <a:pt x="454" y="1094"/>
                  </a:lnTo>
                  <a:lnTo>
                    <a:pt x="420" y="1166"/>
                  </a:lnTo>
                  <a:lnTo>
                    <a:pt x="390" y="1240"/>
                  </a:lnTo>
                  <a:lnTo>
                    <a:pt x="360" y="1312"/>
                  </a:lnTo>
                  <a:lnTo>
                    <a:pt x="332" y="1386"/>
                  </a:lnTo>
                  <a:lnTo>
                    <a:pt x="306" y="1462"/>
                  </a:lnTo>
                  <a:lnTo>
                    <a:pt x="280" y="1536"/>
                  </a:lnTo>
                  <a:lnTo>
                    <a:pt x="258" y="1610"/>
                  </a:lnTo>
                  <a:lnTo>
                    <a:pt x="234" y="1686"/>
                  </a:lnTo>
                  <a:lnTo>
                    <a:pt x="214" y="1762"/>
                  </a:lnTo>
                  <a:lnTo>
                    <a:pt x="176" y="1910"/>
                  </a:lnTo>
                  <a:lnTo>
                    <a:pt x="142" y="2058"/>
                  </a:lnTo>
                  <a:lnTo>
                    <a:pt x="114" y="2202"/>
                  </a:lnTo>
                  <a:lnTo>
                    <a:pt x="88" y="2344"/>
                  </a:lnTo>
                  <a:lnTo>
                    <a:pt x="68" y="2480"/>
                  </a:lnTo>
                  <a:lnTo>
                    <a:pt x="50" y="2608"/>
                  </a:lnTo>
                  <a:lnTo>
                    <a:pt x="36" y="2730"/>
                  </a:lnTo>
                  <a:lnTo>
                    <a:pt x="26" y="2844"/>
                  </a:lnTo>
                  <a:lnTo>
                    <a:pt x="16" y="2950"/>
                  </a:lnTo>
                  <a:lnTo>
                    <a:pt x="10" y="3044"/>
                  </a:lnTo>
                  <a:lnTo>
                    <a:pt x="2" y="3196"/>
                  </a:lnTo>
                  <a:lnTo>
                    <a:pt x="0" y="3294"/>
                  </a:lnTo>
                  <a:lnTo>
                    <a:pt x="0" y="3328"/>
                  </a:lnTo>
                  <a:lnTo>
                    <a:pt x="0" y="3328"/>
                  </a:lnTo>
                  <a:lnTo>
                    <a:pt x="0" y="3300"/>
                  </a:lnTo>
                  <a:lnTo>
                    <a:pt x="4" y="3220"/>
                  </a:lnTo>
                  <a:lnTo>
                    <a:pt x="10" y="3162"/>
                  </a:lnTo>
                  <a:lnTo>
                    <a:pt x="16" y="3094"/>
                  </a:lnTo>
                  <a:lnTo>
                    <a:pt x="24" y="3016"/>
                  </a:lnTo>
                  <a:lnTo>
                    <a:pt x="36" y="2930"/>
                  </a:lnTo>
                  <a:lnTo>
                    <a:pt x="50" y="2834"/>
                  </a:lnTo>
                  <a:lnTo>
                    <a:pt x="68" y="2734"/>
                  </a:lnTo>
                  <a:lnTo>
                    <a:pt x="92" y="2626"/>
                  </a:lnTo>
                  <a:lnTo>
                    <a:pt x="118" y="2512"/>
                  </a:lnTo>
                  <a:lnTo>
                    <a:pt x="148" y="2394"/>
                  </a:lnTo>
                  <a:lnTo>
                    <a:pt x="184" y="2272"/>
                  </a:lnTo>
                  <a:lnTo>
                    <a:pt x="226" y="2148"/>
                  </a:lnTo>
                  <a:lnTo>
                    <a:pt x="248" y="2086"/>
                  </a:lnTo>
                  <a:lnTo>
                    <a:pt x="272" y="2022"/>
                  </a:lnTo>
                  <a:lnTo>
                    <a:pt x="298" y="1958"/>
                  </a:lnTo>
                  <a:lnTo>
                    <a:pt x="326" y="1896"/>
                  </a:lnTo>
                  <a:lnTo>
                    <a:pt x="354" y="1832"/>
                  </a:lnTo>
                  <a:lnTo>
                    <a:pt x="386" y="1768"/>
                  </a:lnTo>
                  <a:lnTo>
                    <a:pt x="418" y="1704"/>
                  </a:lnTo>
                  <a:lnTo>
                    <a:pt x="452" y="1640"/>
                  </a:lnTo>
                  <a:lnTo>
                    <a:pt x="488" y="1578"/>
                  </a:lnTo>
                  <a:lnTo>
                    <a:pt x="524" y="1516"/>
                  </a:lnTo>
                  <a:lnTo>
                    <a:pt x="564" y="1454"/>
                  </a:lnTo>
                  <a:lnTo>
                    <a:pt x="606" y="1392"/>
                  </a:lnTo>
                  <a:lnTo>
                    <a:pt x="650" y="1332"/>
                  </a:lnTo>
                  <a:lnTo>
                    <a:pt x="696" y="1272"/>
                  </a:lnTo>
                  <a:lnTo>
                    <a:pt x="742" y="1214"/>
                  </a:lnTo>
                  <a:lnTo>
                    <a:pt x="792" y="1156"/>
                  </a:lnTo>
                  <a:lnTo>
                    <a:pt x="844" y="1100"/>
                  </a:lnTo>
                  <a:lnTo>
                    <a:pt x="898" y="1046"/>
                  </a:lnTo>
                  <a:lnTo>
                    <a:pt x="956" y="992"/>
                  </a:lnTo>
                  <a:lnTo>
                    <a:pt x="1014" y="940"/>
                  </a:lnTo>
                  <a:lnTo>
                    <a:pt x="1074" y="890"/>
                  </a:lnTo>
                  <a:lnTo>
                    <a:pt x="1138" y="842"/>
                  </a:lnTo>
                  <a:lnTo>
                    <a:pt x="1204" y="794"/>
                  </a:lnTo>
                  <a:lnTo>
                    <a:pt x="1272" y="750"/>
                  </a:lnTo>
                  <a:lnTo>
                    <a:pt x="1344" y="708"/>
                  </a:lnTo>
                  <a:lnTo>
                    <a:pt x="1418" y="666"/>
                  </a:lnTo>
                  <a:lnTo>
                    <a:pt x="1494" y="628"/>
                  </a:lnTo>
                  <a:lnTo>
                    <a:pt x="1572" y="592"/>
                  </a:lnTo>
                  <a:lnTo>
                    <a:pt x="1654" y="560"/>
                  </a:lnTo>
                  <a:lnTo>
                    <a:pt x="1738" y="528"/>
                  </a:lnTo>
                  <a:lnTo>
                    <a:pt x="1826" y="500"/>
                  </a:lnTo>
                  <a:lnTo>
                    <a:pt x="1916" y="476"/>
                  </a:lnTo>
                  <a:lnTo>
                    <a:pt x="2008" y="454"/>
                  </a:lnTo>
                  <a:lnTo>
                    <a:pt x="2104" y="434"/>
                  </a:lnTo>
                </a:path>
              </a:pathLst>
            </a:custGeom>
            <a:noFill/>
            <a:ln w="3175">
              <a:solidFill>
                <a:schemeClr val="accent2">
                  <a:lumMod val="60000"/>
                  <a:lumOff val="40000"/>
                </a:scheme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29" name="Freeform 15"/>
            <p:cNvSpPr>
              <a:spLocks/>
            </p:cNvSpPr>
            <p:nvPr/>
          </p:nvSpPr>
          <p:spPr bwMode="auto">
            <a:xfrm>
              <a:off x="4800984" y="3529013"/>
              <a:ext cx="2927551" cy="5749925"/>
            </a:xfrm>
            <a:custGeom>
              <a:avLst/>
              <a:gdLst>
                <a:gd name="T0" fmla="*/ 1844 w 1844"/>
                <a:gd name="T1" fmla="*/ 1880 h 3622"/>
                <a:gd name="T2" fmla="*/ 1676 w 1844"/>
                <a:gd name="T3" fmla="*/ 1910 h 3622"/>
                <a:gd name="T4" fmla="*/ 1520 w 1844"/>
                <a:gd name="T5" fmla="*/ 1946 h 3622"/>
                <a:gd name="T6" fmla="*/ 1374 w 1844"/>
                <a:gd name="T7" fmla="*/ 1988 h 3622"/>
                <a:gd name="T8" fmla="*/ 1236 w 1844"/>
                <a:gd name="T9" fmla="*/ 2036 h 3622"/>
                <a:gd name="T10" fmla="*/ 1110 w 1844"/>
                <a:gd name="T11" fmla="*/ 2088 h 3622"/>
                <a:gd name="T12" fmla="*/ 990 w 1844"/>
                <a:gd name="T13" fmla="*/ 2144 h 3622"/>
                <a:gd name="T14" fmla="*/ 882 w 1844"/>
                <a:gd name="T15" fmla="*/ 2206 h 3622"/>
                <a:gd name="T16" fmla="*/ 780 w 1844"/>
                <a:gd name="T17" fmla="*/ 2270 h 3622"/>
                <a:gd name="T18" fmla="*/ 686 w 1844"/>
                <a:gd name="T19" fmla="*/ 2338 h 3622"/>
                <a:gd name="T20" fmla="*/ 602 w 1844"/>
                <a:gd name="T21" fmla="*/ 2408 h 3622"/>
                <a:gd name="T22" fmla="*/ 524 w 1844"/>
                <a:gd name="T23" fmla="*/ 2480 h 3622"/>
                <a:gd name="T24" fmla="*/ 452 w 1844"/>
                <a:gd name="T25" fmla="*/ 2554 h 3622"/>
                <a:gd name="T26" fmla="*/ 388 w 1844"/>
                <a:gd name="T27" fmla="*/ 2630 h 3622"/>
                <a:gd name="T28" fmla="*/ 330 w 1844"/>
                <a:gd name="T29" fmla="*/ 2704 h 3622"/>
                <a:gd name="T30" fmla="*/ 278 w 1844"/>
                <a:gd name="T31" fmla="*/ 2780 h 3622"/>
                <a:gd name="T32" fmla="*/ 192 w 1844"/>
                <a:gd name="T33" fmla="*/ 2930 h 3622"/>
                <a:gd name="T34" fmla="*/ 124 w 1844"/>
                <a:gd name="T35" fmla="*/ 3076 h 3622"/>
                <a:gd name="T36" fmla="*/ 76 w 1844"/>
                <a:gd name="T37" fmla="*/ 3212 h 3622"/>
                <a:gd name="T38" fmla="*/ 42 w 1844"/>
                <a:gd name="T39" fmla="*/ 3334 h 3622"/>
                <a:gd name="T40" fmla="*/ 20 w 1844"/>
                <a:gd name="T41" fmla="*/ 3440 h 3622"/>
                <a:gd name="T42" fmla="*/ 4 w 1844"/>
                <a:gd name="T43" fmla="*/ 3558 h 3622"/>
                <a:gd name="T44" fmla="*/ 0 w 1844"/>
                <a:gd name="T45" fmla="*/ 3622 h 3622"/>
                <a:gd name="T46" fmla="*/ 0 w 1844"/>
                <a:gd name="T47" fmla="*/ 3478 h 3622"/>
                <a:gd name="T48" fmla="*/ 10 w 1844"/>
                <a:gd name="T49" fmla="*/ 3098 h 3622"/>
                <a:gd name="T50" fmla="*/ 28 w 1844"/>
                <a:gd name="T51" fmla="*/ 2700 h 3622"/>
                <a:gd name="T52" fmla="*/ 50 w 1844"/>
                <a:gd name="T53" fmla="*/ 2400 h 3622"/>
                <a:gd name="T54" fmla="*/ 80 w 1844"/>
                <a:gd name="T55" fmla="*/ 2084 h 3622"/>
                <a:gd name="T56" fmla="*/ 118 w 1844"/>
                <a:gd name="T57" fmla="*/ 1758 h 3622"/>
                <a:gd name="T58" fmla="*/ 170 w 1844"/>
                <a:gd name="T59" fmla="*/ 1434 h 3622"/>
                <a:gd name="T60" fmla="*/ 232 w 1844"/>
                <a:gd name="T61" fmla="*/ 1120 h 3622"/>
                <a:gd name="T62" fmla="*/ 270 w 1844"/>
                <a:gd name="T63" fmla="*/ 970 h 3622"/>
                <a:gd name="T64" fmla="*/ 310 w 1844"/>
                <a:gd name="T65" fmla="*/ 826 h 3622"/>
                <a:gd name="T66" fmla="*/ 354 w 1844"/>
                <a:gd name="T67" fmla="*/ 690 h 3622"/>
                <a:gd name="T68" fmla="*/ 402 w 1844"/>
                <a:gd name="T69" fmla="*/ 562 h 3622"/>
                <a:gd name="T70" fmla="*/ 454 w 1844"/>
                <a:gd name="T71" fmla="*/ 444 h 3622"/>
                <a:gd name="T72" fmla="*/ 512 w 1844"/>
                <a:gd name="T73" fmla="*/ 336 h 3622"/>
                <a:gd name="T74" fmla="*/ 572 w 1844"/>
                <a:gd name="T75" fmla="*/ 240 h 3622"/>
                <a:gd name="T76" fmla="*/ 638 w 1844"/>
                <a:gd name="T77" fmla="*/ 158 h 3622"/>
                <a:gd name="T78" fmla="*/ 710 w 1844"/>
                <a:gd name="T79" fmla="*/ 90 h 3622"/>
                <a:gd name="T80" fmla="*/ 786 w 1844"/>
                <a:gd name="T81" fmla="*/ 36 h 3622"/>
                <a:gd name="T82" fmla="*/ 866 w 1844"/>
                <a:gd name="T83" fmla="*/ 0 h 3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44" h="3622">
                  <a:moveTo>
                    <a:pt x="1844" y="1880"/>
                  </a:moveTo>
                  <a:lnTo>
                    <a:pt x="1844" y="1880"/>
                  </a:lnTo>
                  <a:lnTo>
                    <a:pt x="1758" y="1894"/>
                  </a:lnTo>
                  <a:lnTo>
                    <a:pt x="1676" y="1910"/>
                  </a:lnTo>
                  <a:lnTo>
                    <a:pt x="1596" y="1926"/>
                  </a:lnTo>
                  <a:lnTo>
                    <a:pt x="1520" y="1946"/>
                  </a:lnTo>
                  <a:lnTo>
                    <a:pt x="1446" y="1966"/>
                  </a:lnTo>
                  <a:lnTo>
                    <a:pt x="1374" y="1988"/>
                  </a:lnTo>
                  <a:lnTo>
                    <a:pt x="1304" y="2010"/>
                  </a:lnTo>
                  <a:lnTo>
                    <a:pt x="1236" y="2036"/>
                  </a:lnTo>
                  <a:lnTo>
                    <a:pt x="1172" y="2060"/>
                  </a:lnTo>
                  <a:lnTo>
                    <a:pt x="1110" y="2088"/>
                  </a:lnTo>
                  <a:lnTo>
                    <a:pt x="1048" y="2116"/>
                  </a:lnTo>
                  <a:lnTo>
                    <a:pt x="990" y="2144"/>
                  </a:lnTo>
                  <a:lnTo>
                    <a:pt x="934" y="2174"/>
                  </a:lnTo>
                  <a:lnTo>
                    <a:pt x="882" y="2206"/>
                  </a:lnTo>
                  <a:lnTo>
                    <a:pt x="830" y="2238"/>
                  </a:lnTo>
                  <a:lnTo>
                    <a:pt x="780" y="2270"/>
                  </a:lnTo>
                  <a:lnTo>
                    <a:pt x="732" y="2304"/>
                  </a:lnTo>
                  <a:lnTo>
                    <a:pt x="686" y="2338"/>
                  </a:lnTo>
                  <a:lnTo>
                    <a:pt x="642" y="2372"/>
                  </a:lnTo>
                  <a:lnTo>
                    <a:pt x="602" y="2408"/>
                  </a:lnTo>
                  <a:lnTo>
                    <a:pt x="562" y="2444"/>
                  </a:lnTo>
                  <a:lnTo>
                    <a:pt x="524" y="2480"/>
                  </a:lnTo>
                  <a:lnTo>
                    <a:pt x="486" y="2518"/>
                  </a:lnTo>
                  <a:lnTo>
                    <a:pt x="452" y="2554"/>
                  </a:lnTo>
                  <a:lnTo>
                    <a:pt x="420" y="2592"/>
                  </a:lnTo>
                  <a:lnTo>
                    <a:pt x="388" y="2630"/>
                  </a:lnTo>
                  <a:lnTo>
                    <a:pt x="358" y="2668"/>
                  </a:lnTo>
                  <a:lnTo>
                    <a:pt x="330" y="2704"/>
                  </a:lnTo>
                  <a:lnTo>
                    <a:pt x="304" y="2742"/>
                  </a:lnTo>
                  <a:lnTo>
                    <a:pt x="278" y="2780"/>
                  </a:lnTo>
                  <a:lnTo>
                    <a:pt x="232" y="2856"/>
                  </a:lnTo>
                  <a:lnTo>
                    <a:pt x="192" y="2930"/>
                  </a:lnTo>
                  <a:lnTo>
                    <a:pt x="156" y="3004"/>
                  </a:lnTo>
                  <a:lnTo>
                    <a:pt x="124" y="3076"/>
                  </a:lnTo>
                  <a:lnTo>
                    <a:pt x="98" y="3144"/>
                  </a:lnTo>
                  <a:lnTo>
                    <a:pt x="76" y="3212"/>
                  </a:lnTo>
                  <a:lnTo>
                    <a:pt x="56" y="3274"/>
                  </a:lnTo>
                  <a:lnTo>
                    <a:pt x="42" y="3334"/>
                  </a:lnTo>
                  <a:lnTo>
                    <a:pt x="30" y="3390"/>
                  </a:lnTo>
                  <a:lnTo>
                    <a:pt x="20" y="3440"/>
                  </a:lnTo>
                  <a:lnTo>
                    <a:pt x="12" y="3486"/>
                  </a:lnTo>
                  <a:lnTo>
                    <a:pt x="4" y="3558"/>
                  </a:lnTo>
                  <a:lnTo>
                    <a:pt x="0" y="3606"/>
                  </a:lnTo>
                  <a:lnTo>
                    <a:pt x="0" y="3622"/>
                  </a:lnTo>
                  <a:lnTo>
                    <a:pt x="0" y="3622"/>
                  </a:lnTo>
                  <a:lnTo>
                    <a:pt x="0" y="3478"/>
                  </a:lnTo>
                  <a:lnTo>
                    <a:pt x="2" y="3312"/>
                  </a:lnTo>
                  <a:lnTo>
                    <a:pt x="10" y="3098"/>
                  </a:lnTo>
                  <a:lnTo>
                    <a:pt x="20" y="2840"/>
                  </a:lnTo>
                  <a:lnTo>
                    <a:pt x="28" y="2700"/>
                  </a:lnTo>
                  <a:lnTo>
                    <a:pt x="38" y="2554"/>
                  </a:lnTo>
                  <a:lnTo>
                    <a:pt x="50" y="2400"/>
                  </a:lnTo>
                  <a:lnTo>
                    <a:pt x="64" y="2244"/>
                  </a:lnTo>
                  <a:lnTo>
                    <a:pt x="80" y="2084"/>
                  </a:lnTo>
                  <a:lnTo>
                    <a:pt x="98" y="1920"/>
                  </a:lnTo>
                  <a:lnTo>
                    <a:pt x="118" y="1758"/>
                  </a:lnTo>
                  <a:lnTo>
                    <a:pt x="142" y="1594"/>
                  </a:lnTo>
                  <a:lnTo>
                    <a:pt x="170" y="1434"/>
                  </a:lnTo>
                  <a:lnTo>
                    <a:pt x="200" y="1274"/>
                  </a:lnTo>
                  <a:lnTo>
                    <a:pt x="232" y="1120"/>
                  </a:lnTo>
                  <a:lnTo>
                    <a:pt x="250" y="1044"/>
                  </a:lnTo>
                  <a:lnTo>
                    <a:pt x="270" y="970"/>
                  </a:lnTo>
                  <a:lnTo>
                    <a:pt x="290" y="898"/>
                  </a:lnTo>
                  <a:lnTo>
                    <a:pt x="310" y="826"/>
                  </a:lnTo>
                  <a:lnTo>
                    <a:pt x="332" y="756"/>
                  </a:lnTo>
                  <a:lnTo>
                    <a:pt x="354" y="690"/>
                  </a:lnTo>
                  <a:lnTo>
                    <a:pt x="378" y="624"/>
                  </a:lnTo>
                  <a:lnTo>
                    <a:pt x="402" y="562"/>
                  </a:lnTo>
                  <a:lnTo>
                    <a:pt x="428" y="502"/>
                  </a:lnTo>
                  <a:lnTo>
                    <a:pt x="454" y="444"/>
                  </a:lnTo>
                  <a:lnTo>
                    <a:pt x="482" y="388"/>
                  </a:lnTo>
                  <a:lnTo>
                    <a:pt x="512" y="336"/>
                  </a:lnTo>
                  <a:lnTo>
                    <a:pt x="542" y="286"/>
                  </a:lnTo>
                  <a:lnTo>
                    <a:pt x="572" y="240"/>
                  </a:lnTo>
                  <a:lnTo>
                    <a:pt x="604" y="198"/>
                  </a:lnTo>
                  <a:lnTo>
                    <a:pt x="638" y="158"/>
                  </a:lnTo>
                  <a:lnTo>
                    <a:pt x="674" y="122"/>
                  </a:lnTo>
                  <a:lnTo>
                    <a:pt x="710" y="90"/>
                  </a:lnTo>
                  <a:lnTo>
                    <a:pt x="746" y="62"/>
                  </a:lnTo>
                  <a:lnTo>
                    <a:pt x="786" y="36"/>
                  </a:lnTo>
                  <a:lnTo>
                    <a:pt x="826" y="16"/>
                  </a:lnTo>
                  <a:lnTo>
                    <a:pt x="866" y="0"/>
                  </a:lnTo>
                </a:path>
              </a:pathLst>
            </a:custGeom>
            <a:noFill/>
            <a:ln w="3175">
              <a:solidFill>
                <a:schemeClr val="accent2">
                  <a:lumMod val="60000"/>
                  <a:lumOff val="40000"/>
                </a:scheme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30" name="Freeform 16"/>
            <p:cNvSpPr>
              <a:spLocks/>
            </p:cNvSpPr>
            <p:nvPr/>
          </p:nvSpPr>
          <p:spPr bwMode="auto">
            <a:xfrm>
              <a:off x="4800984" y="6856967"/>
              <a:ext cx="2406536" cy="2421971"/>
            </a:xfrm>
            <a:custGeom>
              <a:avLst/>
              <a:gdLst>
                <a:gd name="T0" fmla="*/ 0 w 1516"/>
                <a:gd name="T1" fmla="*/ 1526 h 1526"/>
                <a:gd name="T2" fmla="*/ 0 w 1516"/>
                <a:gd name="T3" fmla="*/ 1526 h 1526"/>
                <a:gd name="T4" fmla="*/ 0 w 1516"/>
                <a:gd name="T5" fmla="*/ 1512 h 1526"/>
                <a:gd name="T6" fmla="*/ 2 w 1516"/>
                <a:gd name="T7" fmla="*/ 1472 h 1526"/>
                <a:gd name="T8" fmla="*/ 8 w 1516"/>
                <a:gd name="T9" fmla="*/ 1408 h 1526"/>
                <a:gd name="T10" fmla="*/ 14 w 1516"/>
                <a:gd name="T11" fmla="*/ 1368 h 1526"/>
                <a:gd name="T12" fmla="*/ 22 w 1516"/>
                <a:gd name="T13" fmla="*/ 1326 h 1526"/>
                <a:gd name="T14" fmla="*/ 32 w 1516"/>
                <a:gd name="T15" fmla="*/ 1278 h 1526"/>
                <a:gd name="T16" fmla="*/ 44 w 1516"/>
                <a:gd name="T17" fmla="*/ 1226 h 1526"/>
                <a:gd name="T18" fmla="*/ 58 w 1516"/>
                <a:gd name="T19" fmla="*/ 1172 h 1526"/>
                <a:gd name="T20" fmla="*/ 76 w 1516"/>
                <a:gd name="T21" fmla="*/ 1114 h 1526"/>
                <a:gd name="T22" fmla="*/ 98 w 1516"/>
                <a:gd name="T23" fmla="*/ 1054 h 1526"/>
                <a:gd name="T24" fmla="*/ 124 w 1516"/>
                <a:gd name="T25" fmla="*/ 992 h 1526"/>
                <a:gd name="T26" fmla="*/ 152 w 1516"/>
                <a:gd name="T27" fmla="*/ 928 h 1526"/>
                <a:gd name="T28" fmla="*/ 186 w 1516"/>
                <a:gd name="T29" fmla="*/ 864 h 1526"/>
                <a:gd name="T30" fmla="*/ 222 w 1516"/>
                <a:gd name="T31" fmla="*/ 798 h 1526"/>
                <a:gd name="T32" fmla="*/ 264 w 1516"/>
                <a:gd name="T33" fmla="*/ 732 h 1526"/>
                <a:gd name="T34" fmla="*/ 312 w 1516"/>
                <a:gd name="T35" fmla="*/ 666 h 1526"/>
                <a:gd name="T36" fmla="*/ 366 w 1516"/>
                <a:gd name="T37" fmla="*/ 600 h 1526"/>
                <a:gd name="T38" fmla="*/ 394 w 1516"/>
                <a:gd name="T39" fmla="*/ 568 h 1526"/>
                <a:gd name="T40" fmla="*/ 424 w 1516"/>
                <a:gd name="T41" fmla="*/ 536 h 1526"/>
                <a:gd name="T42" fmla="*/ 454 w 1516"/>
                <a:gd name="T43" fmla="*/ 504 h 1526"/>
                <a:gd name="T44" fmla="*/ 488 w 1516"/>
                <a:gd name="T45" fmla="*/ 472 h 1526"/>
                <a:gd name="T46" fmla="*/ 522 w 1516"/>
                <a:gd name="T47" fmla="*/ 442 h 1526"/>
                <a:gd name="T48" fmla="*/ 558 w 1516"/>
                <a:gd name="T49" fmla="*/ 410 h 1526"/>
                <a:gd name="T50" fmla="*/ 596 w 1516"/>
                <a:gd name="T51" fmla="*/ 380 h 1526"/>
                <a:gd name="T52" fmla="*/ 634 w 1516"/>
                <a:gd name="T53" fmla="*/ 352 h 1526"/>
                <a:gd name="T54" fmla="*/ 676 w 1516"/>
                <a:gd name="T55" fmla="*/ 322 h 1526"/>
                <a:gd name="T56" fmla="*/ 718 w 1516"/>
                <a:gd name="T57" fmla="*/ 294 h 1526"/>
                <a:gd name="T58" fmla="*/ 762 w 1516"/>
                <a:gd name="T59" fmla="*/ 266 h 1526"/>
                <a:gd name="T60" fmla="*/ 808 w 1516"/>
                <a:gd name="T61" fmla="*/ 240 h 1526"/>
                <a:gd name="T62" fmla="*/ 856 w 1516"/>
                <a:gd name="T63" fmla="*/ 214 h 1526"/>
                <a:gd name="T64" fmla="*/ 906 w 1516"/>
                <a:gd name="T65" fmla="*/ 190 h 1526"/>
                <a:gd name="T66" fmla="*/ 958 w 1516"/>
                <a:gd name="T67" fmla="*/ 166 h 1526"/>
                <a:gd name="T68" fmla="*/ 1012 w 1516"/>
                <a:gd name="T69" fmla="*/ 142 h 1526"/>
                <a:gd name="T70" fmla="*/ 1068 w 1516"/>
                <a:gd name="T71" fmla="*/ 120 h 1526"/>
                <a:gd name="T72" fmla="*/ 1126 w 1516"/>
                <a:gd name="T73" fmla="*/ 100 h 1526"/>
                <a:gd name="T74" fmla="*/ 1186 w 1516"/>
                <a:gd name="T75" fmla="*/ 80 h 1526"/>
                <a:gd name="T76" fmla="*/ 1246 w 1516"/>
                <a:gd name="T77" fmla="*/ 60 h 1526"/>
                <a:gd name="T78" fmla="*/ 1310 w 1516"/>
                <a:gd name="T79" fmla="*/ 44 h 1526"/>
                <a:gd name="T80" fmla="*/ 1376 w 1516"/>
                <a:gd name="T81" fmla="*/ 28 h 1526"/>
                <a:gd name="T82" fmla="*/ 1444 w 1516"/>
                <a:gd name="T83" fmla="*/ 12 h 1526"/>
                <a:gd name="T84" fmla="*/ 1516 w 1516"/>
                <a:gd name="T85" fmla="*/ 0 h 1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16" h="1526">
                  <a:moveTo>
                    <a:pt x="0" y="1526"/>
                  </a:moveTo>
                  <a:lnTo>
                    <a:pt x="0" y="1526"/>
                  </a:lnTo>
                  <a:lnTo>
                    <a:pt x="0" y="1512"/>
                  </a:lnTo>
                  <a:lnTo>
                    <a:pt x="2" y="1472"/>
                  </a:lnTo>
                  <a:lnTo>
                    <a:pt x="8" y="1408"/>
                  </a:lnTo>
                  <a:lnTo>
                    <a:pt x="14" y="1368"/>
                  </a:lnTo>
                  <a:lnTo>
                    <a:pt x="22" y="1326"/>
                  </a:lnTo>
                  <a:lnTo>
                    <a:pt x="32" y="1278"/>
                  </a:lnTo>
                  <a:lnTo>
                    <a:pt x="44" y="1226"/>
                  </a:lnTo>
                  <a:lnTo>
                    <a:pt x="58" y="1172"/>
                  </a:lnTo>
                  <a:lnTo>
                    <a:pt x="76" y="1114"/>
                  </a:lnTo>
                  <a:lnTo>
                    <a:pt x="98" y="1054"/>
                  </a:lnTo>
                  <a:lnTo>
                    <a:pt x="124" y="992"/>
                  </a:lnTo>
                  <a:lnTo>
                    <a:pt x="152" y="928"/>
                  </a:lnTo>
                  <a:lnTo>
                    <a:pt x="186" y="864"/>
                  </a:lnTo>
                  <a:lnTo>
                    <a:pt x="222" y="798"/>
                  </a:lnTo>
                  <a:lnTo>
                    <a:pt x="264" y="732"/>
                  </a:lnTo>
                  <a:lnTo>
                    <a:pt x="312" y="666"/>
                  </a:lnTo>
                  <a:lnTo>
                    <a:pt x="366" y="600"/>
                  </a:lnTo>
                  <a:lnTo>
                    <a:pt x="394" y="568"/>
                  </a:lnTo>
                  <a:lnTo>
                    <a:pt x="424" y="536"/>
                  </a:lnTo>
                  <a:lnTo>
                    <a:pt x="454" y="504"/>
                  </a:lnTo>
                  <a:lnTo>
                    <a:pt x="488" y="472"/>
                  </a:lnTo>
                  <a:lnTo>
                    <a:pt x="522" y="442"/>
                  </a:lnTo>
                  <a:lnTo>
                    <a:pt x="558" y="410"/>
                  </a:lnTo>
                  <a:lnTo>
                    <a:pt x="596" y="380"/>
                  </a:lnTo>
                  <a:lnTo>
                    <a:pt x="634" y="352"/>
                  </a:lnTo>
                  <a:lnTo>
                    <a:pt x="676" y="322"/>
                  </a:lnTo>
                  <a:lnTo>
                    <a:pt x="718" y="294"/>
                  </a:lnTo>
                  <a:lnTo>
                    <a:pt x="762" y="266"/>
                  </a:lnTo>
                  <a:lnTo>
                    <a:pt x="808" y="240"/>
                  </a:lnTo>
                  <a:lnTo>
                    <a:pt x="856" y="214"/>
                  </a:lnTo>
                  <a:lnTo>
                    <a:pt x="906" y="190"/>
                  </a:lnTo>
                  <a:lnTo>
                    <a:pt x="958" y="166"/>
                  </a:lnTo>
                  <a:lnTo>
                    <a:pt x="1012" y="142"/>
                  </a:lnTo>
                  <a:lnTo>
                    <a:pt x="1068" y="120"/>
                  </a:lnTo>
                  <a:lnTo>
                    <a:pt x="1126" y="100"/>
                  </a:lnTo>
                  <a:lnTo>
                    <a:pt x="1186" y="80"/>
                  </a:lnTo>
                  <a:lnTo>
                    <a:pt x="1246" y="60"/>
                  </a:lnTo>
                  <a:lnTo>
                    <a:pt x="1310" y="44"/>
                  </a:lnTo>
                  <a:lnTo>
                    <a:pt x="1376" y="28"/>
                  </a:lnTo>
                  <a:lnTo>
                    <a:pt x="1444" y="12"/>
                  </a:lnTo>
                  <a:lnTo>
                    <a:pt x="1516" y="0"/>
                  </a:lnTo>
                </a:path>
              </a:pathLst>
            </a:custGeom>
            <a:noFill/>
            <a:ln w="3175">
              <a:solidFill>
                <a:schemeClr val="accent2">
                  <a:lumMod val="60000"/>
                  <a:lumOff val="40000"/>
                </a:scheme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  <p:sp>
          <p:nvSpPr>
            <p:cNvPr id="31" name="Freeform 17"/>
            <p:cNvSpPr>
              <a:spLocks/>
            </p:cNvSpPr>
            <p:nvPr/>
          </p:nvSpPr>
          <p:spPr bwMode="auto">
            <a:xfrm>
              <a:off x="4800984" y="3786490"/>
              <a:ext cx="377826" cy="5492448"/>
            </a:xfrm>
            <a:custGeom>
              <a:avLst/>
              <a:gdLst>
                <a:gd name="T0" fmla="*/ 238 w 238"/>
                <a:gd name="T1" fmla="*/ 0 h 3460"/>
                <a:gd name="T2" fmla="*/ 238 w 238"/>
                <a:gd name="T3" fmla="*/ 0 h 3460"/>
                <a:gd name="T4" fmla="*/ 216 w 238"/>
                <a:gd name="T5" fmla="*/ 82 h 3460"/>
                <a:gd name="T6" fmla="*/ 196 w 238"/>
                <a:gd name="T7" fmla="*/ 176 h 3460"/>
                <a:gd name="T8" fmla="*/ 178 w 238"/>
                <a:gd name="T9" fmla="*/ 278 h 3460"/>
                <a:gd name="T10" fmla="*/ 160 w 238"/>
                <a:gd name="T11" fmla="*/ 386 h 3460"/>
                <a:gd name="T12" fmla="*/ 144 w 238"/>
                <a:gd name="T13" fmla="*/ 504 h 3460"/>
                <a:gd name="T14" fmla="*/ 128 w 238"/>
                <a:gd name="T15" fmla="*/ 628 h 3460"/>
                <a:gd name="T16" fmla="*/ 114 w 238"/>
                <a:gd name="T17" fmla="*/ 756 h 3460"/>
                <a:gd name="T18" fmla="*/ 102 w 238"/>
                <a:gd name="T19" fmla="*/ 890 h 3460"/>
                <a:gd name="T20" fmla="*/ 90 w 238"/>
                <a:gd name="T21" fmla="*/ 1028 h 3460"/>
                <a:gd name="T22" fmla="*/ 78 w 238"/>
                <a:gd name="T23" fmla="*/ 1170 h 3460"/>
                <a:gd name="T24" fmla="*/ 58 w 238"/>
                <a:gd name="T25" fmla="*/ 1458 h 3460"/>
                <a:gd name="T26" fmla="*/ 44 w 238"/>
                <a:gd name="T27" fmla="*/ 1752 h 3460"/>
                <a:gd name="T28" fmla="*/ 30 w 238"/>
                <a:gd name="T29" fmla="*/ 2040 h 3460"/>
                <a:gd name="T30" fmla="*/ 20 w 238"/>
                <a:gd name="T31" fmla="*/ 2320 h 3460"/>
                <a:gd name="T32" fmla="*/ 12 w 238"/>
                <a:gd name="T33" fmla="*/ 2584 h 3460"/>
                <a:gd name="T34" fmla="*/ 8 w 238"/>
                <a:gd name="T35" fmla="*/ 2824 h 3460"/>
                <a:gd name="T36" fmla="*/ 4 w 238"/>
                <a:gd name="T37" fmla="*/ 3036 h 3460"/>
                <a:gd name="T38" fmla="*/ 0 w 238"/>
                <a:gd name="T39" fmla="*/ 3346 h 3460"/>
                <a:gd name="T40" fmla="*/ 0 w 238"/>
                <a:gd name="T41" fmla="*/ 3460 h 3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8" h="3460">
                  <a:moveTo>
                    <a:pt x="238" y="0"/>
                  </a:moveTo>
                  <a:lnTo>
                    <a:pt x="238" y="0"/>
                  </a:lnTo>
                  <a:lnTo>
                    <a:pt x="216" y="82"/>
                  </a:lnTo>
                  <a:lnTo>
                    <a:pt x="196" y="176"/>
                  </a:lnTo>
                  <a:lnTo>
                    <a:pt x="178" y="278"/>
                  </a:lnTo>
                  <a:lnTo>
                    <a:pt x="160" y="386"/>
                  </a:lnTo>
                  <a:lnTo>
                    <a:pt x="144" y="504"/>
                  </a:lnTo>
                  <a:lnTo>
                    <a:pt x="128" y="628"/>
                  </a:lnTo>
                  <a:lnTo>
                    <a:pt x="114" y="756"/>
                  </a:lnTo>
                  <a:lnTo>
                    <a:pt x="102" y="890"/>
                  </a:lnTo>
                  <a:lnTo>
                    <a:pt x="90" y="1028"/>
                  </a:lnTo>
                  <a:lnTo>
                    <a:pt x="78" y="1170"/>
                  </a:lnTo>
                  <a:lnTo>
                    <a:pt x="58" y="1458"/>
                  </a:lnTo>
                  <a:lnTo>
                    <a:pt x="44" y="1752"/>
                  </a:lnTo>
                  <a:lnTo>
                    <a:pt x="30" y="2040"/>
                  </a:lnTo>
                  <a:lnTo>
                    <a:pt x="20" y="2320"/>
                  </a:lnTo>
                  <a:lnTo>
                    <a:pt x="12" y="2584"/>
                  </a:lnTo>
                  <a:lnTo>
                    <a:pt x="8" y="2824"/>
                  </a:lnTo>
                  <a:lnTo>
                    <a:pt x="4" y="3036"/>
                  </a:lnTo>
                  <a:lnTo>
                    <a:pt x="0" y="3346"/>
                  </a:lnTo>
                  <a:lnTo>
                    <a:pt x="0" y="3460"/>
                  </a:lnTo>
                </a:path>
              </a:pathLst>
            </a:custGeom>
            <a:noFill/>
            <a:ln w="3175">
              <a:solidFill>
                <a:schemeClr val="accent2">
                  <a:lumMod val="60000"/>
                  <a:lumOff val="40000"/>
                </a:scheme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128016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latin typeface="+mn-lt"/>
                <a:cs typeface="+mn-cs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241550" y="3009900"/>
            <a:ext cx="5118100" cy="5262563"/>
          </a:xfrm>
          <a:prstGeom prst="rect">
            <a:avLst/>
          </a:prstGeom>
          <a:noFill/>
        </p:spPr>
        <p:txBody>
          <a:bodyPr wrap="none" lIns="91429" tIns="45715" rIns="91429" bIns="45715">
            <a:spAutoFit/>
          </a:bodyPr>
          <a:lstStyle/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You are cordially invited to celebrate the wedding of 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The Bride’s name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&amp;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The Groom’s name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On Friday afternoon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Twenty-Ninth of April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At One O'clock 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Venue’s Address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Followed by a reception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034"/>
          <p:cNvGrpSpPr>
            <a:grpSpLocks/>
          </p:cNvGrpSpPr>
          <p:nvPr/>
        </p:nvGrpSpPr>
        <p:grpSpPr bwMode="auto">
          <a:xfrm>
            <a:off x="1920875" y="4421188"/>
            <a:ext cx="3417888" cy="3635375"/>
            <a:chOff x="1697038" y="3100388"/>
            <a:chExt cx="6203950" cy="6597650"/>
          </a:xfrm>
        </p:grpSpPr>
        <p:sp>
          <p:nvSpPr>
            <p:cNvPr id="6151" name="Freeform 15"/>
            <p:cNvSpPr>
              <a:spLocks/>
            </p:cNvSpPr>
            <p:nvPr/>
          </p:nvSpPr>
          <p:spPr bwMode="auto">
            <a:xfrm>
              <a:off x="5145088" y="7945438"/>
              <a:ext cx="2755900" cy="1752600"/>
            </a:xfrm>
            <a:custGeom>
              <a:avLst/>
              <a:gdLst>
                <a:gd name="T0" fmla="*/ 2147483646 w 1736"/>
                <a:gd name="T1" fmla="*/ 1532255000 h 1104"/>
                <a:gd name="T2" fmla="*/ 2147483646 w 1736"/>
                <a:gd name="T3" fmla="*/ 1683464375 h 1104"/>
                <a:gd name="T4" fmla="*/ 2147483646 w 1736"/>
                <a:gd name="T5" fmla="*/ 1955641250 h 1104"/>
                <a:gd name="T6" fmla="*/ 2147483646 w 1736"/>
                <a:gd name="T7" fmla="*/ 2147483646 h 1104"/>
                <a:gd name="T8" fmla="*/ 2147483646 w 1736"/>
                <a:gd name="T9" fmla="*/ 2147483646 h 1104"/>
                <a:gd name="T10" fmla="*/ 2147483646 w 1736"/>
                <a:gd name="T11" fmla="*/ 2147483646 h 1104"/>
                <a:gd name="T12" fmla="*/ 2147483646 w 1736"/>
                <a:gd name="T13" fmla="*/ 2147483646 h 1104"/>
                <a:gd name="T14" fmla="*/ 2147483646 w 1736"/>
                <a:gd name="T15" fmla="*/ 2147483646 h 1104"/>
                <a:gd name="T16" fmla="*/ 2147483646 w 1736"/>
                <a:gd name="T17" fmla="*/ 2147483646 h 1104"/>
                <a:gd name="T18" fmla="*/ 2147483646 w 1736"/>
                <a:gd name="T19" fmla="*/ 2147483646 h 1104"/>
                <a:gd name="T20" fmla="*/ 2147483646 w 1736"/>
                <a:gd name="T21" fmla="*/ 2147483646 h 1104"/>
                <a:gd name="T22" fmla="*/ 2147483646 w 1736"/>
                <a:gd name="T23" fmla="*/ 2147483646 h 1104"/>
                <a:gd name="T24" fmla="*/ 2147483646 w 1736"/>
                <a:gd name="T25" fmla="*/ 2147483646 h 1104"/>
                <a:gd name="T26" fmla="*/ 1940520313 w 1736"/>
                <a:gd name="T27" fmla="*/ 2147483646 h 1104"/>
                <a:gd name="T28" fmla="*/ 1834673750 w 1736"/>
                <a:gd name="T29" fmla="*/ 2147483646 h 1104"/>
                <a:gd name="T30" fmla="*/ 1622980625 w 1736"/>
                <a:gd name="T31" fmla="*/ 2147483646 h 1104"/>
                <a:gd name="T32" fmla="*/ 1421368125 w 1736"/>
                <a:gd name="T33" fmla="*/ 2147483646 h 1104"/>
                <a:gd name="T34" fmla="*/ 1229836250 w 1736"/>
                <a:gd name="T35" fmla="*/ 2147483646 h 1104"/>
                <a:gd name="T36" fmla="*/ 1139110625 w 1736"/>
                <a:gd name="T37" fmla="*/ 2147483646 h 1104"/>
                <a:gd name="T38" fmla="*/ 861893438 w 1736"/>
                <a:gd name="T39" fmla="*/ 1975802500 h 1104"/>
                <a:gd name="T40" fmla="*/ 579635938 w 1736"/>
                <a:gd name="T41" fmla="*/ 1713706250 h 1104"/>
                <a:gd name="T42" fmla="*/ 292338125 w 1736"/>
                <a:gd name="T43" fmla="*/ 1421368125 h 1104"/>
                <a:gd name="T44" fmla="*/ 0 w 1736"/>
                <a:gd name="T45" fmla="*/ 1088707500 h 1104"/>
                <a:gd name="T46" fmla="*/ 645160000 w 1736"/>
                <a:gd name="T47" fmla="*/ 0 h 1104"/>
                <a:gd name="T48" fmla="*/ 952619063 w 1736"/>
                <a:gd name="T49" fmla="*/ 383063750 h 1104"/>
                <a:gd name="T50" fmla="*/ 1305440938 w 1736"/>
                <a:gd name="T51" fmla="*/ 791329063 h 1104"/>
                <a:gd name="T52" fmla="*/ 1491932500 w 1736"/>
                <a:gd name="T53" fmla="*/ 992941563 h 1104"/>
                <a:gd name="T54" fmla="*/ 1829633438 w 1736"/>
                <a:gd name="T55" fmla="*/ 1340723125 h 1104"/>
                <a:gd name="T56" fmla="*/ 1980842813 w 1736"/>
                <a:gd name="T57" fmla="*/ 1486892188 h 1104"/>
                <a:gd name="T58" fmla="*/ 2147483646 w 1736"/>
                <a:gd name="T59" fmla="*/ 1743948125 h 1104"/>
                <a:gd name="T60" fmla="*/ 2147483646 w 1736"/>
                <a:gd name="T61" fmla="*/ 1885076875 h 1104"/>
                <a:gd name="T62" fmla="*/ 2147483646 w 1736"/>
                <a:gd name="T63" fmla="*/ 1995963750 h 1104"/>
                <a:gd name="T64" fmla="*/ 2147483646 w 1736"/>
                <a:gd name="T65" fmla="*/ 2041326563 h 1104"/>
                <a:gd name="T66" fmla="*/ 2147483646 w 1736"/>
                <a:gd name="T67" fmla="*/ 2116931250 h 1104"/>
                <a:gd name="T68" fmla="*/ 2147483646 w 1736"/>
                <a:gd name="T69" fmla="*/ 2147483646 h 1104"/>
                <a:gd name="T70" fmla="*/ 2147483646 w 1736"/>
                <a:gd name="T71" fmla="*/ 2147483646 h 1104"/>
                <a:gd name="T72" fmla="*/ 2147483646 w 1736"/>
                <a:gd name="T73" fmla="*/ 2147483646 h 1104"/>
                <a:gd name="T74" fmla="*/ 2147483646 w 1736"/>
                <a:gd name="T75" fmla="*/ 2147483646 h 1104"/>
                <a:gd name="T76" fmla="*/ 2147483646 w 1736"/>
                <a:gd name="T77" fmla="*/ 2147483646 h 1104"/>
                <a:gd name="T78" fmla="*/ 2147483646 w 1736"/>
                <a:gd name="T79" fmla="*/ 2147173125 h 1104"/>
                <a:gd name="T80" fmla="*/ 2147483646 w 1736"/>
                <a:gd name="T81" fmla="*/ 2081649063 h 1104"/>
                <a:gd name="T82" fmla="*/ 2147483646 w 1736"/>
                <a:gd name="T83" fmla="*/ 2036286250 h 1104"/>
                <a:gd name="T84" fmla="*/ 2147483646 w 1736"/>
                <a:gd name="T85" fmla="*/ 1935480000 h 1104"/>
                <a:gd name="T86" fmla="*/ 2147483646 w 1736"/>
                <a:gd name="T87" fmla="*/ 1804431875 h 1104"/>
                <a:gd name="T88" fmla="*/ 2147483646 w 1736"/>
                <a:gd name="T89" fmla="*/ 1648182188 h 1104"/>
                <a:gd name="T90" fmla="*/ 2147483646 w 1736"/>
                <a:gd name="T91" fmla="*/ 1461690625 h 110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736" h="1104">
                  <a:moveTo>
                    <a:pt x="1676" y="580"/>
                  </a:moveTo>
                  <a:lnTo>
                    <a:pt x="1736" y="608"/>
                  </a:lnTo>
                  <a:lnTo>
                    <a:pt x="1716" y="668"/>
                  </a:lnTo>
                  <a:lnTo>
                    <a:pt x="1694" y="724"/>
                  </a:lnTo>
                  <a:lnTo>
                    <a:pt x="1668" y="776"/>
                  </a:lnTo>
                  <a:lnTo>
                    <a:pt x="1642" y="824"/>
                  </a:lnTo>
                  <a:lnTo>
                    <a:pt x="1612" y="870"/>
                  </a:lnTo>
                  <a:lnTo>
                    <a:pt x="1578" y="910"/>
                  </a:lnTo>
                  <a:lnTo>
                    <a:pt x="1542" y="946"/>
                  </a:lnTo>
                  <a:lnTo>
                    <a:pt x="1506" y="980"/>
                  </a:lnTo>
                  <a:lnTo>
                    <a:pt x="1464" y="1008"/>
                  </a:lnTo>
                  <a:lnTo>
                    <a:pt x="1422" y="1034"/>
                  </a:lnTo>
                  <a:lnTo>
                    <a:pt x="1376" y="1056"/>
                  </a:lnTo>
                  <a:lnTo>
                    <a:pt x="1326" y="1072"/>
                  </a:lnTo>
                  <a:lnTo>
                    <a:pt x="1276" y="1086"/>
                  </a:lnTo>
                  <a:lnTo>
                    <a:pt x="1222" y="1096"/>
                  </a:lnTo>
                  <a:lnTo>
                    <a:pt x="1166" y="1102"/>
                  </a:lnTo>
                  <a:lnTo>
                    <a:pt x="1106" y="1104"/>
                  </a:lnTo>
                  <a:lnTo>
                    <a:pt x="1066" y="1102"/>
                  </a:lnTo>
                  <a:lnTo>
                    <a:pt x="1026" y="1100"/>
                  </a:lnTo>
                  <a:lnTo>
                    <a:pt x="984" y="1096"/>
                  </a:lnTo>
                  <a:lnTo>
                    <a:pt x="942" y="1088"/>
                  </a:lnTo>
                  <a:lnTo>
                    <a:pt x="900" y="1080"/>
                  </a:lnTo>
                  <a:lnTo>
                    <a:pt x="858" y="1070"/>
                  </a:lnTo>
                  <a:lnTo>
                    <a:pt x="814" y="1056"/>
                  </a:lnTo>
                  <a:lnTo>
                    <a:pt x="770" y="1042"/>
                  </a:lnTo>
                  <a:lnTo>
                    <a:pt x="728" y="1026"/>
                  </a:lnTo>
                  <a:lnTo>
                    <a:pt x="686" y="1008"/>
                  </a:lnTo>
                  <a:lnTo>
                    <a:pt x="644" y="990"/>
                  </a:lnTo>
                  <a:lnTo>
                    <a:pt x="604" y="970"/>
                  </a:lnTo>
                  <a:lnTo>
                    <a:pt x="564" y="948"/>
                  </a:lnTo>
                  <a:lnTo>
                    <a:pt x="526" y="924"/>
                  </a:lnTo>
                  <a:lnTo>
                    <a:pt x="488" y="900"/>
                  </a:lnTo>
                  <a:lnTo>
                    <a:pt x="452" y="874"/>
                  </a:lnTo>
                  <a:lnTo>
                    <a:pt x="398" y="830"/>
                  </a:lnTo>
                  <a:lnTo>
                    <a:pt x="342" y="784"/>
                  </a:lnTo>
                  <a:lnTo>
                    <a:pt x="286" y="734"/>
                  </a:lnTo>
                  <a:lnTo>
                    <a:pt x="230" y="680"/>
                  </a:lnTo>
                  <a:lnTo>
                    <a:pt x="172" y="624"/>
                  </a:lnTo>
                  <a:lnTo>
                    <a:pt x="116" y="564"/>
                  </a:lnTo>
                  <a:lnTo>
                    <a:pt x="58" y="500"/>
                  </a:lnTo>
                  <a:lnTo>
                    <a:pt x="0" y="432"/>
                  </a:lnTo>
                  <a:lnTo>
                    <a:pt x="256" y="0"/>
                  </a:lnTo>
                  <a:lnTo>
                    <a:pt x="314" y="74"/>
                  </a:lnTo>
                  <a:lnTo>
                    <a:pt x="378" y="152"/>
                  </a:lnTo>
                  <a:lnTo>
                    <a:pt x="446" y="230"/>
                  </a:lnTo>
                  <a:lnTo>
                    <a:pt x="518" y="314"/>
                  </a:lnTo>
                  <a:lnTo>
                    <a:pt x="592" y="394"/>
                  </a:lnTo>
                  <a:lnTo>
                    <a:pt x="660" y="466"/>
                  </a:lnTo>
                  <a:lnTo>
                    <a:pt x="726" y="532"/>
                  </a:lnTo>
                  <a:lnTo>
                    <a:pt x="786" y="590"/>
                  </a:lnTo>
                  <a:lnTo>
                    <a:pt x="866" y="660"/>
                  </a:lnTo>
                  <a:lnTo>
                    <a:pt x="904" y="692"/>
                  </a:lnTo>
                  <a:lnTo>
                    <a:pt x="942" y="720"/>
                  </a:lnTo>
                  <a:lnTo>
                    <a:pt x="978" y="748"/>
                  </a:lnTo>
                  <a:lnTo>
                    <a:pt x="1012" y="770"/>
                  </a:lnTo>
                  <a:lnTo>
                    <a:pt x="1044" y="792"/>
                  </a:lnTo>
                  <a:lnTo>
                    <a:pt x="1076" y="810"/>
                  </a:lnTo>
                  <a:lnTo>
                    <a:pt x="1108" y="826"/>
                  </a:lnTo>
                  <a:lnTo>
                    <a:pt x="1138" y="840"/>
                  </a:lnTo>
                  <a:lnTo>
                    <a:pt x="1168" y="852"/>
                  </a:lnTo>
                  <a:lnTo>
                    <a:pt x="1198" y="862"/>
                  </a:lnTo>
                  <a:lnTo>
                    <a:pt x="1228" y="870"/>
                  </a:lnTo>
                  <a:lnTo>
                    <a:pt x="1258" y="874"/>
                  </a:lnTo>
                  <a:lnTo>
                    <a:pt x="1288" y="878"/>
                  </a:lnTo>
                  <a:lnTo>
                    <a:pt x="1318" y="878"/>
                  </a:lnTo>
                  <a:lnTo>
                    <a:pt x="1348" y="878"/>
                  </a:lnTo>
                  <a:lnTo>
                    <a:pt x="1378" y="874"/>
                  </a:lnTo>
                  <a:lnTo>
                    <a:pt x="1406" y="870"/>
                  </a:lnTo>
                  <a:lnTo>
                    <a:pt x="1432" y="862"/>
                  </a:lnTo>
                  <a:lnTo>
                    <a:pt x="1458" y="852"/>
                  </a:lnTo>
                  <a:lnTo>
                    <a:pt x="1482" y="840"/>
                  </a:lnTo>
                  <a:lnTo>
                    <a:pt x="1506" y="826"/>
                  </a:lnTo>
                  <a:lnTo>
                    <a:pt x="1528" y="808"/>
                  </a:lnTo>
                  <a:lnTo>
                    <a:pt x="1548" y="790"/>
                  </a:lnTo>
                  <a:lnTo>
                    <a:pt x="1568" y="768"/>
                  </a:lnTo>
                  <a:lnTo>
                    <a:pt x="1588" y="744"/>
                  </a:lnTo>
                  <a:lnTo>
                    <a:pt x="1608" y="716"/>
                  </a:lnTo>
                  <a:lnTo>
                    <a:pt x="1626" y="686"/>
                  </a:lnTo>
                  <a:lnTo>
                    <a:pt x="1644" y="654"/>
                  </a:lnTo>
                  <a:lnTo>
                    <a:pt x="1660" y="618"/>
                  </a:lnTo>
                  <a:lnTo>
                    <a:pt x="1676" y="580"/>
                  </a:ln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pic>
          <p:nvPicPr>
            <p:cNvPr id="6152" name="Picture 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7038" y="5707063"/>
              <a:ext cx="5534025" cy="3990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3" name="Picture 1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9513" y="3100388"/>
              <a:ext cx="3038475" cy="544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8" name="TextBox 47"/>
          <p:cNvSpPr txBox="1"/>
          <p:nvPr/>
        </p:nvSpPr>
        <p:spPr>
          <a:xfrm>
            <a:off x="3360738" y="9785350"/>
            <a:ext cx="2863850" cy="1938338"/>
          </a:xfrm>
          <a:prstGeom prst="rect">
            <a:avLst/>
          </a:prstGeom>
          <a:noFill/>
        </p:spPr>
        <p:txBody>
          <a:bodyPr wrap="none" lIns="91429" tIns="45715" rIns="91429" bIns="45715">
            <a:spAutoFit/>
          </a:bodyPr>
          <a:lstStyle/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On Friday afternoon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Twenty-Ninth of April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At One O'clock 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Venue’s Address</a:t>
            </a: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Followed by a reception</a:t>
            </a:r>
          </a:p>
        </p:txBody>
      </p:sp>
      <p:sp>
        <p:nvSpPr>
          <p:cNvPr id="1036" name="TextBox 1035"/>
          <p:cNvSpPr txBox="1"/>
          <p:nvPr/>
        </p:nvSpPr>
        <p:spPr>
          <a:xfrm>
            <a:off x="1971675" y="1968500"/>
            <a:ext cx="56578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You are cordially invited to celebrate the wedding of </a:t>
            </a:r>
          </a:p>
        </p:txBody>
      </p:sp>
      <p:sp>
        <p:nvSpPr>
          <p:cNvPr id="1037" name="Rectangle 1036"/>
          <p:cNvSpPr/>
          <p:nvPr/>
        </p:nvSpPr>
        <p:spPr>
          <a:xfrm>
            <a:off x="4656138" y="5248275"/>
            <a:ext cx="4800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Bride’s name</a:t>
            </a:r>
          </a:p>
        </p:txBody>
      </p:sp>
      <p:sp>
        <p:nvSpPr>
          <p:cNvPr id="1038" name="Rectangle 1037"/>
          <p:cNvSpPr/>
          <p:nvPr/>
        </p:nvSpPr>
        <p:spPr>
          <a:xfrm>
            <a:off x="4656138" y="6021388"/>
            <a:ext cx="48006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1280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The Groom’s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</TotalTime>
  <Words>131</Words>
  <Application>Microsoft Office PowerPoint</Application>
  <PresentationFormat>A3 Paper (297x420 mm)</PresentationFormat>
  <Paragraphs>60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Jonty Pearce</cp:lastModifiedBy>
  <cp:revision>41</cp:revision>
  <dcterms:created xsi:type="dcterms:W3CDTF">2011-05-14T13:32:34Z</dcterms:created>
  <dcterms:modified xsi:type="dcterms:W3CDTF">2015-02-22T11:17:45Z</dcterms:modified>
</cp:coreProperties>
</file>