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8ECAED3-F199-4020-9F08-1E59B8FBD58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B9435BF-B443-4893-A669-DDB08DF6824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31558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E9D4A7AB-EF6F-4D10-B4F8-105D64479999}" type="slidenum">
              <a:rPr lang="en-GB" altLang="en-US">
                <a:latin typeface="Arial" panose="020B0604020202020204" pitchFamily="34" charset="0"/>
              </a:rPr>
              <a:pPr/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76606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44766-C16F-41B0-91B9-0A3AC19E019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24858-DCD2-48C7-ACD6-0D6855D5E1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94059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EF96C-942A-449E-A77D-B8CE8D465A4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DCD9F-B7C3-495F-B3FA-70A7AB9A70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87890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17F44-7B65-4429-AEF6-819D355E4B7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0976F-B231-4728-BC86-AED1302FC48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339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0031E-0185-4B62-8768-BFAA289A7EF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39F8C-32B0-4404-9D82-1B4A9ECEC6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55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DF15B-62D3-4CA1-919A-F35CEF8E631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62218-4E89-4151-9FF5-6A1E3D199C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6221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7E07C-9A12-41B4-A483-CD29C3082FF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D58DC-3AFD-4969-866C-6282A899BD1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8473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4CB0F-72A7-4844-AE97-CBBF917ED46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F0948-5E04-445F-B261-5D771B898A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8004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E8987-D6E0-4D4D-9027-EE5ADC553D6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8C693-25E8-45F3-911B-C0549F28DD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99599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2BF58-0F7F-4DFD-BDDF-43DA7A42E84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D8934-D5A5-4703-B287-D903A71DB2D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02236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B4611-6900-4726-8921-43F7B4602B8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9A19F-2C33-43F1-9085-16D1B24C88F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5337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47F50-5A05-408E-810A-040F5AD8E08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EB7FC-22A3-489D-B1CC-844742CE23C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23943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4541A66-CB21-4A59-AAE3-B590945DAEC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C25C37F-9E9A-4B5B-8127-0B140F6BA89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041316" y="2708920"/>
            <a:ext cx="5340821" cy="110799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perspectiveAbove"/>
              <a:lightRig rig="threePt" dir="t"/>
            </a:scene3d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600" dirty="0">
                <a:solidFill>
                  <a:schemeClr val="bg1"/>
                </a:solidFill>
                <a:latin typeface="+mn-lt"/>
                <a:cs typeface="+mn-cs"/>
              </a:rPr>
              <a:t>Your Book Title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763688" y="2721694"/>
            <a:ext cx="561756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perspectiveAbove"/>
              <a:lightRig rig="threePt" dir="t"/>
            </a:scene3d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5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rPr>
              <a:t>Your Contents Page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187624" y="2721694"/>
            <a:ext cx="2207656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perspectiveAbove"/>
              <a:lightRig rig="threePt" dir="t"/>
            </a:scene3d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5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rPr>
              <a:t>Double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12160" y="2721694"/>
            <a:ext cx="1523366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perspectiveAbove"/>
              <a:lightRig rig="threePt" dir="t"/>
            </a:scene3d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5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rPr>
              <a:t>Page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59832" y="2721694"/>
            <a:ext cx="2996526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perspectiveAbove"/>
              <a:lightRig rig="threePt" dir="t"/>
            </a:scene3d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5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rPr>
              <a:t>Back Page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latin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latin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latin typeface="Arial" panose="020B0604020202020204" pitchFamily="34" charset="0"/>
              </a:rPr>
              <a:t>  </a:t>
            </a:r>
            <a:endParaRPr lang="en-US" altLang="en-US" sz="2000" b="1">
              <a:latin typeface="Arial" panose="020B0604020202020204" pitchFamily="34" charset="0"/>
            </a:endParaRP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167</Words>
  <Application>Microsoft Office PowerPoint</Application>
  <PresentationFormat>On-screen Show (4:3)</PresentationFormat>
  <Paragraphs>18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Arial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Book PowerPoint Presentation</dc:title>
  <dc:creator>Windows User</dc:creator>
  <cp:lastModifiedBy>Jonty Pearce</cp:lastModifiedBy>
  <cp:revision>6</cp:revision>
  <dcterms:created xsi:type="dcterms:W3CDTF">2011-05-25T13:55:52Z</dcterms:created>
  <dcterms:modified xsi:type="dcterms:W3CDTF">2015-02-22T11:17:43Z</dcterms:modified>
</cp:coreProperties>
</file>