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D88EF4-B0EB-414E-9C17-25FE0E2F94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0FA242-C7DF-463D-AF6A-CED584DA28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82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DAB2CCB-B352-4D62-BE5E-5E86744DC312}" type="slidenum">
              <a:rPr lang="en-GB" altLang="en-US">
                <a:latin typeface="Arial" panose="020B0604020202020204" pitchFamily="34" charset="0"/>
              </a:rPr>
              <a:pPr/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839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70DD5-26A5-419D-B5B9-D17CBC7C97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4C3C4-AE91-4E46-98C5-E344311F59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809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971CE-BB44-4EB4-9B3E-7AF03F88D5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032C7-B00E-4E69-BC85-B2C32BE48A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67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DC50-B02C-41A5-A125-67773A8919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EB0B4-57AE-4CEE-BEEE-AE66E48B52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766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9D28B-2382-4DC1-B440-9137B12DD8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9612-47BA-43AB-85DD-68855230F5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28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62E50-767B-4776-9EDC-5D23DDEC67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EAD2-FEA7-4721-A6DE-2EC358A383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847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59E0F-9EEC-4B73-9909-286CA24287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AB3A9-2A52-4709-9000-C2EF63F123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151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B674A-28CE-4B27-8A4B-1139EB5209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2B49-8C30-4F2A-AF33-35E4E0A406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863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30F0-0F3B-4019-80DB-A854959871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02422-C122-4ABB-835A-CA16DF25C3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655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1FC54-901E-41D9-A55E-2B033FB4BC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15A4F-54A0-4407-9202-5176FB06CE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404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12510-0666-4D19-92AA-E0C5E171F2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AD49A-3AC3-47B7-9AD5-79F1B70858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35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34A94-4656-454B-BD30-0E443F96F2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13094-9134-4A82-B821-AC5055B398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60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1025A9-06F1-44E8-B1AC-A7E8164950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6DC33A2-DAE0-4AFD-8818-EF10C13722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850" y="5229225"/>
            <a:ext cx="8496300" cy="131445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15913" y="3573463"/>
            <a:ext cx="8496300" cy="1312862"/>
          </a:xfrm>
          <a:prstGeom prst="rect">
            <a:avLst/>
          </a:prstGeom>
          <a:solidFill>
            <a:srgbClr val="EC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913" y="1916113"/>
            <a:ext cx="8496300" cy="1314450"/>
          </a:xfrm>
          <a:prstGeom prst="rect">
            <a:avLst/>
          </a:prstGeom>
          <a:solidFill>
            <a:srgbClr val="FFF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23850" y="327025"/>
            <a:ext cx="8496300" cy="131445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180739" y="5588623"/>
            <a:ext cx="492443" cy="648767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bg1"/>
                </a:solidFill>
                <a:latin typeface="+mn-lt"/>
                <a:cs typeface="+mn-cs"/>
              </a:rPr>
              <a:t>CYAN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08183" y="3645030"/>
            <a:ext cx="492443" cy="1165255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bg1"/>
                </a:solidFill>
                <a:latin typeface="+mn-lt"/>
                <a:cs typeface="+mn-cs"/>
              </a:rPr>
              <a:t>MAGENTA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92054" y="2122601"/>
            <a:ext cx="492443" cy="94634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bg1"/>
                </a:solidFill>
                <a:latin typeface="+mn-lt"/>
                <a:cs typeface="+mn-cs"/>
              </a:rPr>
              <a:t>YELLOW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57043" y="584990"/>
            <a:ext cx="492443" cy="755720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FFFFFF"/>
                </a:solidFill>
                <a:latin typeface="+mn-lt"/>
                <a:cs typeface="+mn-cs"/>
              </a:rPr>
              <a:t>BLACK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7127875" y="2636838"/>
            <a:ext cx="1620838" cy="1620837"/>
            <a:chOff x="2200275" y="1057275"/>
            <a:chExt cx="4743450" cy="4743450"/>
          </a:xfrm>
        </p:grpSpPr>
        <p:sp>
          <p:nvSpPr>
            <p:cNvPr id="4187" name="Freeform 5"/>
            <p:cNvSpPr>
              <a:spLocks/>
            </p:cNvSpPr>
            <p:nvPr/>
          </p:nvSpPr>
          <p:spPr bwMode="auto">
            <a:xfrm>
              <a:off x="3279775" y="1057275"/>
              <a:ext cx="1289050" cy="2355850"/>
            </a:xfrm>
            <a:custGeom>
              <a:avLst/>
              <a:gdLst>
                <a:gd name="T0" fmla="*/ 0 w 812"/>
                <a:gd name="T1" fmla="*/ 604837500 h 1484"/>
                <a:gd name="T2" fmla="*/ 816530625 w 812"/>
                <a:gd name="T3" fmla="*/ 1859875313 h 1484"/>
                <a:gd name="T4" fmla="*/ 2046366875 w 812"/>
                <a:gd name="T5" fmla="*/ 2147483646 h 1484"/>
                <a:gd name="T6" fmla="*/ 2041326563 w 812"/>
                <a:gd name="T7" fmla="*/ 0 h 1484"/>
                <a:gd name="T8" fmla="*/ 2041326563 w 812"/>
                <a:gd name="T9" fmla="*/ 0 h 1484"/>
                <a:gd name="T10" fmla="*/ 1849794688 w 812"/>
                <a:gd name="T11" fmla="*/ 5040313 h 1484"/>
                <a:gd name="T12" fmla="*/ 1658262813 w 812"/>
                <a:gd name="T13" fmla="*/ 20161250 h 1484"/>
                <a:gd name="T14" fmla="*/ 1658262813 w 812"/>
                <a:gd name="T15" fmla="*/ 20161250 h 1484"/>
                <a:gd name="T16" fmla="*/ 1481851875 w 812"/>
                <a:gd name="T17" fmla="*/ 45362813 h 1484"/>
                <a:gd name="T18" fmla="*/ 1305440938 w 812"/>
                <a:gd name="T19" fmla="*/ 75604688 h 1484"/>
                <a:gd name="T20" fmla="*/ 1129030000 w 812"/>
                <a:gd name="T21" fmla="*/ 115927188 h 1484"/>
                <a:gd name="T22" fmla="*/ 957659375 w 812"/>
                <a:gd name="T23" fmla="*/ 161290000 h 1484"/>
                <a:gd name="T24" fmla="*/ 957659375 w 812"/>
                <a:gd name="T25" fmla="*/ 161290000 h 1484"/>
                <a:gd name="T26" fmla="*/ 831651563 w 812"/>
                <a:gd name="T27" fmla="*/ 201612500 h 1484"/>
                <a:gd name="T28" fmla="*/ 705643750 w 812"/>
                <a:gd name="T29" fmla="*/ 246975313 h 1484"/>
                <a:gd name="T30" fmla="*/ 584676250 w 812"/>
                <a:gd name="T31" fmla="*/ 297378438 h 1484"/>
                <a:gd name="T32" fmla="*/ 463708750 w 812"/>
                <a:gd name="T33" fmla="*/ 352821875 h 1484"/>
                <a:gd name="T34" fmla="*/ 342741250 w 812"/>
                <a:gd name="T35" fmla="*/ 408265313 h 1484"/>
                <a:gd name="T36" fmla="*/ 226814063 w 812"/>
                <a:gd name="T37" fmla="*/ 468749063 h 1484"/>
                <a:gd name="T38" fmla="*/ 110886875 w 812"/>
                <a:gd name="T39" fmla="*/ 539313438 h 1484"/>
                <a:gd name="T40" fmla="*/ 0 w 812"/>
                <a:gd name="T41" fmla="*/ 604837500 h 1484"/>
                <a:gd name="T42" fmla="*/ 0 w 812"/>
                <a:gd name="T43" fmla="*/ 60483750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2" h="1484">
                  <a:moveTo>
                    <a:pt x="0" y="240"/>
                  </a:moveTo>
                  <a:lnTo>
                    <a:pt x="324" y="738"/>
                  </a:lnTo>
                  <a:lnTo>
                    <a:pt x="812" y="1484"/>
                  </a:lnTo>
                  <a:lnTo>
                    <a:pt x="810" y="0"/>
                  </a:lnTo>
                  <a:lnTo>
                    <a:pt x="734" y="2"/>
                  </a:lnTo>
                  <a:lnTo>
                    <a:pt x="658" y="8"/>
                  </a:lnTo>
                  <a:lnTo>
                    <a:pt x="588" y="18"/>
                  </a:lnTo>
                  <a:lnTo>
                    <a:pt x="518" y="30"/>
                  </a:lnTo>
                  <a:lnTo>
                    <a:pt x="448" y="46"/>
                  </a:lnTo>
                  <a:lnTo>
                    <a:pt x="380" y="64"/>
                  </a:lnTo>
                  <a:lnTo>
                    <a:pt x="330" y="80"/>
                  </a:lnTo>
                  <a:lnTo>
                    <a:pt x="280" y="98"/>
                  </a:lnTo>
                  <a:lnTo>
                    <a:pt x="232" y="118"/>
                  </a:lnTo>
                  <a:lnTo>
                    <a:pt x="184" y="140"/>
                  </a:lnTo>
                  <a:lnTo>
                    <a:pt x="136" y="162"/>
                  </a:lnTo>
                  <a:lnTo>
                    <a:pt x="90" y="186"/>
                  </a:lnTo>
                  <a:lnTo>
                    <a:pt x="44" y="2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8" name="Freeform 6"/>
            <p:cNvSpPr>
              <a:spLocks/>
            </p:cNvSpPr>
            <p:nvPr/>
          </p:nvSpPr>
          <p:spPr bwMode="auto">
            <a:xfrm>
              <a:off x="2406650" y="1444625"/>
              <a:ext cx="2152650" cy="1974850"/>
            </a:xfrm>
            <a:custGeom>
              <a:avLst/>
              <a:gdLst>
                <a:gd name="T0" fmla="*/ 0 w 1356"/>
                <a:gd name="T1" fmla="*/ 1612900000 h 1244"/>
                <a:gd name="T2" fmla="*/ 1693545000 w 1356"/>
                <a:gd name="T3" fmla="*/ 2147483646 h 1244"/>
                <a:gd name="T4" fmla="*/ 2147483646 w 1356"/>
                <a:gd name="T5" fmla="*/ 2147483646 h 1244"/>
                <a:gd name="T6" fmla="*/ 2147483646 w 1356"/>
                <a:gd name="T7" fmla="*/ 1260078125 h 1244"/>
                <a:gd name="T8" fmla="*/ 1376005313 w 1356"/>
                <a:gd name="T9" fmla="*/ 0 h 1244"/>
                <a:gd name="T10" fmla="*/ 1376005313 w 1356"/>
                <a:gd name="T11" fmla="*/ 0 h 1244"/>
                <a:gd name="T12" fmla="*/ 1265118438 w 1356"/>
                <a:gd name="T13" fmla="*/ 75604688 h 1244"/>
                <a:gd name="T14" fmla="*/ 1154231563 w 1356"/>
                <a:gd name="T15" fmla="*/ 156249688 h 1244"/>
                <a:gd name="T16" fmla="*/ 1053425313 w 1356"/>
                <a:gd name="T17" fmla="*/ 236894688 h 1244"/>
                <a:gd name="T18" fmla="*/ 947578750 w 1356"/>
                <a:gd name="T19" fmla="*/ 322580000 h 1244"/>
                <a:gd name="T20" fmla="*/ 851812813 w 1356"/>
                <a:gd name="T21" fmla="*/ 413305625 h 1244"/>
                <a:gd name="T22" fmla="*/ 756046875 w 1356"/>
                <a:gd name="T23" fmla="*/ 509071563 h 1244"/>
                <a:gd name="T24" fmla="*/ 660280938 w 1356"/>
                <a:gd name="T25" fmla="*/ 604837500 h 1244"/>
                <a:gd name="T26" fmla="*/ 574595625 w 1356"/>
                <a:gd name="T27" fmla="*/ 705643750 h 1244"/>
                <a:gd name="T28" fmla="*/ 488910313 w 1356"/>
                <a:gd name="T29" fmla="*/ 811490313 h 1244"/>
                <a:gd name="T30" fmla="*/ 408265313 w 1356"/>
                <a:gd name="T31" fmla="*/ 917336875 h 1244"/>
                <a:gd name="T32" fmla="*/ 327620313 w 1356"/>
                <a:gd name="T33" fmla="*/ 1028223750 h 1244"/>
                <a:gd name="T34" fmla="*/ 252015625 w 1356"/>
                <a:gd name="T35" fmla="*/ 1139110625 h 1244"/>
                <a:gd name="T36" fmla="*/ 186491563 w 1356"/>
                <a:gd name="T37" fmla="*/ 1255037813 h 1244"/>
                <a:gd name="T38" fmla="*/ 115927188 w 1356"/>
                <a:gd name="T39" fmla="*/ 1370965000 h 1244"/>
                <a:gd name="T40" fmla="*/ 55443438 w 1356"/>
                <a:gd name="T41" fmla="*/ 1491932500 h 1244"/>
                <a:gd name="T42" fmla="*/ 0 w 1356"/>
                <a:gd name="T43" fmla="*/ 1612900000 h 1244"/>
                <a:gd name="T44" fmla="*/ 0 w 1356"/>
                <a:gd name="T45" fmla="*/ 1612900000 h 12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56" h="1244">
                  <a:moveTo>
                    <a:pt x="0" y="640"/>
                  </a:moveTo>
                  <a:lnTo>
                    <a:pt x="672" y="940"/>
                  </a:lnTo>
                  <a:lnTo>
                    <a:pt x="1356" y="1244"/>
                  </a:lnTo>
                  <a:lnTo>
                    <a:pt x="872" y="500"/>
                  </a:lnTo>
                  <a:lnTo>
                    <a:pt x="546" y="0"/>
                  </a:lnTo>
                  <a:lnTo>
                    <a:pt x="502" y="30"/>
                  </a:lnTo>
                  <a:lnTo>
                    <a:pt x="458" y="62"/>
                  </a:lnTo>
                  <a:lnTo>
                    <a:pt x="418" y="94"/>
                  </a:lnTo>
                  <a:lnTo>
                    <a:pt x="376" y="128"/>
                  </a:lnTo>
                  <a:lnTo>
                    <a:pt x="338" y="164"/>
                  </a:lnTo>
                  <a:lnTo>
                    <a:pt x="300" y="202"/>
                  </a:lnTo>
                  <a:lnTo>
                    <a:pt x="262" y="240"/>
                  </a:lnTo>
                  <a:lnTo>
                    <a:pt x="228" y="280"/>
                  </a:lnTo>
                  <a:lnTo>
                    <a:pt x="194" y="322"/>
                  </a:lnTo>
                  <a:lnTo>
                    <a:pt x="162" y="364"/>
                  </a:lnTo>
                  <a:lnTo>
                    <a:pt x="130" y="408"/>
                  </a:lnTo>
                  <a:lnTo>
                    <a:pt x="100" y="452"/>
                  </a:lnTo>
                  <a:lnTo>
                    <a:pt x="74" y="498"/>
                  </a:lnTo>
                  <a:lnTo>
                    <a:pt x="46" y="544"/>
                  </a:lnTo>
                  <a:lnTo>
                    <a:pt x="22" y="592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9" name="Freeform 7"/>
            <p:cNvSpPr>
              <a:spLocks/>
            </p:cNvSpPr>
            <p:nvPr/>
          </p:nvSpPr>
          <p:spPr bwMode="auto">
            <a:xfrm>
              <a:off x="2200275" y="2470150"/>
              <a:ext cx="2355850" cy="1317625"/>
            </a:xfrm>
            <a:custGeom>
              <a:avLst/>
              <a:gdLst>
                <a:gd name="T0" fmla="*/ 0 w 1484"/>
                <a:gd name="T1" fmla="*/ 1522174375 h 830"/>
                <a:gd name="T2" fmla="*/ 0 w 1484"/>
                <a:gd name="T3" fmla="*/ 1522174375 h 830"/>
                <a:gd name="T4" fmla="*/ 5040313 w 1484"/>
                <a:gd name="T5" fmla="*/ 1668343438 h 830"/>
                <a:gd name="T6" fmla="*/ 10080625 w 1484"/>
                <a:gd name="T7" fmla="*/ 1814512500 h 830"/>
                <a:gd name="T8" fmla="*/ 10080625 w 1484"/>
                <a:gd name="T9" fmla="*/ 1814512500 h 830"/>
                <a:gd name="T10" fmla="*/ 25201563 w 1484"/>
                <a:gd name="T11" fmla="*/ 1950600938 h 830"/>
                <a:gd name="T12" fmla="*/ 45362813 w 1484"/>
                <a:gd name="T13" fmla="*/ 2091729688 h 830"/>
                <a:gd name="T14" fmla="*/ 1466730938 w 1484"/>
                <a:gd name="T15" fmla="*/ 1869955938 h 830"/>
                <a:gd name="T16" fmla="*/ 1507053438 w 1484"/>
                <a:gd name="T17" fmla="*/ 1864915625 h 830"/>
                <a:gd name="T18" fmla="*/ 2147483646 w 1484"/>
                <a:gd name="T19" fmla="*/ 1517134063 h 830"/>
                <a:gd name="T20" fmla="*/ 2016125000 w 1484"/>
                <a:gd name="T21" fmla="*/ 751006563 h 830"/>
                <a:gd name="T22" fmla="*/ 322580000 w 1484"/>
                <a:gd name="T23" fmla="*/ 0 h 830"/>
                <a:gd name="T24" fmla="*/ 322580000 w 1484"/>
                <a:gd name="T25" fmla="*/ 0 h 830"/>
                <a:gd name="T26" fmla="*/ 241935000 w 1484"/>
                <a:gd name="T27" fmla="*/ 186491563 h 830"/>
                <a:gd name="T28" fmla="*/ 176410938 w 1484"/>
                <a:gd name="T29" fmla="*/ 383063750 h 830"/>
                <a:gd name="T30" fmla="*/ 176410938 w 1484"/>
                <a:gd name="T31" fmla="*/ 383063750 h 830"/>
                <a:gd name="T32" fmla="*/ 126007813 w 1484"/>
                <a:gd name="T33" fmla="*/ 554434375 h 830"/>
                <a:gd name="T34" fmla="*/ 85685313 w 1484"/>
                <a:gd name="T35" fmla="*/ 725805000 h 830"/>
                <a:gd name="T36" fmla="*/ 85685313 w 1484"/>
                <a:gd name="T37" fmla="*/ 725805000 h 830"/>
                <a:gd name="T38" fmla="*/ 45362813 w 1484"/>
                <a:gd name="T39" fmla="*/ 922377188 h 830"/>
                <a:gd name="T40" fmla="*/ 20161250 w 1484"/>
                <a:gd name="T41" fmla="*/ 1118949375 h 830"/>
                <a:gd name="T42" fmla="*/ 5040313 w 1484"/>
                <a:gd name="T43" fmla="*/ 1320561875 h 830"/>
                <a:gd name="T44" fmla="*/ 0 w 1484"/>
                <a:gd name="T45" fmla="*/ 1522174375 h 830"/>
                <a:gd name="T46" fmla="*/ 0 w 1484"/>
                <a:gd name="T47" fmla="*/ 1522174375 h 83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84" h="830">
                  <a:moveTo>
                    <a:pt x="0" y="604"/>
                  </a:moveTo>
                  <a:lnTo>
                    <a:pt x="0" y="604"/>
                  </a:lnTo>
                  <a:lnTo>
                    <a:pt x="2" y="662"/>
                  </a:lnTo>
                  <a:lnTo>
                    <a:pt x="4" y="720"/>
                  </a:lnTo>
                  <a:lnTo>
                    <a:pt x="10" y="774"/>
                  </a:lnTo>
                  <a:lnTo>
                    <a:pt x="18" y="830"/>
                  </a:lnTo>
                  <a:lnTo>
                    <a:pt x="582" y="742"/>
                  </a:lnTo>
                  <a:lnTo>
                    <a:pt x="598" y="740"/>
                  </a:lnTo>
                  <a:lnTo>
                    <a:pt x="1484" y="602"/>
                  </a:lnTo>
                  <a:lnTo>
                    <a:pt x="800" y="298"/>
                  </a:lnTo>
                  <a:lnTo>
                    <a:pt x="128" y="0"/>
                  </a:lnTo>
                  <a:lnTo>
                    <a:pt x="96" y="74"/>
                  </a:lnTo>
                  <a:lnTo>
                    <a:pt x="70" y="152"/>
                  </a:lnTo>
                  <a:lnTo>
                    <a:pt x="50" y="220"/>
                  </a:lnTo>
                  <a:lnTo>
                    <a:pt x="34" y="288"/>
                  </a:lnTo>
                  <a:lnTo>
                    <a:pt x="18" y="366"/>
                  </a:lnTo>
                  <a:lnTo>
                    <a:pt x="8" y="444"/>
                  </a:lnTo>
                  <a:lnTo>
                    <a:pt x="2" y="524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0" name="Freeform 8"/>
            <p:cNvSpPr>
              <a:spLocks/>
            </p:cNvSpPr>
            <p:nvPr/>
          </p:nvSpPr>
          <p:spPr bwMode="auto">
            <a:xfrm>
              <a:off x="2228850" y="3435350"/>
              <a:ext cx="2330450" cy="1555750"/>
            </a:xfrm>
            <a:custGeom>
              <a:avLst/>
              <a:gdLst>
                <a:gd name="T0" fmla="*/ 1431448750 w 1468"/>
                <a:gd name="T1" fmla="*/ 347781563 h 980"/>
                <a:gd name="T2" fmla="*/ 0 w 1468"/>
                <a:gd name="T3" fmla="*/ 569555313 h 980"/>
                <a:gd name="T4" fmla="*/ 0 w 1468"/>
                <a:gd name="T5" fmla="*/ 569555313 h 980"/>
                <a:gd name="T6" fmla="*/ 25201563 w 1468"/>
                <a:gd name="T7" fmla="*/ 705643750 h 980"/>
                <a:gd name="T8" fmla="*/ 50403125 w 1468"/>
                <a:gd name="T9" fmla="*/ 836691875 h 980"/>
                <a:gd name="T10" fmla="*/ 85685313 w 1468"/>
                <a:gd name="T11" fmla="*/ 967740000 h 980"/>
                <a:gd name="T12" fmla="*/ 120967500 w 1468"/>
                <a:gd name="T13" fmla="*/ 1098788125 h 980"/>
                <a:gd name="T14" fmla="*/ 161290000 w 1468"/>
                <a:gd name="T15" fmla="*/ 1224795938 h 980"/>
                <a:gd name="T16" fmla="*/ 206652813 w 1468"/>
                <a:gd name="T17" fmla="*/ 1350803750 h 980"/>
                <a:gd name="T18" fmla="*/ 257055938 w 1468"/>
                <a:gd name="T19" fmla="*/ 1476811563 h 980"/>
                <a:gd name="T20" fmla="*/ 312499375 w 1468"/>
                <a:gd name="T21" fmla="*/ 1597779063 h 980"/>
                <a:gd name="T22" fmla="*/ 312499375 w 1468"/>
                <a:gd name="T23" fmla="*/ 1597779063 h 980"/>
                <a:gd name="T24" fmla="*/ 383063750 w 1468"/>
                <a:gd name="T25" fmla="*/ 1738907813 h 980"/>
                <a:gd name="T26" fmla="*/ 463708750 w 1468"/>
                <a:gd name="T27" fmla="*/ 1880036563 h 980"/>
                <a:gd name="T28" fmla="*/ 544353750 w 1468"/>
                <a:gd name="T29" fmla="*/ 2011084688 h 980"/>
                <a:gd name="T30" fmla="*/ 635079375 w 1468"/>
                <a:gd name="T31" fmla="*/ 2147173125 h 980"/>
                <a:gd name="T32" fmla="*/ 635079375 w 1468"/>
                <a:gd name="T33" fmla="*/ 2147173125 h 980"/>
                <a:gd name="T34" fmla="*/ 756046875 w 1468"/>
                <a:gd name="T35" fmla="*/ 2147483646 h 980"/>
                <a:gd name="T36" fmla="*/ 887095000 w 1468"/>
                <a:gd name="T37" fmla="*/ 2147483646 h 980"/>
                <a:gd name="T38" fmla="*/ 2147483646 w 1468"/>
                <a:gd name="T39" fmla="*/ 1285279688 h 980"/>
                <a:gd name="T40" fmla="*/ 2147483646 w 1468"/>
                <a:gd name="T41" fmla="*/ 0 h 980"/>
                <a:gd name="T42" fmla="*/ 1456650313 w 1468"/>
                <a:gd name="T43" fmla="*/ 347781563 h 980"/>
                <a:gd name="T44" fmla="*/ 1446569688 w 1468"/>
                <a:gd name="T45" fmla="*/ 367942813 h 980"/>
                <a:gd name="T46" fmla="*/ 1431448750 w 1468"/>
                <a:gd name="T47" fmla="*/ 347781563 h 9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68" h="980">
                  <a:moveTo>
                    <a:pt x="568" y="138"/>
                  </a:moveTo>
                  <a:lnTo>
                    <a:pt x="0" y="226"/>
                  </a:lnTo>
                  <a:lnTo>
                    <a:pt x="10" y="280"/>
                  </a:lnTo>
                  <a:lnTo>
                    <a:pt x="20" y="332"/>
                  </a:lnTo>
                  <a:lnTo>
                    <a:pt x="34" y="384"/>
                  </a:lnTo>
                  <a:lnTo>
                    <a:pt x="48" y="436"/>
                  </a:lnTo>
                  <a:lnTo>
                    <a:pt x="64" y="486"/>
                  </a:lnTo>
                  <a:lnTo>
                    <a:pt x="82" y="536"/>
                  </a:lnTo>
                  <a:lnTo>
                    <a:pt x="102" y="586"/>
                  </a:lnTo>
                  <a:lnTo>
                    <a:pt x="124" y="634"/>
                  </a:lnTo>
                  <a:lnTo>
                    <a:pt x="152" y="690"/>
                  </a:lnTo>
                  <a:lnTo>
                    <a:pt x="184" y="746"/>
                  </a:lnTo>
                  <a:lnTo>
                    <a:pt x="216" y="798"/>
                  </a:lnTo>
                  <a:lnTo>
                    <a:pt x="252" y="852"/>
                  </a:lnTo>
                  <a:lnTo>
                    <a:pt x="300" y="918"/>
                  </a:lnTo>
                  <a:lnTo>
                    <a:pt x="352" y="980"/>
                  </a:lnTo>
                  <a:lnTo>
                    <a:pt x="888" y="510"/>
                  </a:lnTo>
                  <a:lnTo>
                    <a:pt x="1468" y="0"/>
                  </a:lnTo>
                  <a:lnTo>
                    <a:pt x="578" y="138"/>
                  </a:lnTo>
                  <a:lnTo>
                    <a:pt x="574" y="146"/>
                  </a:lnTo>
                  <a:lnTo>
                    <a:pt x="568" y="138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1" name="Freeform 9"/>
            <p:cNvSpPr>
              <a:spLocks/>
            </p:cNvSpPr>
            <p:nvPr/>
          </p:nvSpPr>
          <p:spPr bwMode="auto">
            <a:xfrm>
              <a:off x="2794000" y="3441700"/>
              <a:ext cx="1768475" cy="2263775"/>
            </a:xfrm>
            <a:custGeom>
              <a:avLst/>
              <a:gdLst>
                <a:gd name="T0" fmla="*/ 1350803750 w 1114"/>
                <a:gd name="T1" fmla="*/ 1280239375 h 1426"/>
                <a:gd name="T2" fmla="*/ 0 w 1114"/>
                <a:gd name="T3" fmla="*/ 2147483646 h 1426"/>
                <a:gd name="T4" fmla="*/ 0 w 1114"/>
                <a:gd name="T5" fmla="*/ 2147483646 h 1426"/>
                <a:gd name="T6" fmla="*/ 90725625 w 1114"/>
                <a:gd name="T7" fmla="*/ 2147483646 h 1426"/>
                <a:gd name="T8" fmla="*/ 181451250 w 1114"/>
                <a:gd name="T9" fmla="*/ 2147483646 h 1426"/>
                <a:gd name="T10" fmla="*/ 277217188 w 1114"/>
                <a:gd name="T11" fmla="*/ 2147483646 h 1426"/>
                <a:gd name="T12" fmla="*/ 372983125 w 1114"/>
                <a:gd name="T13" fmla="*/ 2147483646 h 1426"/>
                <a:gd name="T14" fmla="*/ 473789375 w 1114"/>
                <a:gd name="T15" fmla="*/ 2147483646 h 1426"/>
                <a:gd name="T16" fmla="*/ 579635938 w 1114"/>
                <a:gd name="T17" fmla="*/ 2147483646 h 1426"/>
                <a:gd name="T18" fmla="*/ 685482500 w 1114"/>
                <a:gd name="T19" fmla="*/ 2147483646 h 1426"/>
                <a:gd name="T20" fmla="*/ 796369375 w 1114"/>
                <a:gd name="T21" fmla="*/ 2147483646 h 1426"/>
                <a:gd name="T22" fmla="*/ 796369375 w 1114"/>
                <a:gd name="T23" fmla="*/ 2147483646 h 1426"/>
                <a:gd name="T24" fmla="*/ 907256250 w 1114"/>
                <a:gd name="T25" fmla="*/ 2147483646 h 1426"/>
                <a:gd name="T26" fmla="*/ 1023183438 w 1114"/>
                <a:gd name="T27" fmla="*/ 2147483646 h 1426"/>
                <a:gd name="T28" fmla="*/ 1144150938 w 1114"/>
                <a:gd name="T29" fmla="*/ 2147483646 h 1426"/>
                <a:gd name="T30" fmla="*/ 1260078125 w 1114"/>
                <a:gd name="T31" fmla="*/ 2147483646 h 1426"/>
                <a:gd name="T32" fmla="*/ 1386085938 w 1114"/>
                <a:gd name="T33" fmla="*/ 2147483646 h 1426"/>
                <a:gd name="T34" fmla="*/ 1507053438 w 1114"/>
                <a:gd name="T35" fmla="*/ 2147483646 h 1426"/>
                <a:gd name="T36" fmla="*/ 1633061250 w 1114"/>
                <a:gd name="T37" fmla="*/ 2147483646 h 1426"/>
                <a:gd name="T38" fmla="*/ 1764109375 w 1114"/>
                <a:gd name="T39" fmla="*/ 2147483646 h 1426"/>
                <a:gd name="T40" fmla="*/ 2147483646 w 1114"/>
                <a:gd name="T41" fmla="*/ 2147483646 h 1426"/>
                <a:gd name="T42" fmla="*/ 2147483646 w 1114"/>
                <a:gd name="T43" fmla="*/ 0 h 1426"/>
                <a:gd name="T44" fmla="*/ 1350803750 w 1114"/>
                <a:gd name="T45" fmla="*/ 1280239375 h 14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14" h="1426">
                  <a:moveTo>
                    <a:pt x="536" y="508"/>
                  </a:moveTo>
                  <a:lnTo>
                    <a:pt x="0" y="980"/>
                  </a:lnTo>
                  <a:lnTo>
                    <a:pt x="36" y="1020"/>
                  </a:lnTo>
                  <a:lnTo>
                    <a:pt x="72" y="1056"/>
                  </a:lnTo>
                  <a:lnTo>
                    <a:pt x="110" y="1092"/>
                  </a:lnTo>
                  <a:lnTo>
                    <a:pt x="148" y="1126"/>
                  </a:lnTo>
                  <a:lnTo>
                    <a:pt x="188" y="1160"/>
                  </a:lnTo>
                  <a:lnTo>
                    <a:pt x="230" y="1192"/>
                  </a:lnTo>
                  <a:lnTo>
                    <a:pt x="272" y="1222"/>
                  </a:lnTo>
                  <a:lnTo>
                    <a:pt x="316" y="1252"/>
                  </a:lnTo>
                  <a:lnTo>
                    <a:pt x="360" y="1278"/>
                  </a:lnTo>
                  <a:lnTo>
                    <a:pt x="406" y="1304"/>
                  </a:lnTo>
                  <a:lnTo>
                    <a:pt x="454" y="1328"/>
                  </a:lnTo>
                  <a:lnTo>
                    <a:pt x="500" y="1352"/>
                  </a:lnTo>
                  <a:lnTo>
                    <a:pt x="550" y="1372"/>
                  </a:lnTo>
                  <a:lnTo>
                    <a:pt x="598" y="1392"/>
                  </a:lnTo>
                  <a:lnTo>
                    <a:pt x="648" y="1410"/>
                  </a:lnTo>
                  <a:lnTo>
                    <a:pt x="700" y="1426"/>
                  </a:lnTo>
                  <a:lnTo>
                    <a:pt x="858" y="880"/>
                  </a:lnTo>
                  <a:lnTo>
                    <a:pt x="1114" y="0"/>
                  </a:lnTo>
                  <a:lnTo>
                    <a:pt x="536" y="508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2" name="Freeform 10"/>
            <p:cNvSpPr>
              <a:spLocks/>
            </p:cNvSpPr>
            <p:nvPr/>
          </p:nvSpPr>
          <p:spPr bwMode="auto">
            <a:xfrm>
              <a:off x="3911600" y="3444875"/>
              <a:ext cx="1314450" cy="2355850"/>
            </a:xfrm>
            <a:custGeom>
              <a:avLst/>
              <a:gdLst>
                <a:gd name="T0" fmla="*/ 398184688 w 828"/>
                <a:gd name="T1" fmla="*/ 2147483646 h 1484"/>
                <a:gd name="T2" fmla="*/ 0 w 828"/>
                <a:gd name="T3" fmla="*/ 2147483646 h 1484"/>
                <a:gd name="T4" fmla="*/ 0 w 828"/>
                <a:gd name="T5" fmla="*/ 2147483646 h 1484"/>
                <a:gd name="T6" fmla="*/ 126007813 w 828"/>
                <a:gd name="T7" fmla="*/ 2147483646 h 1484"/>
                <a:gd name="T8" fmla="*/ 252015625 w 828"/>
                <a:gd name="T9" fmla="*/ 2147483646 h 1484"/>
                <a:gd name="T10" fmla="*/ 383063750 w 828"/>
                <a:gd name="T11" fmla="*/ 2147483646 h 1484"/>
                <a:gd name="T12" fmla="*/ 509071563 w 828"/>
                <a:gd name="T13" fmla="*/ 2147483646 h 1484"/>
                <a:gd name="T14" fmla="*/ 509071563 w 828"/>
                <a:gd name="T15" fmla="*/ 2147483646 h 1484"/>
                <a:gd name="T16" fmla="*/ 640119688 w 828"/>
                <a:gd name="T17" fmla="*/ 2147483646 h 1484"/>
                <a:gd name="T18" fmla="*/ 776208125 w 828"/>
                <a:gd name="T19" fmla="*/ 2147483646 h 1484"/>
                <a:gd name="T20" fmla="*/ 912296563 w 828"/>
                <a:gd name="T21" fmla="*/ 2147483646 h 1484"/>
                <a:gd name="T22" fmla="*/ 1048385000 w 828"/>
                <a:gd name="T23" fmla="*/ 2147483646 h 1484"/>
                <a:gd name="T24" fmla="*/ 1048385000 w 828"/>
                <a:gd name="T25" fmla="*/ 2147483646 h 1484"/>
                <a:gd name="T26" fmla="*/ 1184473438 w 828"/>
                <a:gd name="T27" fmla="*/ 2147483646 h 1484"/>
                <a:gd name="T28" fmla="*/ 1320561875 w 828"/>
                <a:gd name="T29" fmla="*/ 2147483646 h 1484"/>
                <a:gd name="T30" fmla="*/ 1451610000 w 828"/>
                <a:gd name="T31" fmla="*/ 2147483646 h 1484"/>
                <a:gd name="T32" fmla="*/ 1582658125 w 828"/>
                <a:gd name="T33" fmla="*/ 2147483646 h 1484"/>
                <a:gd name="T34" fmla="*/ 1582658125 w 828"/>
                <a:gd name="T35" fmla="*/ 2147483646 h 1484"/>
                <a:gd name="T36" fmla="*/ 1663303125 w 828"/>
                <a:gd name="T37" fmla="*/ 2147483646 h 1484"/>
                <a:gd name="T38" fmla="*/ 1663303125 w 828"/>
                <a:gd name="T39" fmla="*/ 2147483646 h 1484"/>
                <a:gd name="T40" fmla="*/ 1774190000 w 828"/>
                <a:gd name="T41" fmla="*/ 2147483646 h 1484"/>
                <a:gd name="T42" fmla="*/ 1880036563 w 828"/>
                <a:gd name="T43" fmla="*/ 2147483646 h 1484"/>
                <a:gd name="T44" fmla="*/ 1985883125 w 828"/>
                <a:gd name="T45" fmla="*/ 2147483646 h 1484"/>
                <a:gd name="T46" fmla="*/ 2086689375 w 828"/>
                <a:gd name="T47" fmla="*/ 2147483646 h 1484"/>
                <a:gd name="T48" fmla="*/ 1048385000 w 828"/>
                <a:gd name="T49" fmla="*/ 0 h 1484"/>
                <a:gd name="T50" fmla="*/ 398184688 w 828"/>
                <a:gd name="T51" fmla="*/ 2147483646 h 148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28" h="1484">
                  <a:moveTo>
                    <a:pt x="158" y="884"/>
                  </a:moveTo>
                  <a:lnTo>
                    <a:pt x="0" y="1426"/>
                  </a:lnTo>
                  <a:lnTo>
                    <a:pt x="50" y="1438"/>
                  </a:lnTo>
                  <a:lnTo>
                    <a:pt x="100" y="1450"/>
                  </a:lnTo>
                  <a:lnTo>
                    <a:pt x="152" y="1460"/>
                  </a:lnTo>
                  <a:lnTo>
                    <a:pt x="202" y="1468"/>
                  </a:lnTo>
                  <a:lnTo>
                    <a:pt x="254" y="1474"/>
                  </a:lnTo>
                  <a:lnTo>
                    <a:pt x="308" y="1480"/>
                  </a:lnTo>
                  <a:lnTo>
                    <a:pt x="362" y="1482"/>
                  </a:lnTo>
                  <a:lnTo>
                    <a:pt x="416" y="1484"/>
                  </a:lnTo>
                  <a:lnTo>
                    <a:pt x="470" y="1482"/>
                  </a:lnTo>
                  <a:lnTo>
                    <a:pt x="524" y="1480"/>
                  </a:lnTo>
                  <a:lnTo>
                    <a:pt x="576" y="1476"/>
                  </a:lnTo>
                  <a:lnTo>
                    <a:pt x="628" y="1468"/>
                  </a:lnTo>
                  <a:lnTo>
                    <a:pt x="660" y="1464"/>
                  </a:lnTo>
                  <a:lnTo>
                    <a:pt x="704" y="1456"/>
                  </a:lnTo>
                  <a:lnTo>
                    <a:pt x="746" y="1446"/>
                  </a:lnTo>
                  <a:lnTo>
                    <a:pt x="788" y="1436"/>
                  </a:lnTo>
                  <a:lnTo>
                    <a:pt x="828" y="1426"/>
                  </a:lnTo>
                  <a:lnTo>
                    <a:pt x="416" y="0"/>
                  </a:lnTo>
                  <a:lnTo>
                    <a:pt x="158" y="88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3" name="Freeform 11"/>
            <p:cNvSpPr>
              <a:spLocks/>
            </p:cNvSpPr>
            <p:nvPr/>
          </p:nvSpPr>
          <p:spPr bwMode="auto">
            <a:xfrm>
              <a:off x="4578350" y="3441700"/>
              <a:ext cx="1768475" cy="2263775"/>
            </a:xfrm>
            <a:custGeom>
              <a:avLst/>
              <a:gdLst>
                <a:gd name="T0" fmla="*/ 0 w 1114"/>
                <a:gd name="T1" fmla="*/ 0 h 1426"/>
                <a:gd name="T2" fmla="*/ 1043344688 w 1114"/>
                <a:gd name="T3" fmla="*/ 2147483646 h 1426"/>
                <a:gd name="T4" fmla="*/ 1043344688 w 1114"/>
                <a:gd name="T5" fmla="*/ 2147483646 h 1426"/>
                <a:gd name="T6" fmla="*/ 1174392813 w 1114"/>
                <a:gd name="T7" fmla="*/ 2147483646 h 1426"/>
                <a:gd name="T8" fmla="*/ 1300400625 w 1114"/>
                <a:gd name="T9" fmla="*/ 2147483646 h 1426"/>
                <a:gd name="T10" fmla="*/ 1421368125 w 1114"/>
                <a:gd name="T11" fmla="*/ 2147483646 h 1426"/>
                <a:gd name="T12" fmla="*/ 1547375938 w 1114"/>
                <a:gd name="T13" fmla="*/ 2147483646 h 1426"/>
                <a:gd name="T14" fmla="*/ 1663303125 w 1114"/>
                <a:gd name="T15" fmla="*/ 2147483646 h 1426"/>
                <a:gd name="T16" fmla="*/ 1784270625 w 1114"/>
                <a:gd name="T17" fmla="*/ 2147483646 h 1426"/>
                <a:gd name="T18" fmla="*/ 1900197813 w 1114"/>
                <a:gd name="T19" fmla="*/ 2147483646 h 1426"/>
                <a:gd name="T20" fmla="*/ 2011084688 w 1114"/>
                <a:gd name="T21" fmla="*/ 2147483646 h 1426"/>
                <a:gd name="T22" fmla="*/ 2011084688 w 1114"/>
                <a:gd name="T23" fmla="*/ 2147483646 h 1426"/>
                <a:gd name="T24" fmla="*/ 2121971563 w 1114"/>
                <a:gd name="T25" fmla="*/ 2147483646 h 1426"/>
                <a:gd name="T26" fmla="*/ 2147483646 w 1114"/>
                <a:gd name="T27" fmla="*/ 2147483646 h 1426"/>
                <a:gd name="T28" fmla="*/ 2147483646 w 1114"/>
                <a:gd name="T29" fmla="*/ 2147483646 h 1426"/>
                <a:gd name="T30" fmla="*/ 2147483646 w 1114"/>
                <a:gd name="T31" fmla="*/ 2147483646 h 1426"/>
                <a:gd name="T32" fmla="*/ 2147483646 w 1114"/>
                <a:gd name="T33" fmla="*/ 2147483646 h 1426"/>
                <a:gd name="T34" fmla="*/ 2147483646 w 1114"/>
                <a:gd name="T35" fmla="*/ 2147483646 h 1426"/>
                <a:gd name="T36" fmla="*/ 2147483646 w 1114"/>
                <a:gd name="T37" fmla="*/ 2147483646 h 1426"/>
                <a:gd name="T38" fmla="*/ 2147483646 w 1114"/>
                <a:gd name="T39" fmla="*/ 2147483646 h 1426"/>
                <a:gd name="T40" fmla="*/ 0 w 1114"/>
                <a:gd name="T41" fmla="*/ 0 h 142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114" h="1426">
                  <a:moveTo>
                    <a:pt x="0" y="0"/>
                  </a:moveTo>
                  <a:lnTo>
                    <a:pt x="414" y="1426"/>
                  </a:lnTo>
                  <a:lnTo>
                    <a:pt x="466" y="1410"/>
                  </a:lnTo>
                  <a:lnTo>
                    <a:pt x="516" y="1392"/>
                  </a:lnTo>
                  <a:lnTo>
                    <a:pt x="564" y="1374"/>
                  </a:lnTo>
                  <a:lnTo>
                    <a:pt x="614" y="1352"/>
                  </a:lnTo>
                  <a:lnTo>
                    <a:pt x="660" y="1330"/>
                  </a:lnTo>
                  <a:lnTo>
                    <a:pt x="708" y="1306"/>
                  </a:lnTo>
                  <a:lnTo>
                    <a:pt x="754" y="1280"/>
                  </a:lnTo>
                  <a:lnTo>
                    <a:pt x="798" y="1252"/>
                  </a:lnTo>
                  <a:lnTo>
                    <a:pt x="842" y="1224"/>
                  </a:lnTo>
                  <a:lnTo>
                    <a:pt x="884" y="1192"/>
                  </a:lnTo>
                  <a:lnTo>
                    <a:pt x="926" y="1160"/>
                  </a:lnTo>
                  <a:lnTo>
                    <a:pt x="966" y="1128"/>
                  </a:lnTo>
                  <a:lnTo>
                    <a:pt x="1004" y="1094"/>
                  </a:lnTo>
                  <a:lnTo>
                    <a:pt x="1042" y="1058"/>
                  </a:lnTo>
                  <a:lnTo>
                    <a:pt x="1080" y="1020"/>
                  </a:lnTo>
                  <a:lnTo>
                    <a:pt x="1114" y="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4" name="Freeform 12"/>
            <p:cNvSpPr>
              <a:spLocks/>
            </p:cNvSpPr>
            <p:nvPr/>
          </p:nvSpPr>
          <p:spPr bwMode="auto">
            <a:xfrm>
              <a:off x="4584700" y="3435350"/>
              <a:ext cx="2330450" cy="1558925"/>
            </a:xfrm>
            <a:custGeom>
              <a:avLst/>
              <a:gdLst>
                <a:gd name="T0" fmla="*/ 0 w 1468"/>
                <a:gd name="T1" fmla="*/ 0 h 982"/>
                <a:gd name="T2" fmla="*/ 2147483646 w 1468"/>
                <a:gd name="T3" fmla="*/ 2147483646 h 982"/>
                <a:gd name="T4" fmla="*/ 2147483646 w 1468"/>
                <a:gd name="T5" fmla="*/ 2147483646 h 982"/>
                <a:gd name="T6" fmla="*/ 2147483646 w 1468"/>
                <a:gd name="T7" fmla="*/ 2147483646 h 982"/>
                <a:gd name="T8" fmla="*/ 2147483646 w 1468"/>
                <a:gd name="T9" fmla="*/ 2147483646 h 982"/>
                <a:gd name="T10" fmla="*/ 2147483646 w 1468"/>
                <a:gd name="T11" fmla="*/ 2147483646 h 982"/>
                <a:gd name="T12" fmla="*/ 2147483646 w 1468"/>
                <a:gd name="T13" fmla="*/ 2056447500 h 982"/>
                <a:gd name="T14" fmla="*/ 2147483646 w 1468"/>
                <a:gd name="T15" fmla="*/ 1945560625 h 982"/>
                <a:gd name="T16" fmla="*/ 2147483646 w 1468"/>
                <a:gd name="T17" fmla="*/ 1829633438 h 982"/>
                <a:gd name="T18" fmla="*/ 2147483646 w 1468"/>
                <a:gd name="T19" fmla="*/ 1713706250 h 982"/>
                <a:gd name="T20" fmla="*/ 2147483646 w 1468"/>
                <a:gd name="T21" fmla="*/ 1597779063 h 982"/>
                <a:gd name="T22" fmla="*/ 2147483646 w 1468"/>
                <a:gd name="T23" fmla="*/ 1597779063 h 982"/>
                <a:gd name="T24" fmla="*/ 2147483646 w 1468"/>
                <a:gd name="T25" fmla="*/ 1476811563 h 982"/>
                <a:gd name="T26" fmla="*/ 2147483646 w 1468"/>
                <a:gd name="T27" fmla="*/ 1350803750 h 982"/>
                <a:gd name="T28" fmla="*/ 2147483646 w 1468"/>
                <a:gd name="T29" fmla="*/ 1229836250 h 982"/>
                <a:gd name="T30" fmla="*/ 2147483646 w 1468"/>
                <a:gd name="T31" fmla="*/ 1098788125 h 982"/>
                <a:gd name="T32" fmla="*/ 2147483646 w 1468"/>
                <a:gd name="T33" fmla="*/ 972780313 h 982"/>
                <a:gd name="T34" fmla="*/ 2147483646 w 1468"/>
                <a:gd name="T35" fmla="*/ 841732188 h 982"/>
                <a:gd name="T36" fmla="*/ 2147483646 w 1468"/>
                <a:gd name="T37" fmla="*/ 705643750 h 982"/>
                <a:gd name="T38" fmla="*/ 2147483646 w 1468"/>
                <a:gd name="T39" fmla="*/ 569555313 h 982"/>
                <a:gd name="T40" fmla="*/ 0 w 1468"/>
                <a:gd name="T41" fmla="*/ 0 h 9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68" h="982">
                  <a:moveTo>
                    <a:pt x="0" y="0"/>
                  </a:moveTo>
                  <a:lnTo>
                    <a:pt x="1114" y="982"/>
                  </a:lnTo>
                  <a:lnTo>
                    <a:pt x="1148" y="942"/>
                  </a:lnTo>
                  <a:lnTo>
                    <a:pt x="1180" y="902"/>
                  </a:lnTo>
                  <a:lnTo>
                    <a:pt x="1210" y="860"/>
                  </a:lnTo>
                  <a:lnTo>
                    <a:pt x="1240" y="816"/>
                  </a:lnTo>
                  <a:lnTo>
                    <a:pt x="1268" y="772"/>
                  </a:lnTo>
                  <a:lnTo>
                    <a:pt x="1294" y="726"/>
                  </a:lnTo>
                  <a:lnTo>
                    <a:pt x="1320" y="680"/>
                  </a:lnTo>
                  <a:lnTo>
                    <a:pt x="1342" y="634"/>
                  </a:lnTo>
                  <a:lnTo>
                    <a:pt x="1364" y="586"/>
                  </a:lnTo>
                  <a:lnTo>
                    <a:pt x="1384" y="536"/>
                  </a:lnTo>
                  <a:lnTo>
                    <a:pt x="1402" y="488"/>
                  </a:lnTo>
                  <a:lnTo>
                    <a:pt x="1420" y="436"/>
                  </a:lnTo>
                  <a:lnTo>
                    <a:pt x="1434" y="386"/>
                  </a:lnTo>
                  <a:lnTo>
                    <a:pt x="1448" y="334"/>
                  </a:lnTo>
                  <a:lnTo>
                    <a:pt x="1458" y="280"/>
                  </a:lnTo>
                  <a:lnTo>
                    <a:pt x="1468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5" name="Freeform 13"/>
            <p:cNvSpPr>
              <a:spLocks/>
            </p:cNvSpPr>
            <p:nvPr/>
          </p:nvSpPr>
          <p:spPr bwMode="auto">
            <a:xfrm>
              <a:off x="4584700" y="2466975"/>
              <a:ext cx="2359025" cy="1320800"/>
            </a:xfrm>
            <a:custGeom>
              <a:avLst/>
              <a:gdLst>
                <a:gd name="T0" fmla="*/ 0 w 1486"/>
                <a:gd name="T1" fmla="*/ 1522174375 h 832"/>
                <a:gd name="T2" fmla="*/ 2147483646 w 1486"/>
                <a:gd name="T3" fmla="*/ 2096770000 h 832"/>
                <a:gd name="T4" fmla="*/ 2147483646 w 1486"/>
                <a:gd name="T5" fmla="*/ 2096770000 h 832"/>
                <a:gd name="T6" fmla="*/ 2147483646 w 1486"/>
                <a:gd name="T7" fmla="*/ 1955641250 h 832"/>
                <a:gd name="T8" fmla="*/ 2147483646 w 1486"/>
                <a:gd name="T9" fmla="*/ 1819552813 h 832"/>
                <a:gd name="T10" fmla="*/ 2147483646 w 1486"/>
                <a:gd name="T11" fmla="*/ 1819552813 h 832"/>
                <a:gd name="T12" fmla="*/ 2147483646 w 1486"/>
                <a:gd name="T13" fmla="*/ 1673383750 h 832"/>
                <a:gd name="T14" fmla="*/ 2147483646 w 1486"/>
                <a:gd name="T15" fmla="*/ 1527214688 h 832"/>
                <a:gd name="T16" fmla="*/ 2147483646 w 1486"/>
                <a:gd name="T17" fmla="*/ 1527214688 h 832"/>
                <a:gd name="T18" fmla="*/ 2147483646 w 1486"/>
                <a:gd name="T19" fmla="*/ 1325602188 h 832"/>
                <a:gd name="T20" fmla="*/ 2147483646 w 1486"/>
                <a:gd name="T21" fmla="*/ 1123989688 h 832"/>
                <a:gd name="T22" fmla="*/ 2147483646 w 1486"/>
                <a:gd name="T23" fmla="*/ 927417500 h 832"/>
                <a:gd name="T24" fmla="*/ 2147483646 w 1486"/>
                <a:gd name="T25" fmla="*/ 730845313 h 832"/>
                <a:gd name="T26" fmla="*/ 2147483646 w 1486"/>
                <a:gd name="T27" fmla="*/ 730845313 h 832"/>
                <a:gd name="T28" fmla="*/ 2147483646 w 1486"/>
                <a:gd name="T29" fmla="*/ 544353750 h 832"/>
                <a:gd name="T30" fmla="*/ 2147483646 w 1486"/>
                <a:gd name="T31" fmla="*/ 357862188 h 832"/>
                <a:gd name="T32" fmla="*/ 2147483646 w 1486"/>
                <a:gd name="T33" fmla="*/ 176410938 h 832"/>
                <a:gd name="T34" fmla="*/ 2147483646 w 1486"/>
                <a:gd name="T35" fmla="*/ 0 h 832"/>
                <a:gd name="T36" fmla="*/ 0 w 1486"/>
                <a:gd name="T37" fmla="*/ 1522174375 h 8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86" h="832">
                  <a:moveTo>
                    <a:pt x="0" y="604"/>
                  </a:moveTo>
                  <a:lnTo>
                    <a:pt x="1468" y="832"/>
                  </a:lnTo>
                  <a:lnTo>
                    <a:pt x="1476" y="776"/>
                  </a:lnTo>
                  <a:lnTo>
                    <a:pt x="1482" y="722"/>
                  </a:lnTo>
                  <a:lnTo>
                    <a:pt x="1484" y="664"/>
                  </a:lnTo>
                  <a:lnTo>
                    <a:pt x="1486" y="606"/>
                  </a:lnTo>
                  <a:lnTo>
                    <a:pt x="1484" y="526"/>
                  </a:lnTo>
                  <a:lnTo>
                    <a:pt x="1478" y="446"/>
                  </a:lnTo>
                  <a:lnTo>
                    <a:pt x="1466" y="368"/>
                  </a:lnTo>
                  <a:lnTo>
                    <a:pt x="1452" y="290"/>
                  </a:lnTo>
                  <a:lnTo>
                    <a:pt x="1434" y="216"/>
                  </a:lnTo>
                  <a:lnTo>
                    <a:pt x="1412" y="142"/>
                  </a:lnTo>
                  <a:lnTo>
                    <a:pt x="1386" y="70"/>
                  </a:lnTo>
                  <a:lnTo>
                    <a:pt x="1358" y="0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6" name="Freeform 14"/>
            <p:cNvSpPr>
              <a:spLocks/>
            </p:cNvSpPr>
            <p:nvPr/>
          </p:nvSpPr>
          <p:spPr bwMode="auto">
            <a:xfrm>
              <a:off x="4581525" y="1441450"/>
              <a:ext cx="2155825" cy="1978025"/>
            </a:xfrm>
            <a:custGeom>
              <a:avLst/>
              <a:gdLst>
                <a:gd name="T0" fmla="*/ 2041326563 w 1358"/>
                <a:gd name="T1" fmla="*/ 0 h 1246"/>
                <a:gd name="T2" fmla="*/ 0 w 1358"/>
                <a:gd name="T3" fmla="*/ 2147483646 h 1246"/>
                <a:gd name="T4" fmla="*/ 2147483646 w 1358"/>
                <a:gd name="T5" fmla="*/ 1617940313 h 1246"/>
                <a:gd name="T6" fmla="*/ 2147483646 w 1358"/>
                <a:gd name="T7" fmla="*/ 1617940313 h 1246"/>
                <a:gd name="T8" fmla="*/ 2147483646 w 1358"/>
                <a:gd name="T9" fmla="*/ 1496972813 h 1246"/>
                <a:gd name="T10" fmla="*/ 2147483646 w 1358"/>
                <a:gd name="T11" fmla="*/ 1376005313 h 1246"/>
                <a:gd name="T12" fmla="*/ 2147483646 w 1358"/>
                <a:gd name="T13" fmla="*/ 1255037813 h 1246"/>
                <a:gd name="T14" fmla="*/ 2147483646 w 1358"/>
                <a:gd name="T15" fmla="*/ 1139110625 h 1246"/>
                <a:gd name="T16" fmla="*/ 2147483646 w 1358"/>
                <a:gd name="T17" fmla="*/ 1028223750 h 1246"/>
                <a:gd name="T18" fmla="*/ 2147483646 w 1358"/>
                <a:gd name="T19" fmla="*/ 917336875 h 1246"/>
                <a:gd name="T20" fmla="*/ 2147483646 w 1358"/>
                <a:gd name="T21" fmla="*/ 811490313 h 1246"/>
                <a:gd name="T22" fmla="*/ 2147483646 w 1358"/>
                <a:gd name="T23" fmla="*/ 710684063 h 1246"/>
                <a:gd name="T24" fmla="*/ 2147483646 w 1358"/>
                <a:gd name="T25" fmla="*/ 710684063 h 1246"/>
                <a:gd name="T26" fmla="*/ 2147483646 w 1358"/>
                <a:gd name="T27" fmla="*/ 609877813 h 1246"/>
                <a:gd name="T28" fmla="*/ 2147483646 w 1358"/>
                <a:gd name="T29" fmla="*/ 509071563 h 1246"/>
                <a:gd name="T30" fmla="*/ 2147483646 w 1358"/>
                <a:gd name="T31" fmla="*/ 418345938 h 1246"/>
                <a:gd name="T32" fmla="*/ 2147483646 w 1358"/>
                <a:gd name="T33" fmla="*/ 327620313 h 1246"/>
                <a:gd name="T34" fmla="*/ 2147483646 w 1358"/>
                <a:gd name="T35" fmla="*/ 241935000 h 1246"/>
                <a:gd name="T36" fmla="*/ 2147483646 w 1358"/>
                <a:gd name="T37" fmla="*/ 156249688 h 1246"/>
                <a:gd name="T38" fmla="*/ 2147483646 w 1358"/>
                <a:gd name="T39" fmla="*/ 75604688 h 1246"/>
                <a:gd name="T40" fmla="*/ 2041326563 w 1358"/>
                <a:gd name="T41" fmla="*/ 0 h 1246"/>
                <a:gd name="T42" fmla="*/ 2041326563 w 1358"/>
                <a:gd name="T43" fmla="*/ 0 h 12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358" h="1246">
                  <a:moveTo>
                    <a:pt x="810" y="0"/>
                  </a:moveTo>
                  <a:lnTo>
                    <a:pt x="0" y="1246"/>
                  </a:lnTo>
                  <a:lnTo>
                    <a:pt x="1358" y="642"/>
                  </a:lnTo>
                  <a:lnTo>
                    <a:pt x="1334" y="594"/>
                  </a:lnTo>
                  <a:lnTo>
                    <a:pt x="1310" y="546"/>
                  </a:lnTo>
                  <a:lnTo>
                    <a:pt x="1284" y="498"/>
                  </a:lnTo>
                  <a:lnTo>
                    <a:pt x="1256" y="452"/>
                  </a:lnTo>
                  <a:lnTo>
                    <a:pt x="1226" y="408"/>
                  </a:lnTo>
                  <a:lnTo>
                    <a:pt x="1196" y="364"/>
                  </a:lnTo>
                  <a:lnTo>
                    <a:pt x="1164" y="322"/>
                  </a:lnTo>
                  <a:lnTo>
                    <a:pt x="1130" y="282"/>
                  </a:lnTo>
                  <a:lnTo>
                    <a:pt x="1094" y="242"/>
                  </a:lnTo>
                  <a:lnTo>
                    <a:pt x="1058" y="202"/>
                  </a:lnTo>
                  <a:lnTo>
                    <a:pt x="1020" y="166"/>
                  </a:lnTo>
                  <a:lnTo>
                    <a:pt x="980" y="130"/>
                  </a:lnTo>
                  <a:lnTo>
                    <a:pt x="940" y="96"/>
                  </a:lnTo>
                  <a:lnTo>
                    <a:pt x="898" y="62"/>
                  </a:lnTo>
                  <a:lnTo>
                    <a:pt x="854" y="30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7" name="Freeform 15"/>
            <p:cNvSpPr>
              <a:spLocks/>
            </p:cNvSpPr>
            <p:nvPr/>
          </p:nvSpPr>
          <p:spPr bwMode="auto">
            <a:xfrm>
              <a:off x="4575175" y="1057275"/>
              <a:ext cx="1285875" cy="2355850"/>
            </a:xfrm>
            <a:custGeom>
              <a:avLst/>
              <a:gdLst>
                <a:gd name="T0" fmla="*/ 0 w 810"/>
                <a:gd name="T1" fmla="*/ 0 h 1484"/>
                <a:gd name="T2" fmla="*/ 0 w 810"/>
                <a:gd name="T3" fmla="*/ 2147483646 h 1484"/>
                <a:gd name="T4" fmla="*/ 2041326563 w 810"/>
                <a:gd name="T5" fmla="*/ 604837500 h 1484"/>
                <a:gd name="T6" fmla="*/ 2041326563 w 810"/>
                <a:gd name="T7" fmla="*/ 604837500 h 1484"/>
                <a:gd name="T8" fmla="*/ 1930439688 w 810"/>
                <a:gd name="T9" fmla="*/ 534273125 h 1484"/>
                <a:gd name="T10" fmla="*/ 1814512500 w 810"/>
                <a:gd name="T11" fmla="*/ 468749063 h 1484"/>
                <a:gd name="T12" fmla="*/ 1698585313 w 810"/>
                <a:gd name="T13" fmla="*/ 408265313 h 1484"/>
                <a:gd name="T14" fmla="*/ 1582658125 w 810"/>
                <a:gd name="T15" fmla="*/ 347781563 h 1484"/>
                <a:gd name="T16" fmla="*/ 1461690625 w 810"/>
                <a:gd name="T17" fmla="*/ 297378438 h 1484"/>
                <a:gd name="T18" fmla="*/ 1335682813 w 810"/>
                <a:gd name="T19" fmla="*/ 246975313 h 1484"/>
                <a:gd name="T20" fmla="*/ 1209675000 w 810"/>
                <a:gd name="T21" fmla="*/ 201612500 h 1484"/>
                <a:gd name="T22" fmla="*/ 1083667188 w 810"/>
                <a:gd name="T23" fmla="*/ 161290000 h 1484"/>
                <a:gd name="T24" fmla="*/ 1083667188 w 810"/>
                <a:gd name="T25" fmla="*/ 161290000 h 1484"/>
                <a:gd name="T26" fmla="*/ 952619063 w 810"/>
                <a:gd name="T27" fmla="*/ 120967500 h 1484"/>
                <a:gd name="T28" fmla="*/ 821570938 w 810"/>
                <a:gd name="T29" fmla="*/ 90725625 h 1484"/>
                <a:gd name="T30" fmla="*/ 690522813 w 810"/>
                <a:gd name="T31" fmla="*/ 65524063 h 1484"/>
                <a:gd name="T32" fmla="*/ 554434375 w 810"/>
                <a:gd name="T33" fmla="*/ 40322500 h 1484"/>
                <a:gd name="T34" fmla="*/ 418345938 w 810"/>
                <a:gd name="T35" fmla="*/ 25201563 h 1484"/>
                <a:gd name="T36" fmla="*/ 277217188 w 810"/>
                <a:gd name="T37" fmla="*/ 10080625 h 1484"/>
                <a:gd name="T38" fmla="*/ 141128750 w 810"/>
                <a:gd name="T39" fmla="*/ 5040313 h 1484"/>
                <a:gd name="T40" fmla="*/ 0 w 810"/>
                <a:gd name="T41" fmla="*/ 0 h 1484"/>
                <a:gd name="T42" fmla="*/ 0 w 810"/>
                <a:gd name="T43" fmla="*/ 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0" h="1484">
                  <a:moveTo>
                    <a:pt x="0" y="0"/>
                  </a:moveTo>
                  <a:lnTo>
                    <a:pt x="0" y="1484"/>
                  </a:lnTo>
                  <a:lnTo>
                    <a:pt x="810" y="240"/>
                  </a:lnTo>
                  <a:lnTo>
                    <a:pt x="766" y="212"/>
                  </a:lnTo>
                  <a:lnTo>
                    <a:pt x="720" y="186"/>
                  </a:lnTo>
                  <a:lnTo>
                    <a:pt x="674" y="162"/>
                  </a:lnTo>
                  <a:lnTo>
                    <a:pt x="628" y="138"/>
                  </a:lnTo>
                  <a:lnTo>
                    <a:pt x="580" y="118"/>
                  </a:lnTo>
                  <a:lnTo>
                    <a:pt x="530" y="98"/>
                  </a:lnTo>
                  <a:lnTo>
                    <a:pt x="480" y="80"/>
                  </a:lnTo>
                  <a:lnTo>
                    <a:pt x="430" y="64"/>
                  </a:lnTo>
                  <a:lnTo>
                    <a:pt x="378" y="48"/>
                  </a:lnTo>
                  <a:lnTo>
                    <a:pt x="326" y="36"/>
                  </a:lnTo>
                  <a:lnTo>
                    <a:pt x="274" y="26"/>
                  </a:lnTo>
                  <a:lnTo>
                    <a:pt x="220" y="16"/>
                  </a:lnTo>
                  <a:lnTo>
                    <a:pt x="166" y="10"/>
                  </a:lnTo>
                  <a:lnTo>
                    <a:pt x="110" y="4"/>
                  </a:lnTo>
                  <a:lnTo>
                    <a:pt x="5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99" name="Group 17"/>
          <p:cNvGrpSpPr>
            <a:grpSpLocks/>
          </p:cNvGrpSpPr>
          <p:nvPr/>
        </p:nvGrpSpPr>
        <p:grpSpPr bwMode="auto">
          <a:xfrm>
            <a:off x="4884738" y="2636838"/>
            <a:ext cx="1619250" cy="1620837"/>
            <a:chOff x="2200275" y="1057275"/>
            <a:chExt cx="4743450" cy="4743450"/>
          </a:xfrm>
        </p:grpSpPr>
        <p:sp>
          <p:nvSpPr>
            <p:cNvPr id="4176" name="Freeform 5"/>
            <p:cNvSpPr>
              <a:spLocks/>
            </p:cNvSpPr>
            <p:nvPr/>
          </p:nvSpPr>
          <p:spPr bwMode="auto">
            <a:xfrm>
              <a:off x="3279775" y="1057275"/>
              <a:ext cx="1289050" cy="2355850"/>
            </a:xfrm>
            <a:custGeom>
              <a:avLst/>
              <a:gdLst>
                <a:gd name="T0" fmla="*/ 0 w 812"/>
                <a:gd name="T1" fmla="*/ 604837500 h 1484"/>
                <a:gd name="T2" fmla="*/ 816530625 w 812"/>
                <a:gd name="T3" fmla="*/ 1859875313 h 1484"/>
                <a:gd name="T4" fmla="*/ 2046366875 w 812"/>
                <a:gd name="T5" fmla="*/ 2147483646 h 1484"/>
                <a:gd name="T6" fmla="*/ 2041326563 w 812"/>
                <a:gd name="T7" fmla="*/ 0 h 1484"/>
                <a:gd name="T8" fmla="*/ 2041326563 w 812"/>
                <a:gd name="T9" fmla="*/ 0 h 1484"/>
                <a:gd name="T10" fmla="*/ 1849794688 w 812"/>
                <a:gd name="T11" fmla="*/ 5040313 h 1484"/>
                <a:gd name="T12" fmla="*/ 1658262813 w 812"/>
                <a:gd name="T13" fmla="*/ 20161250 h 1484"/>
                <a:gd name="T14" fmla="*/ 1658262813 w 812"/>
                <a:gd name="T15" fmla="*/ 20161250 h 1484"/>
                <a:gd name="T16" fmla="*/ 1481851875 w 812"/>
                <a:gd name="T17" fmla="*/ 45362813 h 1484"/>
                <a:gd name="T18" fmla="*/ 1305440938 w 812"/>
                <a:gd name="T19" fmla="*/ 75604688 h 1484"/>
                <a:gd name="T20" fmla="*/ 1129030000 w 812"/>
                <a:gd name="T21" fmla="*/ 115927188 h 1484"/>
                <a:gd name="T22" fmla="*/ 957659375 w 812"/>
                <a:gd name="T23" fmla="*/ 161290000 h 1484"/>
                <a:gd name="T24" fmla="*/ 957659375 w 812"/>
                <a:gd name="T25" fmla="*/ 161290000 h 1484"/>
                <a:gd name="T26" fmla="*/ 831651563 w 812"/>
                <a:gd name="T27" fmla="*/ 201612500 h 1484"/>
                <a:gd name="T28" fmla="*/ 705643750 w 812"/>
                <a:gd name="T29" fmla="*/ 246975313 h 1484"/>
                <a:gd name="T30" fmla="*/ 584676250 w 812"/>
                <a:gd name="T31" fmla="*/ 297378438 h 1484"/>
                <a:gd name="T32" fmla="*/ 463708750 w 812"/>
                <a:gd name="T33" fmla="*/ 352821875 h 1484"/>
                <a:gd name="T34" fmla="*/ 342741250 w 812"/>
                <a:gd name="T35" fmla="*/ 408265313 h 1484"/>
                <a:gd name="T36" fmla="*/ 226814063 w 812"/>
                <a:gd name="T37" fmla="*/ 468749063 h 1484"/>
                <a:gd name="T38" fmla="*/ 110886875 w 812"/>
                <a:gd name="T39" fmla="*/ 539313438 h 1484"/>
                <a:gd name="T40" fmla="*/ 0 w 812"/>
                <a:gd name="T41" fmla="*/ 604837500 h 1484"/>
                <a:gd name="T42" fmla="*/ 0 w 812"/>
                <a:gd name="T43" fmla="*/ 60483750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2" h="1484">
                  <a:moveTo>
                    <a:pt x="0" y="240"/>
                  </a:moveTo>
                  <a:lnTo>
                    <a:pt x="324" y="738"/>
                  </a:lnTo>
                  <a:lnTo>
                    <a:pt x="812" y="1484"/>
                  </a:lnTo>
                  <a:lnTo>
                    <a:pt x="810" y="0"/>
                  </a:lnTo>
                  <a:lnTo>
                    <a:pt x="734" y="2"/>
                  </a:lnTo>
                  <a:lnTo>
                    <a:pt x="658" y="8"/>
                  </a:lnTo>
                  <a:lnTo>
                    <a:pt x="588" y="18"/>
                  </a:lnTo>
                  <a:lnTo>
                    <a:pt x="518" y="30"/>
                  </a:lnTo>
                  <a:lnTo>
                    <a:pt x="448" y="46"/>
                  </a:lnTo>
                  <a:lnTo>
                    <a:pt x="380" y="64"/>
                  </a:lnTo>
                  <a:lnTo>
                    <a:pt x="330" y="80"/>
                  </a:lnTo>
                  <a:lnTo>
                    <a:pt x="280" y="98"/>
                  </a:lnTo>
                  <a:lnTo>
                    <a:pt x="232" y="118"/>
                  </a:lnTo>
                  <a:lnTo>
                    <a:pt x="184" y="140"/>
                  </a:lnTo>
                  <a:lnTo>
                    <a:pt x="136" y="162"/>
                  </a:lnTo>
                  <a:lnTo>
                    <a:pt x="90" y="186"/>
                  </a:lnTo>
                  <a:lnTo>
                    <a:pt x="44" y="2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FFF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7" name="Freeform 6"/>
            <p:cNvSpPr>
              <a:spLocks/>
            </p:cNvSpPr>
            <p:nvPr/>
          </p:nvSpPr>
          <p:spPr bwMode="auto">
            <a:xfrm>
              <a:off x="2406650" y="1444625"/>
              <a:ext cx="2152650" cy="1974850"/>
            </a:xfrm>
            <a:custGeom>
              <a:avLst/>
              <a:gdLst>
                <a:gd name="T0" fmla="*/ 0 w 1356"/>
                <a:gd name="T1" fmla="*/ 1612900000 h 1244"/>
                <a:gd name="T2" fmla="*/ 1693545000 w 1356"/>
                <a:gd name="T3" fmla="*/ 2147483646 h 1244"/>
                <a:gd name="T4" fmla="*/ 2147483646 w 1356"/>
                <a:gd name="T5" fmla="*/ 2147483646 h 1244"/>
                <a:gd name="T6" fmla="*/ 2147483646 w 1356"/>
                <a:gd name="T7" fmla="*/ 1260078125 h 1244"/>
                <a:gd name="T8" fmla="*/ 1376005313 w 1356"/>
                <a:gd name="T9" fmla="*/ 0 h 1244"/>
                <a:gd name="T10" fmla="*/ 1376005313 w 1356"/>
                <a:gd name="T11" fmla="*/ 0 h 1244"/>
                <a:gd name="T12" fmla="*/ 1265118438 w 1356"/>
                <a:gd name="T13" fmla="*/ 75604688 h 1244"/>
                <a:gd name="T14" fmla="*/ 1154231563 w 1356"/>
                <a:gd name="T15" fmla="*/ 156249688 h 1244"/>
                <a:gd name="T16" fmla="*/ 1053425313 w 1356"/>
                <a:gd name="T17" fmla="*/ 236894688 h 1244"/>
                <a:gd name="T18" fmla="*/ 947578750 w 1356"/>
                <a:gd name="T19" fmla="*/ 322580000 h 1244"/>
                <a:gd name="T20" fmla="*/ 851812813 w 1356"/>
                <a:gd name="T21" fmla="*/ 413305625 h 1244"/>
                <a:gd name="T22" fmla="*/ 756046875 w 1356"/>
                <a:gd name="T23" fmla="*/ 509071563 h 1244"/>
                <a:gd name="T24" fmla="*/ 660280938 w 1356"/>
                <a:gd name="T25" fmla="*/ 604837500 h 1244"/>
                <a:gd name="T26" fmla="*/ 574595625 w 1356"/>
                <a:gd name="T27" fmla="*/ 705643750 h 1244"/>
                <a:gd name="T28" fmla="*/ 488910313 w 1356"/>
                <a:gd name="T29" fmla="*/ 811490313 h 1244"/>
                <a:gd name="T30" fmla="*/ 408265313 w 1356"/>
                <a:gd name="T31" fmla="*/ 917336875 h 1244"/>
                <a:gd name="T32" fmla="*/ 327620313 w 1356"/>
                <a:gd name="T33" fmla="*/ 1028223750 h 1244"/>
                <a:gd name="T34" fmla="*/ 252015625 w 1356"/>
                <a:gd name="T35" fmla="*/ 1139110625 h 1244"/>
                <a:gd name="T36" fmla="*/ 186491563 w 1356"/>
                <a:gd name="T37" fmla="*/ 1255037813 h 1244"/>
                <a:gd name="T38" fmla="*/ 115927188 w 1356"/>
                <a:gd name="T39" fmla="*/ 1370965000 h 1244"/>
                <a:gd name="T40" fmla="*/ 55443438 w 1356"/>
                <a:gd name="T41" fmla="*/ 1491932500 h 1244"/>
                <a:gd name="T42" fmla="*/ 0 w 1356"/>
                <a:gd name="T43" fmla="*/ 1612900000 h 1244"/>
                <a:gd name="T44" fmla="*/ 0 w 1356"/>
                <a:gd name="T45" fmla="*/ 1612900000 h 12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56" h="1244">
                  <a:moveTo>
                    <a:pt x="0" y="640"/>
                  </a:moveTo>
                  <a:lnTo>
                    <a:pt x="672" y="940"/>
                  </a:lnTo>
                  <a:lnTo>
                    <a:pt x="1356" y="1244"/>
                  </a:lnTo>
                  <a:lnTo>
                    <a:pt x="872" y="500"/>
                  </a:lnTo>
                  <a:lnTo>
                    <a:pt x="546" y="0"/>
                  </a:lnTo>
                  <a:lnTo>
                    <a:pt x="502" y="30"/>
                  </a:lnTo>
                  <a:lnTo>
                    <a:pt x="458" y="62"/>
                  </a:lnTo>
                  <a:lnTo>
                    <a:pt x="418" y="94"/>
                  </a:lnTo>
                  <a:lnTo>
                    <a:pt x="376" y="128"/>
                  </a:lnTo>
                  <a:lnTo>
                    <a:pt x="338" y="164"/>
                  </a:lnTo>
                  <a:lnTo>
                    <a:pt x="300" y="202"/>
                  </a:lnTo>
                  <a:lnTo>
                    <a:pt x="262" y="240"/>
                  </a:lnTo>
                  <a:lnTo>
                    <a:pt x="228" y="280"/>
                  </a:lnTo>
                  <a:lnTo>
                    <a:pt x="194" y="322"/>
                  </a:lnTo>
                  <a:lnTo>
                    <a:pt x="162" y="364"/>
                  </a:lnTo>
                  <a:lnTo>
                    <a:pt x="130" y="408"/>
                  </a:lnTo>
                  <a:lnTo>
                    <a:pt x="100" y="452"/>
                  </a:lnTo>
                  <a:lnTo>
                    <a:pt x="74" y="498"/>
                  </a:lnTo>
                  <a:lnTo>
                    <a:pt x="46" y="544"/>
                  </a:lnTo>
                  <a:lnTo>
                    <a:pt x="22" y="592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FFF3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8" name="Freeform 7"/>
            <p:cNvSpPr>
              <a:spLocks/>
            </p:cNvSpPr>
            <p:nvPr/>
          </p:nvSpPr>
          <p:spPr bwMode="auto">
            <a:xfrm>
              <a:off x="2200275" y="2470150"/>
              <a:ext cx="2355850" cy="1317625"/>
            </a:xfrm>
            <a:custGeom>
              <a:avLst/>
              <a:gdLst>
                <a:gd name="T0" fmla="*/ 0 w 1484"/>
                <a:gd name="T1" fmla="*/ 1522174375 h 830"/>
                <a:gd name="T2" fmla="*/ 0 w 1484"/>
                <a:gd name="T3" fmla="*/ 1522174375 h 830"/>
                <a:gd name="T4" fmla="*/ 5040313 w 1484"/>
                <a:gd name="T5" fmla="*/ 1668343438 h 830"/>
                <a:gd name="T6" fmla="*/ 10080625 w 1484"/>
                <a:gd name="T7" fmla="*/ 1814512500 h 830"/>
                <a:gd name="T8" fmla="*/ 10080625 w 1484"/>
                <a:gd name="T9" fmla="*/ 1814512500 h 830"/>
                <a:gd name="T10" fmla="*/ 25201563 w 1484"/>
                <a:gd name="T11" fmla="*/ 1950600938 h 830"/>
                <a:gd name="T12" fmla="*/ 45362813 w 1484"/>
                <a:gd name="T13" fmla="*/ 2091729688 h 830"/>
                <a:gd name="T14" fmla="*/ 1466730938 w 1484"/>
                <a:gd name="T15" fmla="*/ 1869955938 h 830"/>
                <a:gd name="T16" fmla="*/ 1507053438 w 1484"/>
                <a:gd name="T17" fmla="*/ 1864915625 h 830"/>
                <a:gd name="T18" fmla="*/ 2147483646 w 1484"/>
                <a:gd name="T19" fmla="*/ 1517134063 h 830"/>
                <a:gd name="T20" fmla="*/ 2016125000 w 1484"/>
                <a:gd name="T21" fmla="*/ 751006563 h 830"/>
                <a:gd name="T22" fmla="*/ 322580000 w 1484"/>
                <a:gd name="T23" fmla="*/ 0 h 830"/>
                <a:gd name="T24" fmla="*/ 322580000 w 1484"/>
                <a:gd name="T25" fmla="*/ 0 h 830"/>
                <a:gd name="T26" fmla="*/ 241935000 w 1484"/>
                <a:gd name="T27" fmla="*/ 186491563 h 830"/>
                <a:gd name="T28" fmla="*/ 176410938 w 1484"/>
                <a:gd name="T29" fmla="*/ 383063750 h 830"/>
                <a:gd name="T30" fmla="*/ 176410938 w 1484"/>
                <a:gd name="T31" fmla="*/ 383063750 h 830"/>
                <a:gd name="T32" fmla="*/ 126007813 w 1484"/>
                <a:gd name="T33" fmla="*/ 554434375 h 830"/>
                <a:gd name="T34" fmla="*/ 85685313 w 1484"/>
                <a:gd name="T35" fmla="*/ 725805000 h 830"/>
                <a:gd name="T36" fmla="*/ 85685313 w 1484"/>
                <a:gd name="T37" fmla="*/ 725805000 h 830"/>
                <a:gd name="T38" fmla="*/ 45362813 w 1484"/>
                <a:gd name="T39" fmla="*/ 922377188 h 830"/>
                <a:gd name="T40" fmla="*/ 20161250 w 1484"/>
                <a:gd name="T41" fmla="*/ 1118949375 h 830"/>
                <a:gd name="T42" fmla="*/ 5040313 w 1484"/>
                <a:gd name="T43" fmla="*/ 1320561875 h 830"/>
                <a:gd name="T44" fmla="*/ 0 w 1484"/>
                <a:gd name="T45" fmla="*/ 1522174375 h 830"/>
                <a:gd name="T46" fmla="*/ 0 w 1484"/>
                <a:gd name="T47" fmla="*/ 1522174375 h 83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84" h="830">
                  <a:moveTo>
                    <a:pt x="0" y="604"/>
                  </a:moveTo>
                  <a:lnTo>
                    <a:pt x="0" y="604"/>
                  </a:lnTo>
                  <a:lnTo>
                    <a:pt x="2" y="662"/>
                  </a:lnTo>
                  <a:lnTo>
                    <a:pt x="4" y="720"/>
                  </a:lnTo>
                  <a:lnTo>
                    <a:pt x="10" y="774"/>
                  </a:lnTo>
                  <a:lnTo>
                    <a:pt x="18" y="830"/>
                  </a:lnTo>
                  <a:lnTo>
                    <a:pt x="582" y="742"/>
                  </a:lnTo>
                  <a:lnTo>
                    <a:pt x="598" y="740"/>
                  </a:lnTo>
                  <a:lnTo>
                    <a:pt x="1484" y="602"/>
                  </a:lnTo>
                  <a:lnTo>
                    <a:pt x="800" y="298"/>
                  </a:lnTo>
                  <a:lnTo>
                    <a:pt x="128" y="0"/>
                  </a:lnTo>
                  <a:lnTo>
                    <a:pt x="96" y="74"/>
                  </a:lnTo>
                  <a:lnTo>
                    <a:pt x="70" y="152"/>
                  </a:lnTo>
                  <a:lnTo>
                    <a:pt x="50" y="220"/>
                  </a:lnTo>
                  <a:lnTo>
                    <a:pt x="34" y="288"/>
                  </a:lnTo>
                  <a:lnTo>
                    <a:pt x="18" y="366"/>
                  </a:lnTo>
                  <a:lnTo>
                    <a:pt x="8" y="444"/>
                  </a:lnTo>
                  <a:lnTo>
                    <a:pt x="2" y="524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FFF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9" name="Freeform 8"/>
            <p:cNvSpPr>
              <a:spLocks/>
            </p:cNvSpPr>
            <p:nvPr/>
          </p:nvSpPr>
          <p:spPr bwMode="auto">
            <a:xfrm>
              <a:off x="2228850" y="3435350"/>
              <a:ext cx="2330450" cy="1555750"/>
            </a:xfrm>
            <a:custGeom>
              <a:avLst/>
              <a:gdLst>
                <a:gd name="T0" fmla="*/ 1431448750 w 1468"/>
                <a:gd name="T1" fmla="*/ 347781563 h 980"/>
                <a:gd name="T2" fmla="*/ 0 w 1468"/>
                <a:gd name="T3" fmla="*/ 569555313 h 980"/>
                <a:gd name="T4" fmla="*/ 0 w 1468"/>
                <a:gd name="T5" fmla="*/ 569555313 h 980"/>
                <a:gd name="T6" fmla="*/ 25201563 w 1468"/>
                <a:gd name="T7" fmla="*/ 705643750 h 980"/>
                <a:gd name="T8" fmla="*/ 50403125 w 1468"/>
                <a:gd name="T9" fmla="*/ 836691875 h 980"/>
                <a:gd name="T10" fmla="*/ 85685313 w 1468"/>
                <a:gd name="T11" fmla="*/ 967740000 h 980"/>
                <a:gd name="T12" fmla="*/ 120967500 w 1468"/>
                <a:gd name="T13" fmla="*/ 1098788125 h 980"/>
                <a:gd name="T14" fmla="*/ 161290000 w 1468"/>
                <a:gd name="T15" fmla="*/ 1224795938 h 980"/>
                <a:gd name="T16" fmla="*/ 206652813 w 1468"/>
                <a:gd name="T17" fmla="*/ 1350803750 h 980"/>
                <a:gd name="T18" fmla="*/ 257055938 w 1468"/>
                <a:gd name="T19" fmla="*/ 1476811563 h 980"/>
                <a:gd name="T20" fmla="*/ 312499375 w 1468"/>
                <a:gd name="T21" fmla="*/ 1597779063 h 980"/>
                <a:gd name="T22" fmla="*/ 312499375 w 1468"/>
                <a:gd name="T23" fmla="*/ 1597779063 h 980"/>
                <a:gd name="T24" fmla="*/ 383063750 w 1468"/>
                <a:gd name="T25" fmla="*/ 1738907813 h 980"/>
                <a:gd name="T26" fmla="*/ 463708750 w 1468"/>
                <a:gd name="T27" fmla="*/ 1880036563 h 980"/>
                <a:gd name="T28" fmla="*/ 544353750 w 1468"/>
                <a:gd name="T29" fmla="*/ 2011084688 h 980"/>
                <a:gd name="T30" fmla="*/ 635079375 w 1468"/>
                <a:gd name="T31" fmla="*/ 2147173125 h 980"/>
                <a:gd name="T32" fmla="*/ 635079375 w 1468"/>
                <a:gd name="T33" fmla="*/ 2147173125 h 980"/>
                <a:gd name="T34" fmla="*/ 756046875 w 1468"/>
                <a:gd name="T35" fmla="*/ 2147483646 h 980"/>
                <a:gd name="T36" fmla="*/ 887095000 w 1468"/>
                <a:gd name="T37" fmla="*/ 2147483646 h 980"/>
                <a:gd name="T38" fmla="*/ 2147483646 w 1468"/>
                <a:gd name="T39" fmla="*/ 1285279688 h 980"/>
                <a:gd name="T40" fmla="*/ 2147483646 w 1468"/>
                <a:gd name="T41" fmla="*/ 0 h 980"/>
                <a:gd name="T42" fmla="*/ 1456650313 w 1468"/>
                <a:gd name="T43" fmla="*/ 347781563 h 980"/>
                <a:gd name="T44" fmla="*/ 1446569688 w 1468"/>
                <a:gd name="T45" fmla="*/ 367942813 h 980"/>
                <a:gd name="T46" fmla="*/ 1431448750 w 1468"/>
                <a:gd name="T47" fmla="*/ 347781563 h 9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68" h="980">
                  <a:moveTo>
                    <a:pt x="568" y="138"/>
                  </a:moveTo>
                  <a:lnTo>
                    <a:pt x="0" y="226"/>
                  </a:lnTo>
                  <a:lnTo>
                    <a:pt x="10" y="280"/>
                  </a:lnTo>
                  <a:lnTo>
                    <a:pt x="20" y="332"/>
                  </a:lnTo>
                  <a:lnTo>
                    <a:pt x="34" y="384"/>
                  </a:lnTo>
                  <a:lnTo>
                    <a:pt x="48" y="436"/>
                  </a:lnTo>
                  <a:lnTo>
                    <a:pt x="64" y="486"/>
                  </a:lnTo>
                  <a:lnTo>
                    <a:pt x="82" y="536"/>
                  </a:lnTo>
                  <a:lnTo>
                    <a:pt x="102" y="586"/>
                  </a:lnTo>
                  <a:lnTo>
                    <a:pt x="124" y="634"/>
                  </a:lnTo>
                  <a:lnTo>
                    <a:pt x="152" y="690"/>
                  </a:lnTo>
                  <a:lnTo>
                    <a:pt x="184" y="746"/>
                  </a:lnTo>
                  <a:lnTo>
                    <a:pt x="216" y="798"/>
                  </a:lnTo>
                  <a:lnTo>
                    <a:pt x="252" y="852"/>
                  </a:lnTo>
                  <a:lnTo>
                    <a:pt x="300" y="918"/>
                  </a:lnTo>
                  <a:lnTo>
                    <a:pt x="352" y="980"/>
                  </a:lnTo>
                  <a:lnTo>
                    <a:pt x="888" y="510"/>
                  </a:lnTo>
                  <a:lnTo>
                    <a:pt x="1468" y="0"/>
                  </a:lnTo>
                  <a:lnTo>
                    <a:pt x="578" y="138"/>
                  </a:lnTo>
                  <a:lnTo>
                    <a:pt x="574" y="146"/>
                  </a:lnTo>
                  <a:lnTo>
                    <a:pt x="568" y="138"/>
                  </a:lnTo>
                  <a:close/>
                </a:path>
              </a:pathLst>
            </a:custGeom>
            <a:solidFill>
              <a:srgbClr val="FFF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0" name="Freeform 9"/>
            <p:cNvSpPr>
              <a:spLocks/>
            </p:cNvSpPr>
            <p:nvPr/>
          </p:nvSpPr>
          <p:spPr bwMode="auto">
            <a:xfrm>
              <a:off x="2794000" y="3441700"/>
              <a:ext cx="1768475" cy="2263775"/>
            </a:xfrm>
            <a:custGeom>
              <a:avLst/>
              <a:gdLst>
                <a:gd name="T0" fmla="*/ 1350803750 w 1114"/>
                <a:gd name="T1" fmla="*/ 1280239375 h 1426"/>
                <a:gd name="T2" fmla="*/ 0 w 1114"/>
                <a:gd name="T3" fmla="*/ 2147483646 h 1426"/>
                <a:gd name="T4" fmla="*/ 0 w 1114"/>
                <a:gd name="T5" fmla="*/ 2147483646 h 1426"/>
                <a:gd name="T6" fmla="*/ 90725625 w 1114"/>
                <a:gd name="T7" fmla="*/ 2147483646 h 1426"/>
                <a:gd name="T8" fmla="*/ 181451250 w 1114"/>
                <a:gd name="T9" fmla="*/ 2147483646 h 1426"/>
                <a:gd name="T10" fmla="*/ 277217188 w 1114"/>
                <a:gd name="T11" fmla="*/ 2147483646 h 1426"/>
                <a:gd name="T12" fmla="*/ 372983125 w 1114"/>
                <a:gd name="T13" fmla="*/ 2147483646 h 1426"/>
                <a:gd name="T14" fmla="*/ 473789375 w 1114"/>
                <a:gd name="T15" fmla="*/ 2147483646 h 1426"/>
                <a:gd name="T16" fmla="*/ 579635938 w 1114"/>
                <a:gd name="T17" fmla="*/ 2147483646 h 1426"/>
                <a:gd name="T18" fmla="*/ 685482500 w 1114"/>
                <a:gd name="T19" fmla="*/ 2147483646 h 1426"/>
                <a:gd name="T20" fmla="*/ 796369375 w 1114"/>
                <a:gd name="T21" fmla="*/ 2147483646 h 1426"/>
                <a:gd name="T22" fmla="*/ 796369375 w 1114"/>
                <a:gd name="T23" fmla="*/ 2147483646 h 1426"/>
                <a:gd name="T24" fmla="*/ 907256250 w 1114"/>
                <a:gd name="T25" fmla="*/ 2147483646 h 1426"/>
                <a:gd name="T26" fmla="*/ 1023183438 w 1114"/>
                <a:gd name="T27" fmla="*/ 2147483646 h 1426"/>
                <a:gd name="T28" fmla="*/ 1144150938 w 1114"/>
                <a:gd name="T29" fmla="*/ 2147483646 h 1426"/>
                <a:gd name="T30" fmla="*/ 1260078125 w 1114"/>
                <a:gd name="T31" fmla="*/ 2147483646 h 1426"/>
                <a:gd name="T32" fmla="*/ 1386085938 w 1114"/>
                <a:gd name="T33" fmla="*/ 2147483646 h 1426"/>
                <a:gd name="T34" fmla="*/ 1507053438 w 1114"/>
                <a:gd name="T35" fmla="*/ 2147483646 h 1426"/>
                <a:gd name="T36" fmla="*/ 1633061250 w 1114"/>
                <a:gd name="T37" fmla="*/ 2147483646 h 1426"/>
                <a:gd name="T38" fmla="*/ 1764109375 w 1114"/>
                <a:gd name="T39" fmla="*/ 2147483646 h 1426"/>
                <a:gd name="T40" fmla="*/ 2147483646 w 1114"/>
                <a:gd name="T41" fmla="*/ 2147483646 h 1426"/>
                <a:gd name="T42" fmla="*/ 2147483646 w 1114"/>
                <a:gd name="T43" fmla="*/ 0 h 1426"/>
                <a:gd name="T44" fmla="*/ 1350803750 w 1114"/>
                <a:gd name="T45" fmla="*/ 1280239375 h 14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14" h="1426">
                  <a:moveTo>
                    <a:pt x="536" y="508"/>
                  </a:moveTo>
                  <a:lnTo>
                    <a:pt x="0" y="980"/>
                  </a:lnTo>
                  <a:lnTo>
                    <a:pt x="36" y="1020"/>
                  </a:lnTo>
                  <a:lnTo>
                    <a:pt x="72" y="1056"/>
                  </a:lnTo>
                  <a:lnTo>
                    <a:pt x="110" y="1092"/>
                  </a:lnTo>
                  <a:lnTo>
                    <a:pt x="148" y="1126"/>
                  </a:lnTo>
                  <a:lnTo>
                    <a:pt x="188" y="1160"/>
                  </a:lnTo>
                  <a:lnTo>
                    <a:pt x="230" y="1192"/>
                  </a:lnTo>
                  <a:lnTo>
                    <a:pt x="272" y="1222"/>
                  </a:lnTo>
                  <a:lnTo>
                    <a:pt x="316" y="1252"/>
                  </a:lnTo>
                  <a:lnTo>
                    <a:pt x="360" y="1278"/>
                  </a:lnTo>
                  <a:lnTo>
                    <a:pt x="406" y="1304"/>
                  </a:lnTo>
                  <a:lnTo>
                    <a:pt x="454" y="1328"/>
                  </a:lnTo>
                  <a:lnTo>
                    <a:pt x="500" y="1352"/>
                  </a:lnTo>
                  <a:lnTo>
                    <a:pt x="550" y="1372"/>
                  </a:lnTo>
                  <a:lnTo>
                    <a:pt x="598" y="1392"/>
                  </a:lnTo>
                  <a:lnTo>
                    <a:pt x="648" y="1410"/>
                  </a:lnTo>
                  <a:lnTo>
                    <a:pt x="700" y="1426"/>
                  </a:lnTo>
                  <a:lnTo>
                    <a:pt x="858" y="880"/>
                  </a:lnTo>
                  <a:lnTo>
                    <a:pt x="1114" y="0"/>
                  </a:lnTo>
                  <a:lnTo>
                    <a:pt x="536" y="508"/>
                  </a:lnTo>
                  <a:close/>
                </a:path>
              </a:pathLst>
            </a:custGeom>
            <a:solidFill>
              <a:srgbClr val="FFF6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1" name="Freeform 10"/>
            <p:cNvSpPr>
              <a:spLocks/>
            </p:cNvSpPr>
            <p:nvPr/>
          </p:nvSpPr>
          <p:spPr bwMode="auto">
            <a:xfrm>
              <a:off x="3911600" y="3444875"/>
              <a:ext cx="1314450" cy="2355850"/>
            </a:xfrm>
            <a:custGeom>
              <a:avLst/>
              <a:gdLst>
                <a:gd name="T0" fmla="*/ 398184688 w 828"/>
                <a:gd name="T1" fmla="*/ 2147483646 h 1484"/>
                <a:gd name="T2" fmla="*/ 0 w 828"/>
                <a:gd name="T3" fmla="*/ 2147483646 h 1484"/>
                <a:gd name="T4" fmla="*/ 0 w 828"/>
                <a:gd name="T5" fmla="*/ 2147483646 h 1484"/>
                <a:gd name="T6" fmla="*/ 126007813 w 828"/>
                <a:gd name="T7" fmla="*/ 2147483646 h 1484"/>
                <a:gd name="T8" fmla="*/ 252015625 w 828"/>
                <a:gd name="T9" fmla="*/ 2147483646 h 1484"/>
                <a:gd name="T10" fmla="*/ 383063750 w 828"/>
                <a:gd name="T11" fmla="*/ 2147483646 h 1484"/>
                <a:gd name="T12" fmla="*/ 509071563 w 828"/>
                <a:gd name="T13" fmla="*/ 2147483646 h 1484"/>
                <a:gd name="T14" fmla="*/ 509071563 w 828"/>
                <a:gd name="T15" fmla="*/ 2147483646 h 1484"/>
                <a:gd name="T16" fmla="*/ 640119688 w 828"/>
                <a:gd name="T17" fmla="*/ 2147483646 h 1484"/>
                <a:gd name="T18" fmla="*/ 776208125 w 828"/>
                <a:gd name="T19" fmla="*/ 2147483646 h 1484"/>
                <a:gd name="T20" fmla="*/ 912296563 w 828"/>
                <a:gd name="T21" fmla="*/ 2147483646 h 1484"/>
                <a:gd name="T22" fmla="*/ 1048385000 w 828"/>
                <a:gd name="T23" fmla="*/ 2147483646 h 1484"/>
                <a:gd name="T24" fmla="*/ 1048385000 w 828"/>
                <a:gd name="T25" fmla="*/ 2147483646 h 1484"/>
                <a:gd name="T26" fmla="*/ 1184473438 w 828"/>
                <a:gd name="T27" fmla="*/ 2147483646 h 1484"/>
                <a:gd name="T28" fmla="*/ 1320561875 w 828"/>
                <a:gd name="T29" fmla="*/ 2147483646 h 1484"/>
                <a:gd name="T30" fmla="*/ 1451610000 w 828"/>
                <a:gd name="T31" fmla="*/ 2147483646 h 1484"/>
                <a:gd name="T32" fmla="*/ 1582658125 w 828"/>
                <a:gd name="T33" fmla="*/ 2147483646 h 1484"/>
                <a:gd name="T34" fmla="*/ 1582658125 w 828"/>
                <a:gd name="T35" fmla="*/ 2147483646 h 1484"/>
                <a:gd name="T36" fmla="*/ 1663303125 w 828"/>
                <a:gd name="T37" fmla="*/ 2147483646 h 1484"/>
                <a:gd name="T38" fmla="*/ 1663303125 w 828"/>
                <a:gd name="T39" fmla="*/ 2147483646 h 1484"/>
                <a:gd name="T40" fmla="*/ 1774190000 w 828"/>
                <a:gd name="T41" fmla="*/ 2147483646 h 1484"/>
                <a:gd name="T42" fmla="*/ 1880036563 w 828"/>
                <a:gd name="T43" fmla="*/ 2147483646 h 1484"/>
                <a:gd name="T44" fmla="*/ 1985883125 w 828"/>
                <a:gd name="T45" fmla="*/ 2147483646 h 1484"/>
                <a:gd name="T46" fmla="*/ 2086689375 w 828"/>
                <a:gd name="T47" fmla="*/ 2147483646 h 1484"/>
                <a:gd name="T48" fmla="*/ 1048385000 w 828"/>
                <a:gd name="T49" fmla="*/ 0 h 1484"/>
                <a:gd name="T50" fmla="*/ 398184688 w 828"/>
                <a:gd name="T51" fmla="*/ 2147483646 h 148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28" h="1484">
                  <a:moveTo>
                    <a:pt x="158" y="884"/>
                  </a:moveTo>
                  <a:lnTo>
                    <a:pt x="0" y="1426"/>
                  </a:lnTo>
                  <a:lnTo>
                    <a:pt x="50" y="1438"/>
                  </a:lnTo>
                  <a:lnTo>
                    <a:pt x="100" y="1450"/>
                  </a:lnTo>
                  <a:lnTo>
                    <a:pt x="152" y="1460"/>
                  </a:lnTo>
                  <a:lnTo>
                    <a:pt x="202" y="1468"/>
                  </a:lnTo>
                  <a:lnTo>
                    <a:pt x="254" y="1474"/>
                  </a:lnTo>
                  <a:lnTo>
                    <a:pt x="308" y="1480"/>
                  </a:lnTo>
                  <a:lnTo>
                    <a:pt x="362" y="1482"/>
                  </a:lnTo>
                  <a:lnTo>
                    <a:pt x="416" y="1484"/>
                  </a:lnTo>
                  <a:lnTo>
                    <a:pt x="470" y="1482"/>
                  </a:lnTo>
                  <a:lnTo>
                    <a:pt x="524" y="1480"/>
                  </a:lnTo>
                  <a:lnTo>
                    <a:pt x="576" y="1476"/>
                  </a:lnTo>
                  <a:lnTo>
                    <a:pt x="628" y="1468"/>
                  </a:lnTo>
                  <a:lnTo>
                    <a:pt x="660" y="1464"/>
                  </a:lnTo>
                  <a:lnTo>
                    <a:pt x="704" y="1456"/>
                  </a:lnTo>
                  <a:lnTo>
                    <a:pt x="746" y="1446"/>
                  </a:lnTo>
                  <a:lnTo>
                    <a:pt x="788" y="1436"/>
                  </a:lnTo>
                  <a:lnTo>
                    <a:pt x="828" y="1426"/>
                  </a:lnTo>
                  <a:lnTo>
                    <a:pt x="416" y="0"/>
                  </a:lnTo>
                  <a:lnTo>
                    <a:pt x="158" y="884"/>
                  </a:lnTo>
                  <a:close/>
                </a:path>
              </a:pathLst>
            </a:custGeom>
            <a:solidFill>
              <a:srgbClr val="FFF7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2" name="Freeform 11"/>
            <p:cNvSpPr>
              <a:spLocks/>
            </p:cNvSpPr>
            <p:nvPr/>
          </p:nvSpPr>
          <p:spPr bwMode="auto">
            <a:xfrm>
              <a:off x="4578350" y="3441700"/>
              <a:ext cx="1768475" cy="2263775"/>
            </a:xfrm>
            <a:custGeom>
              <a:avLst/>
              <a:gdLst>
                <a:gd name="T0" fmla="*/ 0 w 1114"/>
                <a:gd name="T1" fmla="*/ 0 h 1426"/>
                <a:gd name="T2" fmla="*/ 1043344688 w 1114"/>
                <a:gd name="T3" fmla="*/ 2147483646 h 1426"/>
                <a:gd name="T4" fmla="*/ 1043344688 w 1114"/>
                <a:gd name="T5" fmla="*/ 2147483646 h 1426"/>
                <a:gd name="T6" fmla="*/ 1174392813 w 1114"/>
                <a:gd name="T7" fmla="*/ 2147483646 h 1426"/>
                <a:gd name="T8" fmla="*/ 1300400625 w 1114"/>
                <a:gd name="T9" fmla="*/ 2147483646 h 1426"/>
                <a:gd name="T10" fmla="*/ 1421368125 w 1114"/>
                <a:gd name="T11" fmla="*/ 2147483646 h 1426"/>
                <a:gd name="T12" fmla="*/ 1547375938 w 1114"/>
                <a:gd name="T13" fmla="*/ 2147483646 h 1426"/>
                <a:gd name="T14" fmla="*/ 1663303125 w 1114"/>
                <a:gd name="T15" fmla="*/ 2147483646 h 1426"/>
                <a:gd name="T16" fmla="*/ 1784270625 w 1114"/>
                <a:gd name="T17" fmla="*/ 2147483646 h 1426"/>
                <a:gd name="T18" fmla="*/ 1900197813 w 1114"/>
                <a:gd name="T19" fmla="*/ 2147483646 h 1426"/>
                <a:gd name="T20" fmla="*/ 2011084688 w 1114"/>
                <a:gd name="T21" fmla="*/ 2147483646 h 1426"/>
                <a:gd name="T22" fmla="*/ 2011084688 w 1114"/>
                <a:gd name="T23" fmla="*/ 2147483646 h 1426"/>
                <a:gd name="T24" fmla="*/ 2121971563 w 1114"/>
                <a:gd name="T25" fmla="*/ 2147483646 h 1426"/>
                <a:gd name="T26" fmla="*/ 2147483646 w 1114"/>
                <a:gd name="T27" fmla="*/ 2147483646 h 1426"/>
                <a:gd name="T28" fmla="*/ 2147483646 w 1114"/>
                <a:gd name="T29" fmla="*/ 2147483646 h 1426"/>
                <a:gd name="T30" fmla="*/ 2147483646 w 1114"/>
                <a:gd name="T31" fmla="*/ 2147483646 h 1426"/>
                <a:gd name="T32" fmla="*/ 2147483646 w 1114"/>
                <a:gd name="T33" fmla="*/ 2147483646 h 1426"/>
                <a:gd name="T34" fmla="*/ 2147483646 w 1114"/>
                <a:gd name="T35" fmla="*/ 2147483646 h 1426"/>
                <a:gd name="T36" fmla="*/ 2147483646 w 1114"/>
                <a:gd name="T37" fmla="*/ 2147483646 h 1426"/>
                <a:gd name="T38" fmla="*/ 2147483646 w 1114"/>
                <a:gd name="T39" fmla="*/ 2147483646 h 1426"/>
                <a:gd name="T40" fmla="*/ 0 w 1114"/>
                <a:gd name="T41" fmla="*/ 0 h 142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114" h="1426">
                  <a:moveTo>
                    <a:pt x="0" y="0"/>
                  </a:moveTo>
                  <a:lnTo>
                    <a:pt x="414" y="1426"/>
                  </a:lnTo>
                  <a:lnTo>
                    <a:pt x="466" y="1410"/>
                  </a:lnTo>
                  <a:lnTo>
                    <a:pt x="516" y="1392"/>
                  </a:lnTo>
                  <a:lnTo>
                    <a:pt x="564" y="1374"/>
                  </a:lnTo>
                  <a:lnTo>
                    <a:pt x="614" y="1352"/>
                  </a:lnTo>
                  <a:lnTo>
                    <a:pt x="660" y="1330"/>
                  </a:lnTo>
                  <a:lnTo>
                    <a:pt x="708" y="1306"/>
                  </a:lnTo>
                  <a:lnTo>
                    <a:pt x="754" y="1280"/>
                  </a:lnTo>
                  <a:lnTo>
                    <a:pt x="798" y="1252"/>
                  </a:lnTo>
                  <a:lnTo>
                    <a:pt x="842" y="1224"/>
                  </a:lnTo>
                  <a:lnTo>
                    <a:pt x="884" y="1192"/>
                  </a:lnTo>
                  <a:lnTo>
                    <a:pt x="926" y="1160"/>
                  </a:lnTo>
                  <a:lnTo>
                    <a:pt x="966" y="1128"/>
                  </a:lnTo>
                  <a:lnTo>
                    <a:pt x="1004" y="1094"/>
                  </a:lnTo>
                  <a:lnTo>
                    <a:pt x="1042" y="1058"/>
                  </a:lnTo>
                  <a:lnTo>
                    <a:pt x="1080" y="1020"/>
                  </a:lnTo>
                  <a:lnTo>
                    <a:pt x="1114" y="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3" name="Freeform 12"/>
            <p:cNvSpPr>
              <a:spLocks/>
            </p:cNvSpPr>
            <p:nvPr/>
          </p:nvSpPr>
          <p:spPr bwMode="auto">
            <a:xfrm>
              <a:off x="4584700" y="3435350"/>
              <a:ext cx="2330450" cy="1558925"/>
            </a:xfrm>
            <a:custGeom>
              <a:avLst/>
              <a:gdLst>
                <a:gd name="T0" fmla="*/ 0 w 1468"/>
                <a:gd name="T1" fmla="*/ 0 h 982"/>
                <a:gd name="T2" fmla="*/ 2147483646 w 1468"/>
                <a:gd name="T3" fmla="*/ 2147483646 h 982"/>
                <a:gd name="T4" fmla="*/ 2147483646 w 1468"/>
                <a:gd name="T5" fmla="*/ 2147483646 h 982"/>
                <a:gd name="T6" fmla="*/ 2147483646 w 1468"/>
                <a:gd name="T7" fmla="*/ 2147483646 h 982"/>
                <a:gd name="T8" fmla="*/ 2147483646 w 1468"/>
                <a:gd name="T9" fmla="*/ 2147483646 h 982"/>
                <a:gd name="T10" fmla="*/ 2147483646 w 1468"/>
                <a:gd name="T11" fmla="*/ 2147483646 h 982"/>
                <a:gd name="T12" fmla="*/ 2147483646 w 1468"/>
                <a:gd name="T13" fmla="*/ 2056447500 h 982"/>
                <a:gd name="T14" fmla="*/ 2147483646 w 1468"/>
                <a:gd name="T15" fmla="*/ 1945560625 h 982"/>
                <a:gd name="T16" fmla="*/ 2147483646 w 1468"/>
                <a:gd name="T17" fmla="*/ 1829633438 h 982"/>
                <a:gd name="T18" fmla="*/ 2147483646 w 1468"/>
                <a:gd name="T19" fmla="*/ 1713706250 h 982"/>
                <a:gd name="T20" fmla="*/ 2147483646 w 1468"/>
                <a:gd name="T21" fmla="*/ 1597779063 h 982"/>
                <a:gd name="T22" fmla="*/ 2147483646 w 1468"/>
                <a:gd name="T23" fmla="*/ 1597779063 h 982"/>
                <a:gd name="T24" fmla="*/ 2147483646 w 1468"/>
                <a:gd name="T25" fmla="*/ 1476811563 h 982"/>
                <a:gd name="T26" fmla="*/ 2147483646 w 1468"/>
                <a:gd name="T27" fmla="*/ 1350803750 h 982"/>
                <a:gd name="T28" fmla="*/ 2147483646 w 1468"/>
                <a:gd name="T29" fmla="*/ 1229836250 h 982"/>
                <a:gd name="T30" fmla="*/ 2147483646 w 1468"/>
                <a:gd name="T31" fmla="*/ 1098788125 h 982"/>
                <a:gd name="T32" fmla="*/ 2147483646 w 1468"/>
                <a:gd name="T33" fmla="*/ 972780313 h 982"/>
                <a:gd name="T34" fmla="*/ 2147483646 w 1468"/>
                <a:gd name="T35" fmla="*/ 841732188 h 982"/>
                <a:gd name="T36" fmla="*/ 2147483646 w 1468"/>
                <a:gd name="T37" fmla="*/ 705643750 h 982"/>
                <a:gd name="T38" fmla="*/ 2147483646 w 1468"/>
                <a:gd name="T39" fmla="*/ 569555313 h 982"/>
                <a:gd name="T40" fmla="*/ 0 w 1468"/>
                <a:gd name="T41" fmla="*/ 0 h 9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68" h="982">
                  <a:moveTo>
                    <a:pt x="0" y="0"/>
                  </a:moveTo>
                  <a:lnTo>
                    <a:pt x="1114" y="982"/>
                  </a:lnTo>
                  <a:lnTo>
                    <a:pt x="1148" y="942"/>
                  </a:lnTo>
                  <a:lnTo>
                    <a:pt x="1180" y="902"/>
                  </a:lnTo>
                  <a:lnTo>
                    <a:pt x="1210" y="860"/>
                  </a:lnTo>
                  <a:lnTo>
                    <a:pt x="1240" y="816"/>
                  </a:lnTo>
                  <a:lnTo>
                    <a:pt x="1268" y="772"/>
                  </a:lnTo>
                  <a:lnTo>
                    <a:pt x="1294" y="726"/>
                  </a:lnTo>
                  <a:lnTo>
                    <a:pt x="1320" y="680"/>
                  </a:lnTo>
                  <a:lnTo>
                    <a:pt x="1342" y="634"/>
                  </a:lnTo>
                  <a:lnTo>
                    <a:pt x="1364" y="586"/>
                  </a:lnTo>
                  <a:lnTo>
                    <a:pt x="1384" y="536"/>
                  </a:lnTo>
                  <a:lnTo>
                    <a:pt x="1402" y="488"/>
                  </a:lnTo>
                  <a:lnTo>
                    <a:pt x="1420" y="436"/>
                  </a:lnTo>
                  <a:lnTo>
                    <a:pt x="1434" y="386"/>
                  </a:lnTo>
                  <a:lnTo>
                    <a:pt x="1448" y="334"/>
                  </a:lnTo>
                  <a:lnTo>
                    <a:pt x="1458" y="280"/>
                  </a:lnTo>
                  <a:lnTo>
                    <a:pt x="1468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4" name="Freeform 13"/>
            <p:cNvSpPr>
              <a:spLocks/>
            </p:cNvSpPr>
            <p:nvPr/>
          </p:nvSpPr>
          <p:spPr bwMode="auto">
            <a:xfrm>
              <a:off x="4584700" y="2466975"/>
              <a:ext cx="2359025" cy="1320800"/>
            </a:xfrm>
            <a:custGeom>
              <a:avLst/>
              <a:gdLst>
                <a:gd name="T0" fmla="*/ 0 w 1486"/>
                <a:gd name="T1" fmla="*/ 1522174375 h 832"/>
                <a:gd name="T2" fmla="*/ 2147483646 w 1486"/>
                <a:gd name="T3" fmla="*/ 2096770000 h 832"/>
                <a:gd name="T4" fmla="*/ 2147483646 w 1486"/>
                <a:gd name="T5" fmla="*/ 2096770000 h 832"/>
                <a:gd name="T6" fmla="*/ 2147483646 w 1486"/>
                <a:gd name="T7" fmla="*/ 1955641250 h 832"/>
                <a:gd name="T8" fmla="*/ 2147483646 w 1486"/>
                <a:gd name="T9" fmla="*/ 1819552813 h 832"/>
                <a:gd name="T10" fmla="*/ 2147483646 w 1486"/>
                <a:gd name="T11" fmla="*/ 1819552813 h 832"/>
                <a:gd name="T12" fmla="*/ 2147483646 w 1486"/>
                <a:gd name="T13" fmla="*/ 1673383750 h 832"/>
                <a:gd name="T14" fmla="*/ 2147483646 w 1486"/>
                <a:gd name="T15" fmla="*/ 1527214688 h 832"/>
                <a:gd name="T16" fmla="*/ 2147483646 w 1486"/>
                <a:gd name="T17" fmla="*/ 1527214688 h 832"/>
                <a:gd name="T18" fmla="*/ 2147483646 w 1486"/>
                <a:gd name="T19" fmla="*/ 1325602188 h 832"/>
                <a:gd name="T20" fmla="*/ 2147483646 w 1486"/>
                <a:gd name="T21" fmla="*/ 1123989688 h 832"/>
                <a:gd name="T22" fmla="*/ 2147483646 w 1486"/>
                <a:gd name="T23" fmla="*/ 927417500 h 832"/>
                <a:gd name="T24" fmla="*/ 2147483646 w 1486"/>
                <a:gd name="T25" fmla="*/ 730845313 h 832"/>
                <a:gd name="T26" fmla="*/ 2147483646 w 1486"/>
                <a:gd name="T27" fmla="*/ 730845313 h 832"/>
                <a:gd name="T28" fmla="*/ 2147483646 w 1486"/>
                <a:gd name="T29" fmla="*/ 544353750 h 832"/>
                <a:gd name="T30" fmla="*/ 2147483646 w 1486"/>
                <a:gd name="T31" fmla="*/ 357862188 h 832"/>
                <a:gd name="T32" fmla="*/ 2147483646 w 1486"/>
                <a:gd name="T33" fmla="*/ 176410938 h 832"/>
                <a:gd name="T34" fmla="*/ 2147483646 w 1486"/>
                <a:gd name="T35" fmla="*/ 0 h 832"/>
                <a:gd name="T36" fmla="*/ 0 w 1486"/>
                <a:gd name="T37" fmla="*/ 1522174375 h 8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86" h="832">
                  <a:moveTo>
                    <a:pt x="0" y="604"/>
                  </a:moveTo>
                  <a:lnTo>
                    <a:pt x="1468" y="832"/>
                  </a:lnTo>
                  <a:lnTo>
                    <a:pt x="1476" y="776"/>
                  </a:lnTo>
                  <a:lnTo>
                    <a:pt x="1482" y="722"/>
                  </a:lnTo>
                  <a:lnTo>
                    <a:pt x="1484" y="664"/>
                  </a:lnTo>
                  <a:lnTo>
                    <a:pt x="1486" y="606"/>
                  </a:lnTo>
                  <a:lnTo>
                    <a:pt x="1484" y="526"/>
                  </a:lnTo>
                  <a:lnTo>
                    <a:pt x="1478" y="446"/>
                  </a:lnTo>
                  <a:lnTo>
                    <a:pt x="1466" y="368"/>
                  </a:lnTo>
                  <a:lnTo>
                    <a:pt x="1452" y="290"/>
                  </a:lnTo>
                  <a:lnTo>
                    <a:pt x="1434" y="216"/>
                  </a:lnTo>
                  <a:lnTo>
                    <a:pt x="1412" y="142"/>
                  </a:lnTo>
                  <a:lnTo>
                    <a:pt x="1386" y="70"/>
                  </a:lnTo>
                  <a:lnTo>
                    <a:pt x="1358" y="0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FFF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5" name="Freeform 14"/>
            <p:cNvSpPr>
              <a:spLocks/>
            </p:cNvSpPr>
            <p:nvPr/>
          </p:nvSpPr>
          <p:spPr bwMode="auto">
            <a:xfrm>
              <a:off x="4581525" y="1441450"/>
              <a:ext cx="2155825" cy="1978025"/>
            </a:xfrm>
            <a:custGeom>
              <a:avLst/>
              <a:gdLst>
                <a:gd name="T0" fmla="*/ 2041326563 w 1358"/>
                <a:gd name="T1" fmla="*/ 0 h 1246"/>
                <a:gd name="T2" fmla="*/ 0 w 1358"/>
                <a:gd name="T3" fmla="*/ 2147483646 h 1246"/>
                <a:gd name="T4" fmla="*/ 2147483646 w 1358"/>
                <a:gd name="T5" fmla="*/ 1617940313 h 1246"/>
                <a:gd name="T6" fmla="*/ 2147483646 w 1358"/>
                <a:gd name="T7" fmla="*/ 1617940313 h 1246"/>
                <a:gd name="T8" fmla="*/ 2147483646 w 1358"/>
                <a:gd name="T9" fmla="*/ 1496972813 h 1246"/>
                <a:gd name="T10" fmla="*/ 2147483646 w 1358"/>
                <a:gd name="T11" fmla="*/ 1376005313 h 1246"/>
                <a:gd name="T12" fmla="*/ 2147483646 w 1358"/>
                <a:gd name="T13" fmla="*/ 1255037813 h 1246"/>
                <a:gd name="T14" fmla="*/ 2147483646 w 1358"/>
                <a:gd name="T15" fmla="*/ 1139110625 h 1246"/>
                <a:gd name="T16" fmla="*/ 2147483646 w 1358"/>
                <a:gd name="T17" fmla="*/ 1028223750 h 1246"/>
                <a:gd name="T18" fmla="*/ 2147483646 w 1358"/>
                <a:gd name="T19" fmla="*/ 917336875 h 1246"/>
                <a:gd name="T20" fmla="*/ 2147483646 w 1358"/>
                <a:gd name="T21" fmla="*/ 811490313 h 1246"/>
                <a:gd name="T22" fmla="*/ 2147483646 w 1358"/>
                <a:gd name="T23" fmla="*/ 710684063 h 1246"/>
                <a:gd name="T24" fmla="*/ 2147483646 w 1358"/>
                <a:gd name="T25" fmla="*/ 710684063 h 1246"/>
                <a:gd name="T26" fmla="*/ 2147483646 w 1358"/>
                <a:gd name="T27" fmla="*/ 609877813 h 1246"/>
                <a:gd name="T28" fmla="*/ 2147483646 w 1358"/>
                <a:gd name="T29" fmla="*/ 509071563 h 1246"/>
                <a:gd name="T30" fmla="*/ 2147483646 w 1358"/>
                <a:gd name="T31" fmla="*/ 418345938 h 1246"/>
                <a:gd name="T32" fmla="*/ 2147483646 w 1358"/>
                <a:gd name="T33" fmla="*/ 327620313 h 1246"/>
                <a:gd name="T34" fmla="*/ 2147483646 w 1358"/>
                <a:gd name="T35" fmla="*/ 241935000 h 1246"/>
                <a:gd name="T36" fmla="*/ 2147483646 w 1358"/>
                <a:gd name="T37" fmla="*/ 156249688 h 1246"/>
                <a:gd name="T38" fmla="*/ 2147483646 w 1358"/>
                <a:gd name="T39" fmla="*/ 75604688 h 1246"/>
                <a:gd name="T40" fmla="*/ 2041326563 w 1358"/>
                <a:gd name="T41" fmla="*/ 0 h 1246"/>
                <a:gd name="T42" fmla="*/ 2041326563 w 1358"/>
                <a:gd name="T43" fmla="*/ 0 h 12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358" h="1246">
                  <a:moveTo>
                    <a:pt x="810" y="0"/>
                  </a:moveTo>
                  <a:lnTo>
                    <a:pt x="0" y="1246"/>
                  </a:lnTo>
                  <a:lnTo>
                    <a:pt x="1358" y="642"/>
                  </a:lnTo>
                  <a:lnTo>
                    <a:pt x="1334" y="594"/>
                  </a:lnTo>
                  <a:lnTo>
                    <a:pt x="1310" y="546"/>
                  </a:lnTo>
                  <a:lnTo>
                    <a:pt x="1284" y="498"/>
                  </a:lnTo>
                  <a:lnTo>
                    <a:pt x="1256" y="452"/>
                  </a:lnTo>
                  <a:lnTo>
                    <a:pt x="1226" y="408"/>
                  </a:lnTo>
                  <a:lnTo>
                    <a:pt x="1196" y="364"/>
                  </a:lnTo>
                  <a:lnTo>
                    <a:pt x="1164" y="322"/>
                  </a:lnTo>
                  <a:lnTo>
                    <a:pt x="1130" y="282"/>
                  </a:lnTo>
                  <a:lnTo>
                    <a:pt x="1094" y="242"/>
                  </a:lnTo>
                  <a:lnTo>
                    <a:pt x="1058" y="202"/>
                  </a:lnTo>
                  <a:lnTo>
                    <a:pt x="1020" y="166"/>
                  </a:lnTo>
                  <a:lnTo>
                    <a:pt x="980" y="130"/>
                  </a:lnTo>
                  <a:lnTo>
                    <a:pt x="940" y="96"/>
                  </a:lnTo>
                  <a:lnTo>
                    <a:pt x="898" y="62"/>
                  </a:lnTo>
                  <a:lnTo>
                    <a:pt x="854" y="30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rgbClr val="FFFD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6" name="Freeform 15"/>
            <p:cNvSpPr>
              <a:spLocks/>
            </p:cNvSpPr>
            <p:nvPr/>
          </p:nvSpPr>
          <p:spPr bwMode="auto">
            <a:xfrm>
              <a:off x="4575175" y="1057275"/>
              <a:ext cx="1285875" cy="2355850"/>
            </a:xfrm>
            <a:custGeom>
              <a:avLst/>
              <a:gdLst>
                <a:gd name="T0" fmla="*/ 0 w 810"/>
                <a:gd name="T1" fmla="*/ 0 h 1484"/>
                <a:gd name="T2" fmla="*/ 0 w 810"/>
                <a:gd name="T3" fmla="*/ 2147483646 h 1484"/>
                <a:gd name="T4" fmla="*/ 2041326563 w 810"/>
                <a:gd name="T5" fmla="*/ 604837500 h 1484"/>
                <a:gd name="T6" fmla="*/ 2041326563 w 810"/>
                <a:gd name="T7" fmla="*/ 604837500 h 1484"/>
                <a:gd name="T8" fmla="*/ 1930439688 w 810"/>
                <a:gd name="T9" fmla="*/ 534273125 h 1484"/>
                <a:gd name="T10" fmla="*/ 1814512500 w 810"/>
                <a:gd name="T11" fmla="*/ 468749063 h 1484"/>
                <a:gd name="T12" fmla="*/ 1698585313 w 810"/>
                <a:gd name="T13" fmla="*/ 408265313 h 1484"/>
                <a:gd name="T14" fmla="*/ 1582658125 w 810"/>
                <a:gd name="T15" fmla="*/ 347781563 h 1484"/>
                <a:gd name="T16" fmla="*/ 1461690625 w 810"/>
                <a:gd name="T17" fmla="*/ 297378438 h 1484"/>
                <a:gd name="T18" fmla="*/ 1335682813 w 810"/>
                <a:gd name="T19" fmla="*/ 246975313 h 1484"/>
                <a:gd name="T20" fmla="*/ 1209675000 w 810"/>
                <a:gd name="T21" fmla="*/ 201612500 h 1484"/>
                <a:gd name="T22" fmla="*/ 1083667188 w 810"/>
                <a:gd name="T23" fmla="*/ 161290000 h 1484"/>
                <a:gd name="T24" fmla="*/ 1083667188 w 810"/>
                <a:gd name="T25" fmla="*/ 161290000 h 1484"/>
                <a:gd name="T26" fmla="*/ 952619063 w 810"/>
                <a:gd name="T27" fmla="*/ 120967500 h 1484"/>
                <a:gd name="T28" fmla="*/ 821570938 w 810"/>
                <a:gd name="T29" fmla="*/ 90725625 h 1484"/>
                <a:gd name="T30" fmla="*/ 690522813 w 810"/>
                <a:gd name="T31" fmla="*/ 65524063 h 1484"/>
                <a:gd name="T32" fmla="*/ 554434375 w 810"/>
                <a:gd name="T33" fmla="*/ 40322500 h 1484"/>
                <a:gd name="T34" fmla="*/ 418345938 w 810"/>
                <a:gd name="T35" fmla="*/ 25201563 h 1484"/>
                <a:gd name="T36" fmla="*/ 277217188 w 810"/>
                <a:gd name="T37" fmla="*/ 10080625 h 1484"/>
                <a:gd name="T38" fmla="*/ 141128750 w 810"/>
                <a:gd name="T39" fmla="*/ 5040313 h 1484"/>
                <a:gd name="T40" fmla="*/ 0 w 810"/>
                <a:gd name="T41" fmla="*/ 0 h 1484"/>
                <a:gd name="T42" fmla="*/ 0 w 810"/>
                <a:gd name="T43" fmla="*/ 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0" h="1484">
                  <a:moveTo>
                    <a:pt x="0" y="0"/>
                  </a:moveTo>
                  <a:lnTo>
                    <a:pt x="0" y="1484"/>
                  </a:lnTo>
                  <a:lnTo>
                    <a:pt x="810" y="240"/>
                  </a:lnTo>
                  <a:lnTo>
                    <a:pt x="766" y="212"/>
                  </a:lnTo>
                  <a:lnTo>
                    <a:pt x="720" y="186"/>
                  </a:lnTo>
                  <a:lnTo>
                    <a:pt x="674" y="162"/>
                  </a:lnTo>
                  <a:lnTo>
                    <a:pt x="628" y="138"/>
                  </a:lnTo>
                  <a:lnTo>
                    <a:pt x="580" y="118"/>
                  </a:lnTo>
                  <a:lnTo>
                    <a:pt x="530" y="98"/>
                  </a:lnTo>
                  <a:lnTo>
                    <a:pt x="480" y="80"/>
                  </a:lnTo>
                  <a:lnTo>
                    <a:pt x="430" y="64"/>
                  </a:lnTo>
                  <a:lnTo>
                    <a:pt x="378" y="48"/>
                  </a:lnTo>
                  <a:lnTo>
                    <a:pt x="326" y="36"/>
                  </a:lnTo>
                  <a:lnTo>
                    <a:pt x="274" y="26"/>
                  </a:lnTo>
                  <a:lnTo>
                    <a:pt x="220" y="16"/>
                  </a:lnTo>
                  <a:lnTo>
                    <a:pt x="166" y="10"/>
                  </a:lnTo>
                  <a:lnTo>
                    <a:pt x="110" y="4"/>
                  </a:lnTo>
                  <a:lnTo>
                    <a:pt x="5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0" name="Group 29"/>
          <p:cNvGrpSpPr>
            <a:grpSpLocks/>
          </p:cNvGrpSpPr>
          <p:nvPr/>
        </p:nvGrpSpPr>
        <p:grpSpPr bwMode="auto">
          <a:xfrm>
            <a:off x="2640013" y="2636838"/>
            <a:ext cx="1619250" cy="1620837"/>
            <a:chOff x="2200275" y="1057275"/>
            <a:chExt cx="4743450" cy="4743450"/>
          </a:xfrm>
        </p:grpSpPr>
        <p:sp>
          <p:nvSpPr>
            <p:cNvPr id="4165" name="Freeform 5"/>
            <p:cNvSpPr>
              <a:spLocks/>
            </p:cNvSpPr>
            <p:nvPr/>
          </p:nvSpPr>
          <p:spPr bwMode="auto">
            <a:xfrm>
              <a:off x="3279775" y="1057275"/>
              <a:ext cx="1289050" cy="2355850"/>
            </a:xfrm>
            <a:custGeom>
              <a:avLst/>
              <a:gdLst>
                <a:gd name="T0" fmla="*/ 0 w 812"/>
                <a:gd name="T1" fmla="*/ 604837500 h 1484"/>
                <a:gd name="T2" fmla="*/ 816530625 w 812"/>
                <a:gd name="T3" fmla="*/ 1859875313 h 1484"/>
                <a:gd name="T4" fmla="*/ 2046366875 w 812"/>
                <a:gd name="T5" fmla="*/ 2147483646 h 1484"/>
                <a:gd name="T6" fmla="*/ 2041326563 w 812"/>
                <a:gd name="T7" fmla="*/ 0 h 1484"/>
                <a:gd name="T8" fmla="*/ 2041326563 w 812"/>
                <a:gd name="T9" fmla="*/ 0 h 1484"/>
                <a:gd name="T10" fmla="*/ 1849794688 w 812"/>
                <a:gd name="T11" fmla="*/ 5040313 h 1484"/>
                <a:gd name="T12" fmla="*/ 1658262813 w 812"/>
                <a:gd name="T13" fmla="*/ 20161250 h 1484"/>
                <a:gd name="T14" fmla="*/ 1658262813 w 812"/>
                <a:gd name="T15" fmla="*/ 20161250 h 1484"/>
                <a:gd name="T16" fmla="*/ 1481851875 w 812"/>
                <a:gd name="T17" fmla="*/ 45362813 h 1484"/>
                <a:gd name="T18" fmla="*/ 1305440938 w 812"/>
                <a:gd name="T19" fmla="*/ 75604688 h 1484"/>
                <a:gd name="T20" fmla="*/ 1129030000 w 812"/>
                <a:gd name="T21" fmla="*/ 115927188 h 1484"/>
                <a:gd name="T22" fmla="*/ 957659375 w 812"/>
                <a:gd name="T23" fmla="*/ 161290000 h 1484"/>
                <a:gd name="T24" fmla="*/ 957659375 w 812"/>
                <a:gd name="T25" fmla="*/ 161290000 h 1484"/>
                <a:gd name="T26" fmla="*/ 831651563 w 812"/>
                <a:gd name="T27" fmla="*/ 201612500 h 1484"/>
                <a:gd name="T28" fmla="*/ 705643750 w 812"/>
                <a:gd name="T29" fmla="*/ 246975313 h 1484"/>
                <a:gd name="T30" fmla="*/ 584676250 w 812"/>
                <a:gd name="T31" fmla="*/ 297378438 h 1484"/>
                <a:gd name="T32" fmla="*/ 463708750 w 812"/>
                <a:gd name="T33" fmla="*/ 352821875 h 1484"/>
                <a:gd name="T34" fmla="*/ 342741250 w 812"/>
                <a:gd name="T35" fmla="*/ 408265313 h 1484"/>
                <a:gd name="T36" fmla="*/ 226814063 w 812"/>
                <a:gd name="T37" fmla="*/ 468749063 h 1484"/>
                <a:gd name="T38" fmla="*/ 110886875 w 812"/>
                <a:gd name="T39" fmla="*/ 539313438 h 1484"/>
                <a:gd name="T40" fmla="*/ 0 w 812"/>
                <a:gd name="T41" fmla="*/ 604837500 h 1484"/>
                <a:gd name="T42" fmla="*/ 0 w 812"/>
                <a:gd name="T43" fmla="*/ 60483750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2" h="1484">
                  <a:moveTo>
                    <a:pt x="0" y="240"/>
                  </a:moveTo>
                  <a:lnTo>
                    <a:pt x="324" y="738"/>
                  </a:lnTo>
                  <a:lnTo>
                    <a:pt x="812" y="1484"/>
                  </a:lnTo>
                  <a:lnTo>
                    <a:pt x="810" y="0"/>
                  </a:lnTo>
                  <a:lnTo>
                    <a:pt x="734" y="2"/>
                  </a:lnTo>
                  <a:lnTo>
                    <a:pt x="658" y="8"/>
                  </a:lnTo>
                  <a:lnTo>
                    <a:pt x="588" y="18"/>
                  </a:lnTo>
                  <a:lnTo>
                    <a:pt x="518" y="30"/>
                  </a:lnTo>
                  <a:lnTo>
                    <a:pt x="448" y="46"/>
                  </a:lnTo>
                  <a:lnTo>
                    <a:pt x="380" y="64"/>
                  </a:lnTo>
                  <a:lnTo>
                    <a:pt x="330" y="80"/>
                  </a:lnTo>
                  <a:lnTo>
                    <a:pt x="280" y="98"/>
                  </a:lnTo>
                  <a:lnTo>
                    <a:pt x="232" y="118"/>
                  </a:lnTo>
                  <a:lnTo>
                    <a:pt x="184" y="140"/>
                  </a:lnTo>
                  <a:lnTo>
                    <a:pt x="136" y="162"/>
                  </a:lnTo>
                  <a:lnTo>
                    <a:pt x="90" y="186"/>
                  </a:lnTo>
                  <a:lnTo>
                    <a:pt x="44" y="2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EC00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6" name="Freeform 6"/>
            <p:cNvSpPr>
              <a:spLocks/>
            </p:cNvSpPr>
            <p:nvPr/>
          </p:nvSpPr>
          <p:spPr bwMode="auto">
            <a:xfrm>
              <a:off x="2406650" y="1444625"/>
              <a:ext cx="2152650" cy="1974850"/>
            </a:xfrm>
            <a:custGeom>
              <a:avLst/>
              <a:gdLst>
                <a:gd name="T0" fmla="*/ 0 w 1356"/>
                <a:gd name="T1" fmla="*/ 1612900000 h 1244"/>
                <a:gd name="T2" fmla="*/ 1693545000 w 1356"/>
                <a:gd name="T3" fmla="*/ 2147483646 h 1244"/>
                <a:gd name="T4" fmla="*/ 2147483646 w 1356"/>
                <a:gd name="T5" fmla="*/ 2147483646 h 1244"/>
                <a:gd name="T6" fmla="*/ 2147483646 w 1356"/>
                <a:gd name="T7" fmla="*/ 1260078125 h 1244"/>
                <a:gd name="T8" fmla="*/ 1376005313 w 1356"/>
                <a:gd name="T9" fmla="*/ 0 h 1244"/>
                <a:gd name="T10" fmla="*/ 1376005313 w 1356"/>
                <a:gd name="T11" fmla="*/ 0 h 1244"/>
                <a:gd name="T12" fmla="*/ 1265118438 w 1356"/>
                <a:gd name="T13" fmla="*/ 75604688 h 1244"/>
                <a:gd name="T14" fmla="*/ 1154231563 w 1356"/>
                <a:gd name="T15" fmla="*/ 156249688 h 1244"/>
                <a:gd name="T16" fmla="*/ 1053425313 w 1356"/>
                <a:gd name="T17" fmla="*/ 236894688 h 1244"/>
                <a:gd name="T18" fmla="*/ 947578750 w 1356"/>
                <a:gd name="T19" fmla="*/ 322580000 h 1244"/>
                <a:gd name="T20" fmla="*/ 851812813 w 1356"/>
                <a:gd name="T21" fmla="*/ 413305625 h 1244"/>
                <a:gd name="T22" fmla="*/ 756046875 w 1356"/>
                <a:gd name="T23" fmla="*/ 509071563 h 1244"/>
                <a:gd name="T24" fmla="*/ 660280938 w 1356"/>
                <a:gd name="T25" fmla="*/ 604837500 h 1244"/>
                <a:gd name="T26" fmla="*/ 574595625 w 1356"/>
                <a:gd name="T27" fmla="*/ 705643750 h 1244"/>
                <a:gd name="T28" fmla="*/ 488910313 w 1356"/>
                <a:gd name="T29" fmla="*/ 811490313 h 1244"/>
                <a:gd name="T30" fmla="*/ 408265313 w 1356"/>
                <a:gd name="T31" fmla="*/ 917336875 h 1244"/>
                <a:gd name="T32" fmla="*/ 327620313 w 1356"/>
                <a:gd name="T33" fmla="*/ 1028223750 h 1244"/>
                <a:gd name="T34" fmla="*/ 252015625 w 1356"/>
                <a:gd name="T35" fmla="*/ 1139110625 h 1244"/>
                <a:gd name="T36" fmla="*/ 186491563 w 1356"/>
                <a:gd name="T37" fmla="*/ 1255037813 h 1244"/>
                <a:gd name="T38" fmla="*/ 115927188 w 1356"/>
                <a:gd name="T39" fmla="*/ 1370965000 h 1244"/>
                <a:gd name="T40" fmla="*/ 55443438 w 1356"/>
                <a:gd name="T41" fmla="*/ 1491932500 h 1244"/>
                <a:gd name="T42" fmla="*/ 0 w 1356"/>
                <a:gd name="T43" fmla="*/ 1612900000 h 1244"/>
                <a:gd name="T44" fmla="*/ 0 w 1356"/>
                <a:gd name="T45" fmla="*/ 1612900000 h 12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56" h="1244">
                  <a:moveTo>
                    <a:pt x="0" y="640"/>
                  </a:moveTo>
                  <a:lnTo>
                    <a:pt x="672" y="940"/>
                  </a:lnTo>
                  <a:lnTo>
                    <a:pt x="1356" y="1244"/>
                  </a:lnTo>
                  <a:lnTo>
                    <a:pt x="872" y="500"/>
                  </a:lnTo>
                  <a:lnTo>
                    <a:pt x="546" y="0"/>
                  </a:lnTo>
                  <a:lnTo>
                    <a:pt x="502" y="30"/>
                  </a:lnTo>
                  <a:lnTo>
                    <a:pt x="458" y="62"/>
                  </a:lnTo>
                  <a:lnTo>
                    <a:pt x="418" y="94"/>
                  </a:lnTo>
                  <a:lnTo>
                    <a:pt x="376" y="128"/>
                  </a:lnTo>
                  <a:lnTo>
                    <a:pt x="338" y="164"/>
                  </a:lnTo>
                  <a:lnTo>
                    <a:pt x="300" y="202"/>
                  </a:lnTo>
                  <a:lnTo>
                    <a:pt x="262" y="240"/>
                  </a:lnTo>
                  <a:lnTo>
                    <a:pt x="228" y="280"/>
                  </a:lnTo>
                  <a:lnTo>
                    <a:pt x="194" y="322"/>
                  </a:lnTo>
                  <a:lnTo>
                    <a:pt x="162" y="364"/>
                  </a:lnTo>
                  <a:lnTo>
                    <a:pt x="130" y="408"/>
                  </a:lnTo>
                  <a:lnTo>
                    <a:pt x="100" y="452"/>
                  </a:lnTo>
                  <a:lnTo>
                    <a:pt x="74" y="498"/>
                  </a:lnTo>
                  <a:lnTo>
                    <a:pt x="46" y="544"/>
                  </a:lnTo>
                  <a:lnTo>
                    <a:pt x="22" y="592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EE3E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" name="Freeform 7"/>
            <p:cNvSpPr>
              <a:spLocks/>
            </p:cNvSpPr>
            <p:nvPr/>
          </p:nvSpPr>
          <p:spPr bwMode="auto">
            <a:xfrm>
              <a:off x="2200275" y="2470150"/>
              <a:ext cx="2355850" cy="1317625"/>
            </a:xfrm>
            <a:custGeom>
              <a:avLst/>
              <a:gdLst>
                <a:gd name="T0" fmla="*/ 0 w 1484"/>
                <a:gd name="T1" fmla="*/ 1522174375 h 830"/>
                <a:gd name="T2" fmla="*/ 0 w 1484"/>
                <a:gd name="T3" fmla="*/ 1522174375 h 830"/>
                <a:gd name="T4" fmla="*/ 5040313 w 1484"/>
                <a:gd name="T5" fmla="*/ 1668343438 h 830"/>
                <a:gd name="T6" fmla="*/ 10080625 w 1484"/>
                <a:gd name="T7" fmla="*/ 1814512500 h 830"/>
                <a:gd name="T8" fmla="*/ 10080625 w 1484"/>
                <a:gd name="T9" fmla="*/ 1814512500 h 830"/>
                <a:gd name="T10" fmla="*/ 25201563 w 1484"/>
                <a:gd name="T11" fmla="*/ 1950600938 h 830"/>
                <a:gd name="T12" fmla="*/ 45362813 w 1484"/>
                <a:gd name="T13" fmla="*/ 2091729688 h 830"/>
                <a:gd name="T14" fmla="*/ 1466730938 w 1484"/>
                <a:gd name="T15" fmla="*/ 1869955938 h 830"/>
                <a:gd name="T16" fmla="*/ 1507053438 w 1484"/>
                <a:gd name="T17" fmla="*/ 1864915625 h 830"/>
                <a:gd name="T18" fmla="*/ 2147483646 w 1484"/>
                <a:gd name="T19" fmla="*/ 1517134063 h 830"/>
                <a:gd name="T20" fmla="*/ 2016125000 w 1484"/>
                <a:gd name="T21" fmla="*/ 751006563 h 830"/>
                <a:gd name="T22" fmla="*/ 322580000 w 1484"/>
                <a:gd name="T23" fmla="*/ 0 h 830"/>
                <a:gd name="T24" fmla="*/ 322580000 w 1484"/>
                <a:gd name="T25" fmla="*/ 0 h 830"/>
                <a:gd name="T26" fmla="*/ 241935000 w 1484"/>
                <a:gd name="T27" fmla="*/ 186491563 h 830"/>
                <a:gd name="T28" fmla="*/ 176410938 w 1484"/>
                <a:gd name="T29" fmla="*/ 383063750 h 830"/>
                <a:gd name="T30" fmla="*/ 176410938 w 1484"/>
                <a:gd name="T31" fmla="*/ 383063750 h 830"/>
                <a:gd name="T32" fmla="*/ 126007813 w 1484"/>
                <a:gd name="T33" fmla="*/ 554434375 h 830"/>
                <a:gd name="T34" fmla="*/ 85685313 w 1484"/>
                <a:gd name="T35" fmla="*/ 725805000 h 830"/>
                <a:gd name="T36" fmla="*/ 85685313 w 1484"/>
                <a:gd name="T37" fmla="*/ 725805000 h 830"/>
                <a:gd name="T38" fmla="*/ 45362813 w 1484"/>
                <a:gd name="T39" fmla="*/ 922377188 h 830"/>
                <a:gd name="T40" fmla="*/ 20161250 w 1484"/>
                <a:gd name="T41" fmla="*/ 1118949375 h 830"/>
                <a:gd name="T42" fmla="*/ 5040313 w 1484"/>
                <a:gd name="T43" fmla="*/ 1320561875 h 830"/>
                <a:gd name="T44" fmla="*/ 0 w 1484"/>
                <a:gd name="T45" fmla="*/ 1522174375 h 830"/>
                <a:gd name="T46" fmla="*/ 0 w 1484"/>
                <a:gd name="T47" fmla="*/ 1522174375 h 83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84" h="830">
                  <a:moveTo>
                    <a:pt x="0" y="604"/>
                  </a:moveTo>
                  <a:lnTo>
                    <a:pt x="0" y="604"/>
                  </a:lnTo>
                  <a:lnTo>
                    <a:pt x="2" y="662"/>
                  </a:lnTo>
                  <a:lnTo>
                    <a:pt x="4" y="720"/>
                  </a:lnTo>
                  <a:lnTo>
                    <a:pt x="10" y="774"/>
                  </a:lnTo>
                  <a:lnTo>
                    <a:pt x="18" y="830"/>
                  </a:lnTo>
                  <a:lnTo>
                    <a:pt x="582" y="742"/>
                  </a:lnTo>
                  <a:lnTo>
                    <a:pt x="598" y="740"/>
                  </a:lnTo>
                  <a:lnTo>
                    <a:pt x="1484" y="602"/>
                  </a:lnTo>
                  <a:lnTo>
                    <a:pt x="800" y="298"/>
                  </a:lnTo>
                  <a:lnTo>
                    <a:pt x="128" y="0"/>
                  </a:lnTo>
                  <a:lnTo>
                    <a:pt x="96" y="74"/>
                  </a:lnTo>
                  <a:lnTo>
                    <a:pt x="70" y="152"/>
                  </a:lnTo>
                  <a:lnTo>
                    <a:pt x="50" y="220"/>
                  </a:lnTo>
                  <a:lnTo>
                    <a:pt x="34" y="288"/>
                  </a:lnTo>
                  <a:lnTo>
                    <a:pt x="18" y="366"/>
                  </a:lnTo>
                  <a:lnTo>
                    <a:pt x="8" y="444"/>
                  </a:lnTo>
                  <a:lnTo>
                    <a:pt x="2" y="524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EF5B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Freeform 8"/>
            <p:cNvSpPr>
              <a:spLocks/>
            </p:cNvSpPr>
            <p:nvPr/>
          </p:nvSpPr>
          <p:spPr bwMode="auto">
            <a:xfrm>
              <a:off x="2228850" y="3435350"/>
              <a:ext cx="2330450" cy="1555750"/>
            </a:xfrm>
            <a:custGeom>
              <a:avLst/>
              <a:gdLst>
                <a:gd name="T0" fmla="*/ 1431448750 w 1468"/>
                <a:gd name="T1" fmla="*/ 347781563 h 980"/>
                <a:gd name="T2" fmla="*/ 0 w 1468"/>
                <a:gd name="T3" fmla="*/ 569555313 h 980"/>
                <a:gd name="T4" fmla="*/ 0 w 1468"/>
                <a:gd name="T5" fmla="*/ 569555313 h 980"/>
                <a:gd name="T6" fmla="*/ 25201563 w 1468"/>
                <a:gd name="T7" fmla="*/ 705643750 h 980"/>
                <a:gd name="T8" fmla="*/ 50403125 w 1468"/>
                <a:gd name="T9" fmla="*/ 836691875 h 980"/>
                <a:gd name="T10" fmla="*/ 85685313 w 1468"/>
                <a:gd name="T11" fmla="*/ 967740000 h 980"/>
                <a:gd name="T12" fmla="*/ 120967500 w 1468"/>
                <a:gd name="T13" fmla="*/ 1098788125 h 980"/>
                <a:gd name="T14" fmla="*/ 161290000 w 1468"/>
                <a:gd name="T15" fmla="*/ 1224795938 h 980"/>
                <a:gd name="T16" fmla="*/ 206652813 w 1468"/>
                <a:gd name="T17" fmla="*/ 1350803750 h 980"/>
                <a:gd name="T18" fmla="*/ 257055938 w 1468"/>
                <a:gd name="T19" fmla="*/ 1476811563 h 980"/>
                <a:gd name="T20" fmla="*/ 312499375 w 1468"/>
                <a:gd name="T21" fmla="*/ 1597779063 h 980"/>
                <a:gd name="T22" fmla="*/ 312499375 w 1468"/>
                <a:gd name="T23" fmla="*/ 1597779063 h 980"/>
                <a:gd name="T24" fmla="*/ 383063750 w 1468"/>
                <a:gd name="T25" fmla="*/ 1738907813 h 980"/>
                <a:gd name="T26" fmla="*/ 463708750 w 1468"/>
                <a:gd name="T27" fmla="*/ 1880036563 h 980"/>
                <a:gd name="T28" fmla="*/ 544353750 w 1468"/>
                <a:gd name="T29" fmla="*/ 2011084688 h 980"/>
                <a:gd name="T30" fmla="*/ 635079375 w 1468"/>
                <a:gd name="T31" fmla="*/ 2147173125 h 980"/>
                <a:gd name="T32" fmla="*/ 635079375 w 1468"/>
                <a:gd name="T33" fmla="*/ 2147173125 h 980"/>
                <a:gd name="T34" fmla="*/ 756046875 w 1468"/>
                <a:gd name="T35" fmla="*/ 2147483646 h 980"/>
                <a:gd name="T36" fmla="*/ 887095000 w 1468"/>
                <a:gd name="T37" fmla="*/ 2147483646 h 980"/>
                <a:gd name="T38" fmla="*/ 2147483646 w 1468"/>
                <a:gd name="T39" fmla="*/ 1285279688 h 980"/>
                <a:gd name="T40" fmla="*/ 2147483646 w 1468"/>
                <a:gd name="T41" fmla="*/ 0 h 980"/>
                <a:gd name="T42" fmla="*/ 1456650313 w 1468"/>
                <a:gd name="T43" fmla="*/ 347781563 h 980"/>
                <a:gd name="T44" fmla="*/ 1446569688 w 1468"/>
                <a:gd name="T45" fmla="*/ 367942813 h 980"/>
                <a:gd name="T46" fmla="*/ 1431448750 w 1468"/>
                <a:gd name="T47" fmla="*/ 347781563 h 9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68" h="980">
                  <a:moveTo>
                    <a:pt x="568" y="138"/>
                  </a:moveTo>
                  <a:lnTo>
                    <a:pt x="0" y="226"/>
                  </a:lnTo>
                  <a:lnTo>
                    <a:pt x="10" y="280"/>
                  </a:lnTo>
                  <a:lnTo>
                    <a:pt x="20" y="332"/>
                  </a:lnTo>
                  <a:lnTo>
                    <a:pt x="34" y="384"/>
                  </a:lnTo>
                  <a:lnTo>
                    <a:pt x="48" y="436"/>
                  </a:lnTo>
                  <a:lnTo>
                    <a:pt x="64" y="486"/>
                  </a:lnTo>
                  <a:lnTo>
                    <a:pt x="82" y="536"/>
                  </a:lnTo>
                  <a:lnTo>
                    <a:pt x="102" y="586"/>
                  </a:lnTo>
                  <a:lnTo>
                    <a:pt x="124" y="634"/>
                  </a:lnTo>
                  <a:lnTo>
                    <a:pt x="152" y="690"/>
                  </a:lnTo>
                  <a:lnTo>
                    <a:pt x="184" y="746"/>
                  </a:lnTo>
                  <a:lnTo>
                    <a:pt x="216" y="798"/>
                  </a:lnTo>
                  <a:lnTo>
                    <a:pt x="252" y="852"/>
                  </a:lnTo>
                  <a:lnTo>
                    <a:pt x="300" y="918"/>
                  </a:lnTo>
                  <a:lnTo>
                    <a:pt x="352" y="980"/>
                  </a:lnTo>
                  <a:lnTo>
                    <a:pt x="888" y="510"/>
                  </a:lnTo>
                  <a:lnTo>
                    <a:pt x="1468" y="0"/>
                  </a:lnTo>
                  <a:lnTo>
                    <a:pt x="578" y="138"/>
                  </a:lnTo>
                  <a:lnTo>
                    <a:pt x="574" y="146"/>
                  </a:lnTo>
                  <a:lnTo>
                    <a:pt x="568" y="138"/>
                  </a:lnTo>
                  <a:close/>
                </a:path>
              </a:pathLst>
            </a:custGeom>
            <a:solidFill>
              <a:srgbClr val="F173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9" name="Freeform 9"/>
            <p:cNvSpPr>
              <a:spLocks/>
            </p:cNvSpPr>
            <p:nvPr/>
          </p:nvSpPr>
          <p:spPr bwMode="auto">
            <a:xfrm>
              <a:off x="2794000" y="3441700"/>
              <a:ext cx="1768475" cy="2263775"/>
            </a:xfrm>
            <a:custGeom>
              <a:avLst/>
              <a:gdLst>
                <a:gd name="T0" fmla="*/ 1350803750 w 1114"/>
                <a:gd name="T1" fmla="*/ 1280239375 h 1426"/>
                <a:gd name="T2" fmla="*/ 0 w 1114"/>
                <a:gd name="T3" fmla="*/ 2147483646 h 1426"/>
                <a:gd name="T4" fmla="*/ 0 w 1114"/>
                <a:gd name="T5" fmla="*/ 2147483646 h 1426"/>
                <a:gd name="T6" fmla="*/ 90725625 w 1114"/>
                <a:gd name="T7" fmla="*/ 2147483646 h 1426"/>
                <a:gd name="T8" fmla="*/ 181451250 w 1114"/>
                <a:gd name="T9" fmla="*/ 2147483646 h 1426"/>
                <a:gd name="T10" fmla="*/ 277217188 w 1114"/>
                <a:gd name="T11" fmla="*/ 2147483646 h 1426"/>
                <a:gd name="T12" fmla="*/ 372983125 w 1114"/>
                <a:gd name="T13" fmla="*/ 2147483646 h 1426"/>
                <a:gd name="T14" fmla="*/ 473789375 w 1114"/>
                <a:gd name="T15" fmla="*/ 2147483646 h 1426"/>
                <a:gd name="T16" fmla="*/ 579635938 w 1114"/>
                <a:gd name="T17" fmla="*/ 2147483646 h 1426"/>
                <a:gd name="T18" fmla="*/ 685482500 w 1114"/>
                <a:gd name="T19" fmla="*/ 2147483646 h 1426"/>
                <a:gd name="T20" fmla="*/ 796369375 w 1114"/>
                <a:gd name="T21" fmla="*/ 2147483646 h 1426"/>
                <a:gd name="T22" fmla="*/ 796369375 w 1114"/>
                <a:gd name="T23" fmla="*/ 2147483646 h 1426"/>
                <a:gd name="T24" fmla="*/ 907256250 w 1114"/>
                <a:gd name="T25" fmla="*/ 2147483646 h 1426"/>
                <a:gd name="T26" fmla="*/ 1023183438 w 1114"/>
                <a:gd name="T27" fmla="*/ 2147483646 h 1426"/>
                <a:gd name="T28" fmla="*/ 1144150938 w 1114"/>
                <a:gd name="T29" fmla="*/ 2147483646 h 1426"/>
                <a:gd name="T30" fmla="*/ 1260078125 w 1114"/>
                <a:gd name="T31" fmla="*/ 2147483646 h 1426"/>
                <a:gd name="T32" fmla="*/ 1386085938 w 1114"/>
                <a:gd name="T33" fmla="*/ 2147483646 h 1426"/>
                <a:gd name="T34" fmla="*/ 1507053438 w 1114"/>
                <a:gd name="T35" fmla="*/ 2147483646 h 1426"/>
                <a:gd name="T36" fmla="*/ 1633061250 w 1114"/>
                <a:gd name="T37" fmla="*/ 2147483646 h 1426"/>
                <a:gd name="T38" fmla="*/ 1764109375 w 1114"/>
                <a:gd name="T39" fmla="*/ 2147483646 h 1426"/>
                <a:gd name="T40" fmla="*/ 2147483646 w 1114"/>
                <a:gd name="T41" fmla="*/ 2147483646 h 1426"/>
                <a:gd name="T42" fmla="*/ 2147483646 w 1114"/>
                <a:gd name="T43" fmla="*/ 0 h 1426"/>
                <a:gd name="T44" fmla="*/ 1350803750 w 1114"/>
                <a:gd name="T45" fmla="*/ 1280239375 h 14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14" h="1426">
                  <a:moveTo>
                    <a:pt x="536" y="508"/>
                  </a:moveTo>
                  <a:lnTo>
                    <a:pt x="0" y="980"/>
                  </a:lnTo>
                  <a:lnTo>
                    <a:pt x="36" y="1020"/>
                  </a:lnTo>
                  <a:lnTo>
                    <a:pt x="72" y="1056"/>
                  </a:lnTo>
                  <a:lnTo>
                    <a:pt x="110" y="1092"/>
                  </a:lnTo>
                  <a:lnTo>
                    <a:pt x="148" y="1126"/>
                  </a:lnTo>
                  <a:lnTo>
                    <a:pt x="188" y="1160"/>
                  </a:lnTo>
                  <a:lnTo>
                    <a:pt x="230" y="1192"/>
                  </a:lnTo>
                  <a:lnTo>
                    <a:pt x="272" y="1222"/>
                  </a:lnTo>
                  <a:lnTo>
                    <a:pt x="316" y="1252"/>
                  </a:lnTo>
                  <a:lnTo>
                    <a:pt x="360" y="1278"/>
                  </a:lnTo>
                  <a:lnTo>
                    <a:pt x="406" y="1304"/>
                  </a:lnTo>
                  <a:lnTo>
                    <a:pt x="454" y="1328"/>
                  </a:lnTo>
                  <a:lnTo>
                    <a:pt x="500" y="1352"/>
                  </a:lnTo>
                  <a:lnTo>
                    <a:pt x="550" y="1372"/>
                  </a:lnTo>
                  <a:lnTo>
                    <a:pt x="598" y="1392"/>
                  </a:lnTo>
                  <a:lnTo>
                    <a:pt x="648" y="1410"/>
                  </a:lnTo>
                  <a:lnTo>
                    <a:pt x="700" y="1426"/>
                  </a:lnTo>
                  <a:lnTo>
                    <a:pt x="858" y="880"/>
                  </a:lnTo>
                  <a:lnTo>
                    <a:pt x="1114" y="0"/>
                  </a:lnTo>
                  <a:lnTo>
                    <a:pt x="536" y="508"/>
                  </a:lnTo>
                  <a:close/>
                </a:path>
              </a:pathLst>
            </a:custGeom>
            <a:solidFill>
              <a:srgbClr val="F28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0" name="Freeform 10"/>
            <p:cNvSpPr>
              <a:spLocks/>
            </p:cNvSpPr>
            <p:nvPr/>
          </p:nvSpPr>
          <p:spPr bwMode="auto">
            <a:xfrm>
              <a:off x="3911600" y="3444875"/>
              <a:ext cx="1314450" cy="2355850"/>
            </a:xfrm>
            <a:custGeom>
              <a:avLst/>
              <a:gdLst>
                <a:gd name="T0" fmla="*/ 398184688 w 828"/>
                <a:gd name="T1" fmla="*/ 2147483646 h 1484"/>
                <a:gd name="T2" fmla="*/ 0 w 828"/>
                <a:gd name="T3" fmla="*/ 2147483646 h 1484"/>
                <a:gd name="T4" fmla="*/ 0 w 828"/>
                <a:gd name="T5" fmla="*/ 2147483646 h 1484"/>
                <a:gd name="T6" fmla="*/ 126007813 w 828"/>
                <a:gd name="T7" fmla="*/ 2147483646 h 1484"/>
                <a:gd name="T8" fmla="*/ 252015625 w 828"/>
                <a:gd name="T9" fmla="*/ 2147483646 h 1484"/>
                <a:gd name="T10" fmla="*/ 383063750 w 828"/>
                <a:gd name="T11" fmla="*/ 2147483646 h 1484"/>
                <a:gd name="T12" fmla="*/ 509071563 w 828"/>
                <a:gd name="T13" fmla="*/ 2147483646 h 1484"/>
                <a:gd name="T14" fmla="*/ 509071563 w 828"/>
                <a:gd name="T15" fmla="*/ 2147483646 h 1484"/>
                <a:gd name="T16" fmla="*/ 640119688 w 828"/>
                <a:gd name="T17" fmla="*/ 2147483646 h 1484"/>
                <a:gd name="T18" fmla="*/ 776208125 w 828"/>
                <a:gd name="T19" fmla="*/ 2147483646 h 1484"/>
                <a:gd name="T20" fmla="*/ 912296563 w 828"/>
                <a:gd name="T21" fmla="*/ 2147483646 h 1484"/>
                <a:gd name="T22" fmla="*/ 1048385000 w 828"/>
                <a:gd name="T23" fmla="*/ 2147483646 h 1484"/>
                <a:gd name="T24" fmla="*/ 1048385000 w 828"/>
                <a:gd name="T25" fmla="*/ 2147483646 h 1484"/>
                <a:gd name="T26" fmla="*/ 1184473438 w 828"/>
                <a:gd name="T27" fmla="*/ 2147483646 h 1484"/>
                <a:gd name="T28" fmla="*/ 1320561875 w 828"/>
                <a:gd name="T29" fmla="*/ 2147483646 h 1484"/>
                <a:gd name="T30" fmla="*/ 1451610000 w 828"/>
                <a:gd name="T31" fmla="*/ 2147483646 h 1484"/>
                <a:gd name="T32" fmla="*/ 1582658125 w 828"/>
                <a:gd name="T33" fmla="*/ 2147483646 h 1484"/>
                <a:gd name="T34" fmla="*/ 1582658125 w 828"/>
                <a:gd name="T35" fmla="*/ 2147483646 h 1484"/>
                <a:gd name="T36" fmla="*/ 1663303125 w 828"/>
                <a:gd name="T37" fmla="*/ 2147483646 h 1484"/>
                <a:gd name="T38" fmla="*/ 1663303125 w 828"/>
                <a:gd name="T39" fmla="*/ 2147483646 h 1484"/>
                <a:gd name="T40" fmla="*/ 1774190000 w 828"/>
                <a:gd name="T41" fmla="*/ 2147483646 h 1484"/>
                <a:gd name="T42" fmla="*/ 1880036563 w 828"/>
                <a:gd name="T43" fmla="*/ 2147483646 h 1484"/>
                <a:gd name="T44" fmla="*/ 1985883125 w 828"/>
                <a:gd name="T45" fmla="*/ 2147483646 h 1484"/>
                <a:gd name="T46" fmla="*/ 2086689375 w 828"/>
                <a:gd name="T47" fmla="*/ 2147483646 h 1484"/>
                <a:gd name="T48" fmla="*/ 1048385000 w 828"/>
                <a:gd name="T49" fmla="*/ 0 h 1484"/>
                <a:gd name="T50" fmla="*/ 398184688 w 828"/>
                <a:gd name="T51" fmla="*/ 2147483646 h 148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28" h="1484">
                  <a:moveTo>
                    <a:pt x="158" y="884"/>
                  </a:moveTo>
                  <a:lnTo>
                    <a:pt x="0" y="1426"/>
                  </a:lnTo>
                  <a:lnTo>
                    <a:pt x="50" y="1438"/>
                  </a:lnTo>
                  <a:lnTo>
                    <a:pt x="100" y="1450"/>
                  </a:lnTo>
                  <a:lnTo>
                    <a:pt x="152" y="1460"/>
                  </a:lnTo>
                  <a:lnTo>
                    <a:pt x="202" y="1468"/>
                  </a:lnTo>
                  <a:lnTo>
                    <a:pt x="254" y="1474"/>
                  </a:lnTo>
                  <a:lnTo>
                    <a:pt x="308" y="1480"/>
                  </a:lnTo>
                  <a:lnTo>
                    <a:pt x="362" y="1482"/>
                  </a:lnTo>
                  <a:lnTo>
                    <a:pt x="416" y="1484"/>
                  </a:lnTo>
                  <a:lnTo>
                    <a:pt x="470" y="1482"/>
                  </a:lnTo>
                  <a:lnTo>
                    <a:pt x="524" y="1480"/>
                  </a:lnTo>
                  <a:lnTo>
                    <a:pt x="576" y="1476"/>
                  </a:lnTo>
                  <a:lnTo>
                    <a:pt x="628" y="1468"/>
                  </a:lnTo>
                  <a:lnTo>
                    <a:pt x="660" y="1464"/>
                  </a:lnTo>
                  <a:lnTo>
                    <a:pt x="704" y="1456"/>
                  </a:lnTo>
                  <a:lnTo>
                    <a:pt x="746" y="1446"/>
                  </a:lnTo>
                  <a:lnTo>
                    <a:pt x="788" y="1436"/>
                  </a:lnTo>
                  <a:lnTo>
                    <a:pt x="828" y="1426"/>
                  </a:lnTo>
                  <a:lnTo>
                    <a:pt x="416" y="0"/>
                  </a:lnTo>
                  <a:lnTo>
                    <a:pt x="158" y="884"/>
                  </a:lnTo>
                  <a:close/>
                </a:path>
              </a:pathLst>
            </a:custGeom>
            <a:solidFill>
              <a:srgbClr val="F49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1" name="Freeform 11"/>
            <p:cNvSpPr>
              <a:spLocks/>
            </p:cNvSpPr>
            <p:nvPr/>
          </p:nvSpPr>
          <p:spPr bwMode="auto">
            <a:xfrm>
              <a:off x="4578350" y="3441700"/>
              <a:ext cx="1768475" cy="2263775"/>
            </a:xfrm>
            <a:custGeom>
              <a:avLst/>
              <a:gdLst>
                <a:gd name="T0" fmla="*/ 0 w 1114"/>
                <a:gd name="T1" fmla="*/ 0 h 1426"/>
                <a:gd name="T2" fmla="*/ 1043344688 w 1114"/>
                <a:gd name="T3" fmla="*/ 2147483646 h 1426"/>
                <a:gd name="T4" fmla="*/ 1043344688 w 1114"/>
                <a:gd name="T5" fmla="*/ 2147483646 h 1426"/>
                <a:gd name="T6" fmla="*/ 1174392813 w 1114"/>
                <a:gd name="T7" fmla="*/ 2147483646 h 1426"/>
                <a:gd name="T8" fmla="*/ 1300400625 w 1114"/>
                <a:gd name="T9" fmla="*/ 2147483646 h 1426"/>
                <a:gd name="T10" fmla="*/ 1421368125 w 1114"/>
                <a:gd name="T11" fmla="*/ 2147483646 h 1426"/>
                <a:gd name="T12" fmla="*/ 1547375938 w 1114"/>
                <a:gd name="T13" fmla="*/ 2147483646 h 1426"/>
                <a:gd name="T14" fmla="*/ 1663303125 w 1114"/>
                <a:gd name="T15" fmla="*/ 2147483646 h 1426"/>
                <a:gd name="T16" fmla="*/ 1784270625 w 1114"/>
                <a:gd name="T17" fmla="*/ 2147483646 h 1426"/>
                <a:gd name="T18" fmla="*/ 1900197813 w 1114"/>
                <a:gd name="T19" fmla="*/ 2147483646 h 1426"/>
                <a:gd name="T20" fmla="*/ 2011084688 w 1114"/>
                <a:gd name="T21" fmla="*/ 2147483646 h 1426"/>
                <a:gd name="T22" fmla="*/ 2011084688 w 1114"/>
                <a:gd name="T23" fmla="*/ 2147483646 h 1426"/>
                <a:gd name="T24" fmla="*/ 2121971563 w 1114"/>
                <a:gd name="T25" fmla="*/ 2147483646 h 1426"/>
                <a:gd name="T26" fmla="*/ 2147483646 w 1114"/>
                <a:gd name="T27" fmla="*/ 2147483646 h 1426"/>
                <a:gd name="T28" fmla="*/ 2147483646 w 1114"/>
                <a:gd name="T29" fmla="*/ 2147483646 h 1426"/>
                <a:gd name="T30" fmla="*/ 2147483646 w 1114"/>
                <a:gd name="T31" fmla="*/ 2147483646 h 1426"/>
                <a:gd name="T32" fmla="*/ 2147483646 w 1114"/>
                <a:gd name="T33" fmla="*/ 2147483646 h 1426"/>
                <a:gd name="T34" fmla="*/ 2147483646 w 1114"/>
                <a:gd name="T35" fmla="*/ 2147483646 h 1426"/>
                <a:gd name="T36" fmla="*/ 2147483646 w 1114"/>
                <a:gd name="T37" fmla="*/ 2147483646 h 1426"/>
                <a:gd name="T38" fmla="*/ 2147483646 w 1114"/>
                <a:gd name="T39" fmla="*/ 2147483646 h 1426"/>
                <a:gd name="T40" fmla="*/ 0 w 1114"/>
                <a:gd name="T41" fmla="*/ 0 h 142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114" h="1426">
                  <a:moveTo>
                    <a:pt x="0" y="0"/>
                  </a:moveTo>
                  <a:lnTo>
                    <a:pt x="414" y="1426"/>
                  </a:lnTo>
                  <a:lnTo>
                    <a:pt x="466" y="1410"/>
                  </a:lnTo>
                  <a:lnTo>
                    <a:pt x="516" y="1392"/>
                  </a:lnTo>
                  <a:lnTo>
                    <a:pt x="564" y="1374"/>
                  </a:lnTo>
                  <a:lnTo>
                    <a:pt x="614" y="1352"/>
                  </a:lnTo>
                  <a:lnTo>
                    <a:pt x="660" y="1330"/>
                  </a:lnTo>
                  <a:lnTo>
                    <a:pt x="708" y="1306"/>
                  </a:lnTo>
                  <a:lnTo>
                    <a:pt x="754" y="1280"/>
                  </a:lnTo>
                  <a:lnTo>
                    <a:pt x="798" y="1252"/>
                  </a:lnTo>
                  <a:lnTo>
                    <a:pt x="842" y="1224"/>
                  </a:lnTo>
                  <a:lnTo>
                    <a:pt x="884" y="1192"/>
                  </a:lnTo>
                  <a:lnTo>
                    <a:pt x="926" y="1160"/>
                  </a:lnTo>
                  <a:lnTo>
                    <a:pt x="966" y="1128"/>
                  </a:lnTo>
                  <a:lnTo>
                    <a:pt x="1004" y="1094"/>
                  </a:lnTo>
                  <a:lnTo>
                    <a:pt x="1042" y="1058"/>
                  </a:lnTo>
                  <a:lnTo>
                    <a:pt x="1080" y="1020"/>
                  </a:lnTo>
                  <a:lnTo>
                    <a:pt x="1114" y="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A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2" name="Freeform 12"/>
            <p:cNvSpPr>
              <a:spLocks/>
            </p:cNvSpPr>
            <p:nvPr/>
          </p:nvSpPr>
          <p:spPr bwMode="auto">
            <a:xfrm>
              <a:off x="4584700" y="3435350"/>
              <a:ext cx="2330450" cy="1558925"/>
            </a:xfrm>
            <a:custGeom>
              <a:avLst/>
              <a:gdLst>
                <a:gd name="T0" fmla="*/ 0 w 1468"/>
                <a:gd name="T1" fmla="*/ 0 h 982"/>
                <a:gd name="T2" fmla="*/ 2147483646 w 1468"/>
                <a:gd name="T3" fmla="*/ 2147483646 h 982"/>
                <a:gd name="T4" fmla="*/ 2147483646 w 1468"/>
                <a:gd name="T5" fmla="*/ 2147483646 h 982"/>
                <a:gd name="T6" fmla="*/ 2147483646 w 1468"/>
                <a:gd name="T7" fmla="*/ 2147483646 h 982"/>
                <a:gd name="T8" fmla="*/ 2147483646 w 1468"/>
                <a:gd name="T9" fmla="*/ 2147483646 h 982"/>
                <a:gd name="T10" fmla="*/ 2147483646 w 1468"/>
                <a:gd name="T11" fmla="*/ 2147483646 h 982"/>
                <a:gd name="T12" fmla="*/ 2147483646 w 1468"/>
                <a:gd name="T13" fmla="*/ 2056447500 h 982"/>
                <a:gd name="T14" fmla="*/ 2147483646 w 1468"/>
                <a:gd name="T15" fmla="*/ 1945560625 h 982"/>
                <a:gd name="T16" fmla="*/ 2147483646 w 1468"/>
                <a:gd name="T17" fmla="*/ 1829633438 h 982"/>
                <a:gd name="T18" fmla="*/ 2147483646 w 1468"/>
                <a:gd name="T19" fmla="*/ 1713706250 h 982"/>
                <a:gd name="T20" fmla="*/ 2147483646 w 1468"/>
                <a:gd name="T21" fmla="*/ 1597779063 h 982"/>
                <a:gd name="T22" fmla="*/ 2147483646 w 1468"/>
                <a:gd name="T23" fmla="*/ 1597779063 h 982"/>
                <a:gd name="T24" fmla="*/ 2147483646 w 1468"/>
                <a:gd name="T25" fmla="*/ 1476811563 h 982"/>
                <a:gd name="T26" fmla="*/ 2147483646 w 1468"/>
                <a:gd name="T27" fmla="*/ 1350803750 h 982"/>
                <a:gd name="T28" fmla="*/ 2147483646 w 1468"/>
                <a:gd name="T29" fmla="*/ 1229836250 h 982"/>
                <a:gd name="T30" fmla="*/ 2147483646 w 1468"/>
                <a:gd name="T31" fmla="*/ 1098788125 h 982"/>
                <a:gd name="T32" fmla="*/ 2147483646 w 1468"/>
                <a:gd name="T33" fmla="*/ 972780313 h 982"/>
                <a:gd name="T34" fmla="*/ 2147483646 w 1468"/>
                <a:gd name="T35" fmla="*/ 841732188 h 982"/>
                <a:gd name="T36" fmla="*/ 2147483646 w 1468"/>
                <a:gd name="T37" fmla="*/ 705643750 h 982"/>
                <a:gd name="T38" fmla="*/ 2147483646 w 1468"/>
                <a:gd name="T39" fmla="*/ 569555313 h 982"/>
                <a:gd name="T40" fmla="*/ 0 w 1468"/>
                <a:gd name="T41" fmla="*/ 0 h 9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68" h="982">
                  <a:moveTo>
                    <a:pt x="0" y="0"/>
                  </a:moveTo>
                  <a:lnTo>
                    <a:pt x="1114" y="982"/>
                  </a:lnTo>
                  <a:lnTo>
                    <a:pt x="1148" y="942"/>
                  </a:lnTo>
                  <a:lnTo>
                    <a:pt x="1180" y="902"/>
                  </a:lnTo>
                  <a:lnTo>
                    <a:pt x="1210" y="860"/>
                  </a:lnTo>
                  <a:lnTo>
                    <a:pt x="1240" y="816"/>
                  </a:lnTo>
                  <a:lnTo>
                    <a:pt x="1268" y="772"/>
                  </a:lnTo>
                  <a:lnTo>
                    <a:pt x="1294" y="726"/>
                  </a:lnTo>
                  <a:lnTo>
                    <a:pt x="1320" y="680"/>
                  </a:lnTo>
                  <a:lnTo>
                    <a:pt x="1342" y="634"/>
                  </a:lnTo>
                  <a:lnTo>
                    <a:pt x="1364" y="586"/>
                  </a:lnTo>
                  <a:lnTo>
                    <a:pt x="1384" y="536"/>
                  </a:lnTo>
                  <a:lnTo>
                    <a:pt x="1402" y="488"/>
                  </a:lnTo>
                  <a:lnTo>
                    <a:pt x="1420" y="436"/>
                  </a:lnTo>
                  <a:lnTo>
                    <a:pt x="1434" y="386"/>
                  </a:lnTo>
                  <a:lnTo>
                    <a:pt x="1448" y="334"/>
                  </a:lnTo>
                  <a:lnTo>
                    <a:pt x="1458" y="280"/>
                  </a:lnTo>
                  <a:lnTo>
                    <a:pt x="1468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C2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3" name="Freeform 13"/>
            <p:cNvSpPr>
              <a:spLocks/>
            </p:cNvSpPr>
            <p:nvPr/>
          </p:nvSpPr>
          <p:spPr bwMode="auto">
            <a:xfrm>
              <a:off x="4584700" y="2466975"/>
              <a:ext cx="2359025" cy="1320800"/>
            </a:xfrm>
            <a:custGeom>
              <a:avLst/>
              <a:gdLst>
                <a:gd name="T0" fmla="*/ 0 w 1486"/>
                <a:gd name="T1" fmla="*/ 1522174375 h 832"/>
                <a:gd name="T2" fmla="*/ 2147483646 w 1486"/>
                <a:gd name="T3" fmla="*/ 2096770000 h 832"/>
                <a:gd name="T4" fmla="*/ 2147483646 w 1486"/>
                <a:gd name="T5" fmla="*/ 2096770000 h 832"/>
                <a:gd name="T6" fmla="*/ 2147483646 w 1486"/>
                <a:gd name="T7" fmla="*/ 1955641250 h 832"/>
                <a:gd name="T8" fmla="*/ 2147483646 w 1486"/>
                <a:gd name="T9" fmla="*/ 1819552813 h 832"/>
                <a:gd name="T10" fmla="*/ 2147483646 w 1486"/>
                <a:gd name="T11" fmla="*/ 1819552813 h 832"/>
                <a:gd name="T12" fmla="*/ 2147483646 w 1486"/>
                <a:gd name="T13" fmla="*/ 1673383750 h 832"/>
                <a:gd name="T14" fmla="*/ 2147483646 w 1486"/>
                <a:gd name="T15" fmla="*/ 1527214688 h 832"/>
                <a:gd name="T16" fmla="*/ 2147483646 w 1486"/>
                <a:gd name="T17" fmla="*/ 1527214688 h 832"/>
                <a:gd name="T18" fmla="*/ 2147483646 w 1486"/>
                <a:gd name="T19" fmla="*/ 1325602188 h 832"/>
                <a:gd name="T20" fmla="*/ 2147483646 w 1486"/>
                <a:gd name="T21" fmla="*/ 1123989688 h 832"/>
                <a:gd name="T22" fmla="*/ 2147483646 w 1486"/>
                <a:gd name="T23" fmla="*/ 927417500 h 832"/>
                <a:gd name="T24" fmla="*/ 2147483646 w 1486"/>
                <a:gd name="T25" fmla="*/ 730845313 h 832"/>
                <a:gd name="T26" fmla="*/ 2147483646 w 1486"/>
                <a:gd name="T27" fmla="*/ 730845313 h 832"/>
                <a:gd name="T28" fmla="*/ 2147483646 w 1486"/>
                <a:gd name="T29" fmla="*/ 544353750 h 832"/>
                <a:gd name="T30" fmla="*/ 2147483646 w 1486"/>
                <a:gd name="T31" fmla="*/ 357862188 h 832"/>
                <a:gd name="T32" fmla="*/ 2147483646 w 1486"/>
                <a:gd name="T33" fmla="*/ 176410938 h 832"/>
                <a:gd name="T34" fmla="*/ 2147483646 w 1486"/>
                <a:gd name="T35" fmla="*/ 0 h 832"/>
                <a:gd name="T36" fmla="*/ 0 w 1486"/>
                <a:gd name="T37" fmla="*/ 1522174375 h 8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86" h="832">
                  <a:moveTo>
                    <a:pt x="0" y="604"/>
                  </a:moveTo>
                  <a:lnTo>
                    <a:pt x="1468" y="832"/>
                  </a:lnTo>
                  <a:lnTo>
                    <a:pt x="1476" y="776"/>
                  </a:lnTo>
                  <a:lnTo>
                    <a:pt x="1482" y="722"/>
                  </a:lnTo>
                  <a:lnTo>
                    <a:pt x="1484" y="664"/>
                  </a:lnTo>
                  <a:lnTo>
                    <a:pt x="1486" y="606"/>
                  </a:lnTo>
                  <a:lnTo>
                    <a:pt x="1484" y="526"/>
                  </a:lnTo>
                  <a:lnTo>
                    <a:pt x="1478" y="446"/>
                  </a:lnTo>
                  <a:lnTo>
                    <a:pt x="1466" y="368"/>
                  </a:lnTo>
                  <a:lnTo>
                    <a:pt x="1452" y="290"/>
                  </a:lnTo>
                  <a:lnTo>
                    <a:pt x="1434" y="216"/>
                  </a:lnTo>
                  <a:lnTo>
                    <a:pt x="1412" y="142"/>
                  </a:lnTo>
                  <a:lnTo>
                    <a:pt x="1386" y="70"/>
                  </a:lnTo>
                  <a:lnTo>
                    <a:pt x="1358" y="0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FA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4" name="Freeform 14"/>
            <p:cNvSpPr>
              <a:spLocks/>
            </p:cNvSpPr>
            <p:nvPr/>
          </p:nvSpPr>
          <p:spPr bwMode="auto">
            <a:xfrm>
              <a:off x="4581525" y="1441450"/>
              <a:ext cx="2155825" cy="1978025"/>
            </a:xfrm>
            <a:custGeom>
              <a:avLst/>
              <a:gdLst>
                <a:gd name="T0" fmla="*/ 2041326563 w 1358"/>
                <a:gd name="T1" fmla="*/ 0 h 1246"/>
                <a:gd name="T2" fmla="*/ 0 w 1358"/>
                <a:gd name="T3" fmla="*/ 2147483646 h 1246"/>
                <a:gd name="T4" fmla="*/ 2147483646 w 1358"/>
                <a:gd name="T5" fmla="*/ 1617940313 h 1246"/>
                <a:gd name="T6" fmla="*/ 2147483646 w 1358"/>
                <a:gd name="T7" fmla="*/ 1617940313 h 1246"/>
                <a:gd name="T8" fmla="*/ 2147483646 w 1358"/>
                <a:gd name="T9" fmla="*/ 1496972813 h 1246"/>
                <a:gd name="T10" fmla="*/ 2147483646 w 1358"/>
                <a:gd name="T11" fmla="*/ 1376005313 h 1246"/>
                <a:gd name="T12" fmla="*/ 2147483646 w 1358"/>
                <a:gd name="T13" fmla="*/ 1255037813 h 1246"/>
                <a:gd name="T14" fmla="*/ 2147483646 w 1358"/>
                <a:gd name="T15" fmla="*/ 1139110625 h 1246"/>
                <a:gd name="T16" fmla="*/ 2147483646 w 1358"/>
                <a:gd name="T17" fmla="*/ 1028223750 h 1246"/>
                <a:gd name="T18" fmla="*/ 2147483646 w 1358"/>
                <a:gd name="T19" fmla="*/ 917336875 h 1246"/>
                <a:gd name="T20" fmla="*/ 2147483646 w 1358"/>
                <a:gd name="T21" fmla="*/ 811490313 h 1246"/>
                <a:gd name="T22" fmla="*/ 2147483646 w 1358"/>
                <a:gd name="T23" fmla="*/ 710684063 h 1246"/>
                <a:gd name="T24" fmla="*/ 2147483646 w 1358"/>
                <a:gd name="T25" fmla="*/ 710684063 h 1246"/>
                <a:gd name="T26" fmla="*/ 2147483646 w 1358"/>
                <a:gd name="T27" fmla="*/ 609877813 h 1246"/>
                <a:gd name="T28" fmla="*/ 2147483646 w 1358"/>
                <a:gd name="T29" fmla="*/ 509071563 h 1246"/>
                <a:gd name="T30" fmla="*/ 2147483646 w 1358"/>
                <a:gd name="T31" fmla="*/ 418345938 h 1246"/>
                <a:gd name="T32" fmla="*/ 2147483646 w 1358"/>
                <a:gd name="T33" fmla="*/ 327620313 h 1246"/>
                <a:gd name="T34" fmla="*/ 2147483646 w 1358"/>
                <a:gd name="T35" fmla="*/ 241935000 h 1246"/>
                <a:gd name="T36" fmla="*/ 2147483646 w 1358"/>
                <a:gd name="T37" fmla="*/ 156249688 h 1246"/>
                <a:gd name="T38" fmla="*/ 2147483646 w 1358"/>
                <a:gd name="T39" fmla="*/ 75604688 h 1246"/>
                <a:gd name="T40" fmla="*/ 2041326563 w 1358"/>
                <a:gd name="T41" fmla="*/ 0 h 1246"/>
                <a:gd name="T42" fmla="*/ 2041326563 w 1358"/>
                <a:gd name="T43" fmla="*/ 0 h 12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358" h="1246">
                  <a:moveTo>
                    <a:pt x="810" y="0"/>
                  </a:moveTo>
                  <a:lnTo>
                    <a:pt x="0" y="1246"/>
                  </a:lnTo>
                  <a:lnTo>
                    <a:pt x="1358" y="642"/>
                  </a:lnTo>
                  <a:lnTo>
                    <a:pt x="1334" y="594"/>
                  </a:lnTo>
                  <a:lnTo>
                    <a:pt x="1310" y="546"/>
                  </a:lnTo>
                  <a:lnTo>
                    <a:pt x="1284" y="498"/>
                  </a:lnTo>
                  <a:lnTo>
                    <a:pt x="1256" y="452"/>
                  </a:lnTo>
                  <a:lnTo>
                    <a:pt x="1226" y="408"/>
                  </a:lnTo>
                  <a:lnTo>
                    <a:pt x="1196" y="364"/>
                  </a:lnTo>
                  <a:lnTo>
                    <a:pt x="1164" y="322"/>
                  </a:lnTo>
                  <a:lnTo>
                    <a:pt x="1130" y="282"/>
                  </a:lnTo>
                  <a:lnTo>
                    <a:pt x="1094" y="242"/>
                  </a:lnTo>
                  <a:lnTo>
                    <a:pt x="1058" y="202"/>
                  </a:lnTo>
                  <a:lnTo>
                    <a:pt x="1020" y="166"/>
                  </a:lnTo>
                  <a:lnTo>
                    <a:pt x="980" y="130"/>
                  </a:lnTo>
                  <a:lnTo>
                    <a:pt x="940" y="96"/>
                  </a:lnTo>
                  <a:lnTo>
                    <a:pt x="898" y="62"/>
                  </a:lnTo>
                  <a:lnTo>
                    <a:pt x="854" y="30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rgbClr val="F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5" name="Freeform 15"/>
            <p:cNvSpPr>
              <a:spLocks/>
            </p:cNvSpPr>
            <p:nvPr/>
          </p:nvSpPr>
          <p:spPr bwMode="auto">
            <a:xfrm>
              <a:off x="4575175" y="1057275"/>
              <a:ext cx="1285875" cy="2355850"/>
            </a:xfrm>
            <a:custGeom>
              <a:avLst/>
              <a:gdLst>
                <a:gd name="T0" fmla="*/ 0 w 810"/>
                <a:gd name="T1" fmla="*/ 0 h 1484"/>
                <a:gd name="T2" fmla="*/ 0 w 810"/>
                <a:gd name="T3" fmla="*/ 2147483646 h 1484"/>
                <a:gd name="T4" fmla="*/ 2041326563 w 810"/>
                <a:gd name="T5" fmla="*/ 604837500 h 1484"/>
                <a:gd name="T6" fmla="*/ 2041326563 w 810"/>
                <a:gd name="T7" fmla="*/ 604837500 h 1484"/>
                <a:gd name="T8" fmla="*/ 1930439688 w 810"/>
                <a:gd name="T9" fmla="*/ 534273125 h 1484"/>
                <a:gd name="T10" fmla="*/ 1814512500 w 810"/>
                <a:gd name="T11" fmla="*/ 468749063 h 1484"/>
                <a:gd name="T12" fmla="*/ 1698585313 w 810"/>
                <a:gd name="T13" fmla="*/ 408265313 h 1484"/>
                <a:gd name="T14" fmla="*/ 1582658125 w 810"/>
                <a:gd name="T15" fmla="*/ 347781563 h 1484"/>
                <a:gd name="T16" fmla="*/ 1461690625 w 810"/>
                <a:gd name="T17" fmla="*/ 297378438 h 1484"/>
                <a:gd name="T18" fmla="*/ 1335682813 w 810"/>
                <a:gd name="T19" fmla="*/ 246975313 h 1484"/>
                <a:gd name="T20" fmla="*/ 1209675000 w 810"/>
                <a:gd name="T21" fmla="*/ 201612500 h 1484"/>
                <a:gd name="T22" fmla="*/ 1083667188 w 810"/>
                <a:gd name="T23" fmla="*/ 161290000 h 1484"/>
                <a:gd name="T24" fmla="*/ 1083667188 w 810"/>
                <a:gd name="T25" fmla="*/ 161290000 h 1484"/>
                <a:gd name="T26" fmla="*/ 952619063 w 810"/>
                <a:gd name="T27" fmla="*/ 120967500 h 1484"/>
                <a:gd name="T28" fmla="*/ 821570938 w 810"/>
                <a:gd name="T29" fmla="*/ 90725625 h 1484"/>
                <a:gd name="T30" fmla="*/ 690522813 w 810"/>
                <a:gd name="T31" fmla="*/ 65524063 h 1484"/>
                <a:gd name="T32" fmla="*/ 554434375 w 810"/>
                <a:gd name="T33" fmla="*/ 40322500 h 1484"/>
                <a:gd name="T34" fmla="*/ 418345938 w 810"/>
                <a:gd name="T35" fmla="*/ 25201563 h 1484"/>
                <a:gd name="T36" fmla="*/ 277217188 w 810"/>
                <a:gd name="T37" fmla="*/ 10080625 h 1484"/>
                <a:gd name="T38" fmla="*/ 141128750 w 810"/>
                <a:gd name="T39" fmla="*/ 5040313 h 1484"/>
                <a:gd name="T40" fmla="*/ 0 w 810"/>
                <a:gd name="T41" fmla="*/ 0 h 1484"/>
                <a:gd name="T42" fmla="*/ 0 w 810"/>
                <a:gd name="T43" fmla="*/ 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0" h="1484">
                  <a:moveTo>
                    <a:pt x="0" y="0"/>
                  </a:moveTo>
                  <a:lnTo>
                    <a:pt x="0" y="1484"/>
                  </a:lnTo>
                  <a:lnTo>
                    <a:pt x="810" y="240"/>
                  </a:lnTo>
                  <a:lnTo>
                    <a:pt x="766" y="212"/>
                  </a:lnTo>
                  <a:lnTo>
                    <a:pt x="720" y="186"/>
                  </a:lnTo>
                  <a:lnTo>
                    <a:pt x="674" y="162"/>
                  </a:lnTo>
                  <a:lnTo>
                    <a:pt x="628" y="138"/>
                  </a:lnTo>
                  <a:lnTo>
                    <a:pt x="580" y="118"/>
                  </a:lnTo>
                  <a:lnTo>
                    <a:pt x="530" y="98"/>
                  </a:lnTo>
                  <a:lnTo>
                    <a:pt x="480" y="80"/>
                  </a:lnTo>
                  <a:lnTo>
                    <a:pt x="430" y="64"/>
                  </a:lnTo>
                  <a:lnTo>
                    <a:pt x="378" y="48"/>
                  </a:lnTo>
                  <a:lnTo>
                    <a:pt x="326" y="36"/>
                  </a:lnTo>
                  <a:lnTo>
                    <a:pt x="274" y="26"/>
                  </a:lnTo>
                  <a:lnTo>
                    <a:pt x="220" y="16"/>
                  </a:lnTo>
                  <a:lnTo>
                    <a:pt x="166" y="10"/>
                  </a:lnTo>
                  <a:lnTo>
                    <a:pt x="110" y="4"/>
                  </a:lnTo>
                  <a:lnTo>
                    <a:pt x="5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1" name="Group 41"/>
          <p:cNvGrpSpPr>
            <a:grpSpLocks/>
          </p:cNvGrpSpPr>
          <p:nvPr/>
        </p:nvGrpSpPr>
        <p:grpSpPr bwMode="auto">
          <a:xfrm>
            <a:off x="395288" y="2636838"/>
            <a:ext cx="1620837" cy="1620837"/>
            <a:chOff x="2200275" y="1057275"/>
            <a:chExt cx="4743450" cy="4743450"/>
          </a:xfrm>
        </p:grpSpPr>
        <p:sp>
          <p:nvSpPr>
            <p:cNvPr id="4154" name="Freeform 5"/>
            <p:cNvSpPr>
              <a:spLocks/>
            </p:cNvSpPr>
            <p:nvPr/>
          </p:nvSpPr>
          <p:spPr bwMode="auto">
            <a:xfrm>
              <a:off x="3279775" y="1057275"/>
              <a:ext cx="1289050" cy="2355850"/>
            </a:xfrm>
            <a:custGeom>
              <a:avLst/>
              <a:gdLst>
                <a:gd name="T0" fmla="*/ 0 w 812"/>
                <a:gd name="T1" fmla="*/ 604837500 h 1484"/>
                <a:gd name="T2" fmla="*/ 816530625 w 812"/>
                <a:gd name="T3" fmla="*/ 1859875313 h 1484"/>
                <a:gd name="T4" fmla="*/ 2046366875 w 812"/>
                <a:gd name="T5" fmla="*/ 2147483646 h 1484"/>
                <a:gd name="T6" fmla="*/ 2041326563 w 812"/>
                <a:gd name="T7" fmla="*/ 0 h 1484"/>
                <a:gd name="T8" fmla="*/ 2041326563 w 812"/>
                <a:gd name="T9" fmla="*/ 0 h 1484"/>
                <a:gd name="T10" fmla="*/ 1849794688 w 812"/>
                <a:gd name="T11" fmla="*/ 5040313 h 1484"/>
                <a:gd name="T12" fmla="*/ 1658262813 w 812"/>
                <a:gd name="T13" fmla="*/ 20161250 h 1484"/>
                <a:gd name="T14" fmla="*/ 1658262813 w 812"/>
                <a:gd name="T15" fmla="*/ 20161250 h 1484"/>
                <a:gd name="T16" fmla="*/ 1481851875 w 812"/>
                <a:gd name="T17" fmla="*/ 45362813 h 1484"/>
                <a:gd name="T18" fmla="*/ 1305440938 w 812"/>
                <a:gd name="T19" fmla="*/ 75604688 h 1484"/>
                <a:gd name="T20" fmla="*/ 1129030000 w 812"/>
                <a:gd name="T21" fmla="*/ 115927188 h 1484"/>
                <a:gd name="T22" fmla="*/ 957659375 w 812"/>
                <a:gd name="T23" fmla="*/ 161290000 h 1484"/>
                <a:gd name="T24" fmla="*/ 957659375 w 812"/>
                <a:gd name="T25" fmla="*/ 161290000 h 1484"/>
                <a:gd name="T26" fmla="*/ 831651563 w 812"/>
                <a:gd name="T27" fmla="*/ 201612500 h 1484"/>
                <a:gd name="T28" fmla="*/ 705643750 w 812"/>
                <a:gd name="T29" fmla="*/ 246975313 h 1484"/>
                <a:gd name="T30" fmla="*/ 584676250 w 812"/>
                <a:gd name="T31" fmla="*/ 297378438 h 1484"/>
                <a:gd name="T32" fmla="*/ 463708750 w 812"/>
                <a:gd name="T33" fmla="*/ 352821875 h 1484"/>
                <a:gd name="T34" fmla="*/ 342741250 w 812"/>
                <a:gd name="T35" fmla="*/ 408265313 h 1484"/>
                <a:gd name="T36" fmla="*/ 226814063 w 812"/>
                <a:gd name="T37" fmla="*/ 468749063 h 1484"/>
                <a:gd name="T38" fmla="*/ 110886875 w 812"/>
                <a:gd name="T39" fmla="*/ 539313438 h 1484"/>
                <a:gd name="T40" fmla="*/ 0 w 812"/>
                <a:gd name="T41" fmla="*/ 604837500 h 1484"/>
                <a:gd name="T42" fmla="*/ 0 w 812"/>
                <a:gd name="T43" fmla="*/ 60483750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2" h="1484">
                  <a:moveTo>
                    <a:pt x="0" y="240"/>
                  </a:moveTo>
                  <a:lnTo>
                    <a:pt x="324" y="738"/>
                  </a:lnTo>
                  <a:lnTo>
                    <a:pt x="812" y="1484"/>
                  </a:lnTo>
                  <a:lnTo>
                    <a:pt x="810" y="0"/>
                  </a:lnTo>
                  <a:lnTo>
                    <a:pt x="734" y="2"/>
                  </a:lnTo>
                  <a:lnTo>
                    <a:pt x="658" y="8"/>
                  </a:lnTo>
                  <a:lnTo>
                    <a:pt x="588" y="18"/>
                  </a:lnTo>
                  <a:lnTo>
                    <a:pt x="518" y="30"/>
                  </a:lnTo>
                  <a:lnTo>
                    <a:pt x="448" y="46"/>
                  </a:lnTo>
                  <a:lnTo>
                    <a:pt x="380" y="64"/>
                  </a:lnTo>
                  <a:lnTo>
                    <a:pt x="330" y="80"/>
                  </a:lnTo>
                  <a:lnTo>
                    <a:pt x="280" y="98"/>
                  </a:lnTo>
                  <a:lnTo>
                    <a:pt x="232" y="118"/>
                  </a:lnTo>
                  <a:lnTo>
                    <a:pt x="184" y="140"/>
                  </a:lnTo>
                  <a:lnTo>
                    <a:pt x="136" y="162"/>
                  </a:lnTo>
                  <a:lnTo>
                    <a:pt x="90" y="186"/>
                  </a:lnTo>
                  <a:lnTo>
                    <a:pt x="44" y="2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5" name="Freeform 6"/>
            <p:cNvSpPr>
              <a:spLocks/>
            </p:cNvSpPr>
            <p:nvPr/>
          </p:nvSpPr>
          <p:spPr bwMode="auto">
            <a:xfrm>
              <a:off x="2406650" y="1444625"/>
              <a:ext cx="2152650" cy="1974850"/>
            </a:xfrm>
            <a:custGeom>
              <a:avLst/>
              <a:gdLst>
                <a:gd name="T0" fmla="*/ 0 w 1356"/>
                <a:gd name="T1" fmla="*/ 1612900000 h 1244"/>
                <a:gd name="T2" fmla="*/ 1693545000 w 1356"/>
                <a:gd name="T3" fmla="*/ 2147483646 h 1244"/>
                <a:gd name="T4" fmla="*/ 2147483646 w 1356"/>
                <a:gd name="T5" fmla="*/ 2147483646 h 1244"/>
                <a:gd name="T6" fmla="*/ 2147483646 w 1356"/>
                <a:gd name="T7" fmla="*/ 1260078125 h 1244"/>
                <a:gd name="T8" fmla="*/ 1376005313 w 1356"/>
                <a:gd name="T9" fmla="*/ 0 h 1244"/>
                <a:gd name="T10" fmla="*/ 1376005313 w 1356"/>
                <a:gd name="T11" fmla="*/ 0 h 1244"/>
                <a:gd name="T12" fmla="*/ 1265118438 w 1356"/>
                <a:gd name="T13" fmla="*/ 75604688 h 1244"/>
                <a:gd name="T14" fmla="*/ 1154231563 w 1356"/>
                <a:gd name="T15" fmla="*/ 156249688 h 1244"/>
                <a:gd name="T16" fmla="*/ 1053425313 w 1356"/>
                <a:gd name="T17" fmla="*/ 236894688 h 1244"/>
                <a:gd name="T18" fmla="*/ 947578750 w 1356"/>
                <a:gd name="T19" fmla="*/ 322580000 h 1244"/>
                <a:gd name="T20" fmla="*/ 851812813 w 1356"/>
                <a:gd name="T21" fmla="*/ 413305625 h 1244"/>
                <a:gd name="T22" fmla="*/ 756046875 w 1356"/>
                <a:gd name="T23" fmla="*/ 509071563 h 1244"/>
                <a:gd name="T24" fmla="*/ 660280938 w 1356"/>
                <a:gd name="T25" fmla="*/ 604837500 h 1244"/>
                <a:gd name="T26" fmla="*/ 574595625 w 1356"/>
                <a:gd name="T27" fmla="*/ 705643750 h 1244"/>
                <a:gd name="T28" fmla="*/ 488910313 w 1356"/>
                <a:gd name="T29" fmla="*/ 811490313 h 1244"/>
                <a:gd name="T30" fmla="*/ 408265313 w 1356"/>
                <a:gd name="T31" fmla="*/ 917336875 h 1244"/>
                <a:gd name="T32" fmla="*/ 327620313 w 1356"/>
                <a:gd name="T33" fmla="*/ 1028223750 h 1244"/>
                <a:gd name="T34" fmla="*/ 252015625 w 1356"/>
                <a:gd name="T35" fmla="*/ 1139110625 h 1244"/>
                <a:gd name="T36" fmla="*/ 186491563 w 1356"/>
                <a:gd name="T37" fmla="*/ 1255037813 h 1244"/>
                <a:gd name="T38" fmla="*/ 115927188 w 1356"/>
                <a:gd name="T39" fmla="*/ 1370965000 h 1244"/>
                <a:gd name="T40" fmla="*/ 55443438 w 1356"/>
                <a:gd name="T41" fmla="*/ 1491932500 h 1244"/>
                <a:gd name="T42" fmla="*/ 0 w 1356"/>
                <a:gd name="T43" fmla="*/ 1612900000 h 1244"/>
                <a:gd name="T44" fmla="*/ 0 w 1356"/>
                <a:gd name="T45" fmla="*/ 1612900000 h 12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56" h="1244">
                  <a:moveTo>
                    <a:pt x="0" y="640"/>
                  </a:moveTo>
                  <a:lnTo>
                    <a:pt x="672" y="940"/>
                  </a:lnTo>
                  <a:lnTo>
                    <a:pt x="1356" y="1244"/>
                  </a:lnTo>
                  <a:lnTo>
                    <a:pt x="872" y="500"/>
                  </a:lnTo>
                  <a:lnTo>
                    <a:pt x="546" y="0"/>
                  </a:lnTo>
                  <a:lnTo>
                    <a:pt x="502" y="30"/>
                  </a:lnTo>
                  <a:lnTo>
                    <a:pt x="458" y="62"/>
                  </a:lnTo>
                  <a:lnTo>
                    <a:pt x="418" y="94"/>
                  </a:lnTo>
                  <a:lnTo>
                    <a:pt x="376" y="128"/>
                  </a:lnTo>
                  <a:lnTo>
                    <a:pt x="338" y="164"/>
                  </a:lnTo>
                  <a:lnTo>
                    <a:pt x="300" y="202"/>
                  </a:lnTo>
                  <a:lnTo>
                    <a:pt x="262" y="240"/>
                  </a:lnTo>
                  <a:lnTo>
                    <a:pt x="228" y="280"/>
                  </a:lnTo>
                  <a:lnTo>
                    <a:pt x="194" y="322"/>
                  </a:lnTo>
                  <a:lnTo>
                    <a:pt x="162" y="364"/>
                  </a:lnTo>
                  <a:lnTo>
                    <a:pt x="130" y="408"/>
                  </a:lnTo>
                  <a:lnTo>
                    <a:pt x="100" y="452"/>
                  </a:lnTo>
                  <a:lnTo>
                    <a:pt x="74" y="498"/>
                  </a:lnTo>
                  <a:lnTo>
                    <a:pt x="46" y="544"/>
                  </a:lnTo>
                  <a:lnTo>
                    <a:pt x="22" y="592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00B3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6" name="Freeform 7"/>
            <p:cNvSpPr>
              <a:spLocks/>
            </p:cNvSpPr>
            <p:nvPr/>
          </p:nvSpPr>
          <p:spPr bwMode="auto">
            <a:xfrm>
              <a:off x="2200275" y="2470150"/>
              <a:ext cx="2355850" cy="1317625"/>
            </a:xfrm>
            <a:custGeom>
              <a:avLst/>
              <a:gdLst>
                <a:gd name="T0" fmla="*/ 0 w 1484"/>
                <a:gd name="T1" fmla="*/ 1522174375 h 830"/>
                <a:gd name="T2" fmla="*/ 0 w 1484"/>
                <a:gd name="T3" fmla="*/ 1522174375 h 830"/>
                <a:gd name="T4" fmla="*/ 5040313 w 1484"/>
                <a:gd name="T5" fmla="*/ 1668343438 h 830"/>
                <a:gd name="T6" fmla="*/ 10080625 w 1484"/>
                <a:gd name="T7" fmla="*/ 1814512500 h 830"/>
                <a:gd name="T8" fmla="*/ 10080625 w 1484"/>
                <a:gd name="T9" fmla="*/ 1814512500 h 830"/>
                <a:gd name="T10" fmla="*/ 25201563 w 1484"/>
                <a:gd name="T11" fmla="*/ 1950600938 h 830"/>
                <a:gd name="T12" fmla="*/ 45362813 w 1484"/>
                <a:gd name="T13" fmla="*/ 2091729688 h 830"/>
                <a:gd name="T14" fmla="*/ 1466730938 w 1484"/>
                <a:gd name="T15" fmla="*/ 1869955938 h 830"/>
                <a:gd name="T16" fmla="*/ 1507053438 w 1484"/>
                <a:gd name="T17" fmla="*/ 1864915625 h 830"/>
                <a:gd name="T18" fmla="*/ 2147483646 w 1484"/>
                <a:gd name="T19" fmla="*/ 1517134063 h 830"/>
                <a:gd name="T20" fmla="*/ 2016125000 w 1484"/>
                <a:gd name="T21" fmla="*/ 751006563 h 830"/>
                <a:gd name="T22" fmla="*/ 322580000 w 1484"/>
                <a:gd name="T23" fmla="*/ 0 h 830"/>
                <a:gd name="T24" fmla="*/ 322580000 w 1484"/>
                <a:gd name="T25" fmla="*/ 0 h 830"/>
                <a:gd name="T26" fmla="*/ 241935000 w 1484"/>
                <a:gd name="T27" fmla="*/ 186491563 h 830"/>
                <a:gd name="T28" fmla="*/ 176410938 w 1484"/>
                <a:gd name="T29" fmla="*/ 383063750 h 830"/>
                <a:gd name="T30" fmla="*/ 176410938 w 1484"/>
                <a:gd name="T31" fmla="*/ 383063750 h 830"/>
                <a:gd name="T32" fmla="*/ 126007813 w 1484"/>
                <a:gd name="T33" fmla="*/ 554434375 h 830"/>
                <a:gd name="T34" fmla="*/ 85685313 w 1484"/>
                <a:gd name="T35" fmla="*/ 725805000 h 830"/>
                <a:gd name="T36" fmla="*/ 85685313 w 1484"/>
                <a:gd name="T37" fmla="*/ 725805000 h 830"/>
                <a:gd name="T38" fmla="*/ 45362813 w 1484"/>
                <a:gd name="T39" fmla="*/ 922377188 h 830"/>
                <a:gd name="T40" fmla="*/ 20161250 w 1484"/>
                <a:gd name="T41" fmla="*/ 1118949375 h 830"/>
                <a:gd name="T42" fmla="*/ 5040313 w 1484"/>
                <a:gd name="T43" fmla="*/ 1320561875 h 830"/>
                <a:gd name="T44" fmla="*/ 0 w 1484"/>
                <a:gd name="T45" fmla="*/ 1522174375 h 830"/>
                <a:gd name="T46" fmla="*/ 0 w 1484"/>
                <a:gd name="T47" fmla="*/ 1522174375 h 83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84" h="830">
                  <a:moveTo>
                    <a:pt x="0" y="604"/>
                  </a:moveTo>
                  <a:lnTo>
                    <a:pt x="0" y="604"/>
                  </a:lnTo>
                  <a:lnTo>
                    <a:pt x="2" y="662"/>
                  </a:lnTo>
                  <a:lnTo>
                    <a:pt x="4" y="720"/>
                  </a:lnTo>
                  <a:lnTo>
                    <a:pt x="10" y="774"/>
                  </a:lnTo>
                  <a:lnTo>
                    <a:pt x="18" y="830"/>
                  </a:lnTo>
                  <a:lnTo>
                    <a:pt x="582" y="742"/>
                  </a:lnTo>
                  <a:lnTo>
                    <a:pt x="598" y="740"/>
                  </a:lnTo>
                  <a:lnTo>
                    <a:pt x="1484" y="602"/>
                  </a:lnTo>
                  <a:lnTo>
                    <a:pt x="800" y="298"/>
                  </a:lnTo>
                  <a:lnTo>
                    <a:pt x="128" y="0"/>
                  </a:lnTo>
                  <a:lnTo>
                    <a:pt x="96" y="74"/>
                  </a:lnTo>
                  <a:lnTo>
                    <a:pt x="70" y="152"/>
                  </a:lnTo>
                  <a:lnTo>
                    <a:pt x="50" y="220"/>
                  </a:lnTo>
                  <a:lnTo>
                    <a:pt x="34" y="288"/>
                  </a:lnTo>
                  <a:lnTo>
                    <a:pt x="18" y="366"/>
                  </a:lnTo>
                  <a:lnTo>
                    <a:pt x="8" y="444"/>
                  </a:lnTo>
                  <a:lnTo>
                    <a:pt x="2" y="524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00B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7" name="Freeform 8"/>
            <p:cNvSpPr>
              <a:spLocks/>
            </p:cNvSpPr>
            <p:nvPr/>
          </p:nvSpPr>
          <p:spPr bwMode="auto">
            <a:xfrm>
              <a:off x="2228850" y="3435350"/>
              <a:ext cx="2330450" cy="1555750"/>
            </a:xfrm>
            <a:custGeom>
              <a:avLst/>
              <a:gdLst>
                <a:gd name="T0" fmla="*/ 1431448750 w 1468"/>
                <a:gd name="T1" fmla="*/ 347781563 h 980"/>
                <a:gd name="T2" fmla="*/ 0 w 1468"/>
                <a:gd name="T3" fmla="*/ 569555313 h 980"/>
                <a:gd name="T4" fmla="*/ 0 w 1468"/>
                <a:gd name="T5" fmla="*/ 569555313 h 980"/>
                <a:gd name="T6" fmla="*/ 25201563 w 1468"/>
                <a:gd name="T7" fmla="*/ 705643750 h 980"/>
                <a:gd name="T8" fmla="*/ 50403125 w 1468"/>
                <a:gd name="T9" fmla="*/ 836691875 h 980"/>
                <a:gd name="T10" fmla="*/ 85685313 w 1468"/>
                <a:gd name="T11" fmla="*/ 967740000 h 980"/>
                <a:gd name="T12" fmla="*/ 120967500 w 1468"/>
                <a:gd name="T13" fmla="*/ 1098788125 h 980"/>
                <a:gd name="T14" fmla="*/ 161290000 w 1468"/>
                <a:gd name="T15" fmla="*/ 1224795938 h 980"/>
                <a:gd name="T16" fmla="*/ 206652813 w 1468"/>
                <a:gd name="T17" fmla="*/ 1350803750 h 980"/>
                <a:gd name="T18" fmla="*/ 257055938 w 1468"/>
                <a:gd name="T19" fmla="*/ 1476811563 h 980"/>
                <a:gd name="T20" fmla="*/ 312499375 w 1468"/>
                <a:gd name="T21" fmla="*/ 1597779063 h 980"/>
                <a:gd name="T22" fmla="*/ 312499375 w 1468"/>
                <a:gd name="T23" fmla="*/ 1597779063 h 980"/>
                <a:gd name="T24" fmla="*/ 383063750 w 1468"/>
                <a:gd name="T25" fmla="*/ 1738907813 h 980"/>
                <a:gd name="T26" fmla="*/ 463708750 w 1468"/>
                <a:gd name="T27" fmla="*/ 1880036563 h 980"/>
                <a:gd name="T28" fmla="*/ 544353750 w 1468"/>
                <a:gd name="T29" fmla="*/ 2011084688 h 980"/>
                <a:gd name="T30" fmla="*/ 635079375 w 1468"/>
                <a:gd name="T31" fmla="*/ 2147173125 h 980"/>
                <a:gd name="T32" fmla="*/ 635079375 w 1468"/>
                <a:gd name="T33" fmla="*/ 2147173125 h 980"/>
                <a:gd name="T34" fmla="*/ 756046875 w 1468"/>
                <a:gd name="T35" fmla="*/ 2147483646 h 980"/>
                <a:gd name="T36" fmla="*/ 887095000 w 1468"/>
                <a:gd name="T37" fmla="*/ 2147483646 h 980"/>
                <a:gd name="T38" fmla="*/ 2147483646 w 1468"/>
                <a:gd name="T39" fmla="*/ 1285279688 h 980"/>
                <a:gd name="T40" fmla="*/ 2147483646 w 1468"/>
                <a:gd name="T41" fmla="*/ 0 h 980"/>
                <a:gd name="T42" fmla="*/ 1456650313 w 1468"/>
                <a:gd name="T43" fmla="*/ 347781563 h 980"/>
                <a:gd name="T44" fmla="*/ 1446569688 w 1468"/>
                <a:gd name="T45" fmla="*/ 367942813 h 980"/>
                <a:gd name="T46" fmla="*/ 1431448750 w 1468"/>
                <a:gd name="T47" fmla="*/ 347781563 h 9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68" h="980">
                  <a:moveTo>
                    <a:pt x="568" y="138"/>
                  </a:moveTo>
                  <a:lnTo>
                    <a:pt x="0" y="226"/>
                  </a:lnTo>
                  <a:lnTo>
                    <a:pt x="10" y="280"/>
                  </a:lnTo>
                  <a:lnTo>
                    <a:pt x="20" y="332"/>
                  </a:lnTo>
                  <a:lnTo>
                    <a:pt x="34" y="384"/>
                  </a:lnTo>
                  <a:lnTo>
                    <a:pt x="48" y="436"/>
                  </a:lnTo>
                  <a:lnTo>
                    <a:pt x="64" y="486"/>
                  </a:lnTo>
                  <a:lnTo>
                    <a:pt x="82" y="536"/>
                  </a:lnTo>
                  <a:lnTo>
                    <a:pt x="102" y="586"/>
                  </a:lnTo>
                  <a:lnTo>
                    <a:pt x="124" y="634"/>
                  </a:lnTo>
                  <a:lnTo>
                    <a:pt x="152" y="690"/>
                  </a:lnTo>
                  <a:lnTo>
                    <a:pt x="184" y="746"/>
                  </a:lnTo>
                  <a:lnTo>
                    <a:pt x="216" y="798"/>
                  </a:lnTo>
                  <a:lnTo>
                    <a:pt x="252" y="852"/>
                  </a:lnTo>
                  <a:lnTo>
                    <a:pt x="300" y="918"/>
                  </a:lnTo>
                  <a:lnTo>
                    <a:pt x="352" y="980"/>
                  </a:lnTo>
                  <a:lnTo>
                    <a:pt x="888" y="510"/>
                  </a:lnTo>
                  <a:lnTo>
                    <a:pt x="1468" y="0"/>
                  </a:lnTo>
                  <a:lnTo>
                    <a:pt x="578" y="138"/>
                  </a:lnTo>
                  <a:lnTo>
                    <a:pt x="574" y="146"/>
                  </a:lnTo>
                  <a:lnTo>
                    <a:pt x="568" y="138"/>
                  </a:lnTo>
                  <a:close/>
                </a:path>
              </a:pathLst>
            </a:custGeom>
            <a:solidFill>
              <a:srgbClr val="00C0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8" name="Freeform 9"/>
            <p:cNvSpPr>
              <a:spLocks/>
            </p:cNvSpPr>
            <p:nvPr/>
          </p:nvSpPr>
          <p:spPr bwMode="auto">
            <a:xfrm>
              <a:off x="2794000" y="3441700"/>
              <a:ext cx="1768475" cy="2263775"/>
            </a:xfrm>
            <a:custGeom>
              <a:avLst/>
              <a:gdLst>
                <a:gd name="T0" fmla="*/ 1350803750 w 1114"/>
                <a:gd name="T1" fmla="*/ 1280239375 h 1426"/>
                <a:gd name="T2" fmla="*/ 0 w 1114"/>
                <a:gd name="T3" fmla="*/ 2147483646 h 1426"/>
                <a:gd name="T4" fmla="*/ 0 w 1114"/>
                <a:gd name="T5" fmla="*/ 2147483646 h 1426"/>
                <a:gd name="T6" fmla="*/ 90725625 w 1114"/>
                <a:gd name="T7" fmla="*/ 2147483646 h 1426"/>
                <a:gd name="T8" fmla="*/ 181451250 w 1114"/>
                <a:gd name="T9" fmla="*/ 2147483646 h 1426"/>
                <a:gd name="T10" fmla="*/ 277217188 w 1114"/>
                <a:gd name="T11" fmla="*/ 2147483646 h 1426"/>
                <a:gd name="T12" fmla="*/ 372983125 w 1114"/>
                <a:gd name="T13" fmla="*/ 2147483646 h 1426"/>
                <a:gd name="T14" fmla="*/ 473789375 w 1114"/>
                <a:gd name="T15" fmla="*/ 2147483646 h 1426"/>
                <a:gd name="T16" fmla="*/ 579635938 w 1114"/>
                <a:gd name="T17" fmla="*/ 2147483646 h 1426"/>
                <a:gd name="T18" fmla="*/ 685482500 w 1114"/>
                <a:gd name="T19" fmla="*/ 2147483646 h 1426"/>
                <a:gd name="T20" fmla="*/ 796369375 w 1114"/>
                <a:gd name="T21" fmla="*/ 2147483646 h 1426"/>
                <a:gd name="T22" fmla="*/ 796369375 w 1114"/>
                <a:gd name="T23" fmla="*/ 2147483646 h 1426"/>
                <a:gd name="T24" fmla="*/ 907256250 w 1114"/>
                <a:gd name="T25" fmla="*/ 2147483646 h 1426"/>
                <a:gd name="T26" fmla="*/ 1023183438 w 1114"/>
                <a:gd name="T27" fmla="*/ 2147483646 h 1426"/>
                <a:gd name="T28" fmla="*/ 1144150938 w 1114"/>
                <a:gd name="T29" fmla="*/ 2147483646 h 1426"/>
                <a:gd name="T30" fmla="*/ 1260078125 w 1114"/>
                <a:gd name="T31" fmla="*/ 2147483646 h 1426"/>
                <a:gd name="T32" fmla="*/ 1386085938 w 1114"/>
                <a:gd name="T33" fmla="*/ 2147483646 h 1426"/>
                <a:gd name="T34" fmla="*/ 1507053438 w 1114"/>
                <a:gd name="T35" fmla="*/ 2147483646 h 1426"/>
                <a:gd name="T36" fmla="*/ 1633061250 w 1114"/>
                <a:gd name="T37" fmla="*/ 2147483646 h 1426"/>
                <a:gd name="T38" fmla="*/ 1764109375 w 1114"/>
                <a:gd name="T39" fmla="*/ 2147483646 h 1426"/>
                <a:gd name="T40" fmla="*/ 2147483646 w 1114"/>
                <a:gd name="T41" fmla="*/ 2147483646 h 1426"/>
                <a:gd name="T42" fmla="*/ 2147483646 w 1114"/>
                <a:gd name="T43" fmla="*/ 0 h 1426"/>
                <a:gd name="T44" fmla="*/ 1350803750 w 1114"/>
                <a:gd name="T45" fmla="*/ 1280239375 h 14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14" h="1426">
                  <a:moveTo>
                    <a:pt x="536" y="508"/>
                  </a:moveTo>
                  <a:lnTo>
                    <a:pt x="0" y="980"/>
                  </a:lnTo>
                  <a:lnTo>
                    <a:pt x="36" y="1020"/>
                  </a:lnTo>
                  <a:lnTo>
                    <a:pt x="72" y="1056"/>
                  </a:lnTo>
                  <a:lnTo>
                    <a:pt x="110" y="1092"/>
                  </a:lnTo>
                  <a:lnTo>
                    <a:pt x="148" y="1126"/>
                  </a:lnTo>
                  <a:lnTo>
                    <a:pt x="188" y="1160"/>
                  </a:lnTo>
                  <a:lnTo>
                    <a:pt x="230" y="1192"/>
                  </a:lnTo>
                  <a:lnTo>
                    <a:pt x="272" y="1222"/>
                  </a:lnTo>
                  <a:lnTo>
                    <a:pt x="316" y="1252"/>
                  </a:lnTo>
                  <a:lnTo>
                    <a:pt x="360" y="1278"/>
                  </a:lnTo>
                  <a:lnTo>
                    <a:pt x="406" y="1304"/>
                  </a:lnTo>
                  <a:lnTo>
                    <a:pt x="454" y="1328"/>
                  </a:lnTo>
                  <a:lnTo>
                    <a:pt x="500" y="1352"/>
                  </a:lnTo>
                  <a:lnTo>
                    <a:pt x="550" y="1372"/>
                  </a:lnTo>
                  <a:lnTo>
                    <a:pt x="598" y="1392"/>
                  </a:lnTo>
                  <a:lnTo>
                    <a:pt x="648" y="1410"/>
                  </a:lnTo>
                  <a:lnTo>
                    <a:pt x="700" y="1426"/>
                  </a:lnTo>
                  <a:lnTo>
                    <a:pt x="858" y="880"/>
                  </a:lnTo>
                  <a:lnTo>
                    <a:pt x="1114" y="0"/>
                  </a:lnTo>
                  <a:lnTo>
                    <a:pt x="536" y="508"/>
                  </a:lnTo>
                  <a:close/>
                </a:path>
              </a:pathLst>
            </a:custGeom>
            <a:solidFill>
              <a:srgbClr val="00C0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9" name="Freeform 10"/>
            <p:cNvSpPr>
              <a:spLocks/>
            </p:cNvSpPr>
            <p:nvPr/>
          </p:nvSpPr>
          <p:spPr bwMode="auto">
            <a:xfrm>
              <a:off x="3911600" y="3444875"/>
              <a:ext cx="1314450" cy="2355850"/>
            </a:xfrm>
            <a:custGeom>
              <a:avLst/>
              <a:gdLst>
                <a:gd name="T0" fmla="*/ 398184688 w 828"/>
                <a:gd name="T1" fmla="*/ 2147483646 h 1484"/>
                <a:gd name="T2" fmla="*/ 0 w 828"/>
                <a:gd name="T3" fmla="*/ 2147483646 h 1484"/>
                <a:gd name="T4" fmla="*/ 0 w 828"/>
                <a:gd name="T5" fmla="*/ 2147483646 h 1484"/>
                <a:gd name="T6" fmla="*/ 126007813 w 828"/>
                <a:gd name="T7" fmla="*/ 2147483646 h 1484"/>
                <a:gd name="T8" fmla="*/ 252015625 w 828"/>
                <a:gd name="T9" fmla="*/ 2147483646 h 1484"/>
                <a:gd name="T10" fmla="*/ 383063750 w 828"/>
                <a:gd name="T11" fmla="*/ 2147483646 h 1484"/>
                <a:gd name="T12" fmla="*/ 509071563 w 828"/>
                <a:gd name="T13" fmla="*/ 2147483646 h 1484"/>
                <a:gd name="T14" fmla="*/ 509071563 w 828"/>
                <a:gd name="T15" fmla="*/ 2147483646 h 1484"/>
                <a:gd name="T16" fmla="*/ 640119688 w 828"/>
                <a:gd name="T17" fmla="*/ 2147483646 h 1484"/>
                <a:gd name="T18" fmla="*/ 776208125 w 828"/>
                <a:gd name="T19" fmla="*/ 2147483646 h 1484"/>
                <a:gd name="T20" fmla="*/ 912296563 w 828"/>
                <a:gd name="T21" fmla="*/ 2147483646 h 1484"/>
                <a:gd name="T22" fmla="*/ 1048385000 w 828"/>
                <a:gd name="T23" fmla="*/ 2147483646 h 1484"/>
                <a:gd name="T24" fmla="*/ 1048385000 w 828"/>
                <a:gd name="T25" fmla="*/ 2147483646 h 1484"/>
                <a:gd name="T26" fmla="*/ 1184473438 w 828"/>
                <a:gd name="T27" fmla="*/ 2147483646 h 1484"/>
                <a:gd name="T28" fmla="*/ 1320561875 w 828"/>
                <a:gd name="T29" fmla="*/ 2147483646 h 1484"/>
                <a:gd name="T30" fmla="*/ 1451610000 w 828"/>
                <a:gd name="T31" fmla="*/ 2147483646 h 1484"/>
                <a:gd name="T32" fmla="*/ 1582658125 w 828"/>
                <a:gd name="T33" fmla="*/ 2147483646 h 1484"/>
                <a:gd name="T34" fmla="*/ 1582658125 w 828"/>
                <a:gd name="T35" fmla="*/ 2147483646 h 1484"/>
                <a:gd name="T36" fmla="*/ 1663303125 w 828"/>
                <a:gd name="T37" fmla="*/ 2147483646 h 1484"/>
                <a:gd name="T38" fmla="*/ 1663303125 w 828"/>
                <a:gd name="T39" fmla="*/ 2147483646 h 1484"/>
                <a:gd name="T40" fmla="*/ 1774190000 w 828"/>
                <a:gd name="T41" fmla="*/ 2147483646 h 1484"/>
                <a:gd name="T42" fmla="*/ 1880036563 w 828"/>
                <a:gd name="T43" fmla="*/ 2147483646 h 1484"/>
                <a:gd name="T44" fmla="*/ 1985883125 w 828"/>
                <a:gd name="T45" fmla="*/ 2147483646 h 1484"/>
                <a:gd name="T46" fmla="*/ 2086689375 w 828"/>
                <a:gd name="T47" fmla="*/ 2147483646 h 1484"/>
                <a:gd name="T48" fmla="*/ 1048385000 w 828"/>
                <a:gd name="T49" fmla="*/ 0 h 1484"/>
                <a:gd name="T50" fmla="*/ 398184688 w 828"/>
                <a:gd name="T51" fmla="*/ 2147483646 h 148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28" h="1484">
                  <a:moveTo>
                    <a:pt x="158" y="884"/>
                  </a:moveTo>
                  <a:lnTo>
                    <a:pt x="0" y="1426"/>
                  </a:lnTo>
                  <a:lnTo>
                    <a:pt x="50" y="1438"/>
                  </a:lnTo>
                  <a:lnTo>
                    <a:pt x="100" y="1450"/>
                  </a:lnTo>
                  <a:lnTo>
                    <a:pt x="152" y="1460"/>
                  </a:lnTo>
                  <a:lnTo>
                    <a:pt x="202" y="1468"/>
                  </a:lnTo>
                  <a:lnTo>
                    <a:pt x="254" y="1474"/>
                  </a:lnTo>
                  <a:lnTo>
                    <a:pt x="308" y="1480"/>
                  </a:lnTo>
                  <a:lnTo>
                    <a:pt x="362" y="1482"/>
                  </a:lnTo>
                  <a:lnTo>
                    <a:pt x="416" y="1484"/>
                  </a:lnTo>
                  <a:lnTo>
                    <a:pt x="470" y="1482"/>
                  </a:lnTo>
                  <a:lnTo>
                    <a:pt x="524" y="1480"/>
                  </a:lnTo>
                  <a:lnTo>
                    <a:pt x="576" y="1476"/>
                  </a:lnTo>
                  <a:lnTo>
                    <a:pt x="628" y="1468"/>
                  </a:lnTo>
                  <a:lnTo>
                    <a:pt x="660" y="1464"/>
                  </a:lnTo>
                  <a:lnTo>
                    <a:pt x="704" y="1456"/>
                  </a:lnTo>
                  <a:lnTo>
                    <a:pt x="746" y="1446"/>
                  </a:lnTo>
                  <a:lnTo>
                    <a:pt x="788" y="1436"/>
                  </a:lnTo>
                  <a:lnTo>
                    <a:pt x="828" y="1426"/>
                  </a:lnTo>
                  <a:lnTo>
                    <a:pt x="416" y="0"/>
                  </a:lnTo>
                  <a:lnTo>
                    <a:pt x="158" y="884"/>
                  </a:lnTo>
                  <a:close/>
                </a:path>
              </a:pathLst>
            </a:custGeom>
            <a:solidFill>
              <a:srgbClr val="44C8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0" name="Freeform 11"/>
            <p:cNvSpPr>
              <a:spLocks/>
            </p:cNvSpPr>
            <p:nvPr/>
          </p:nvSpPr>
          <p:spPr bwMode="auto">
            <a:xfrm>
              <a:off x="4578350" y="3441700"/>
              <a:ext cx="1768475" cy="2263775"/>
            </a:xfrm>
            <a:custGeom>
              <a:avLst/>
              <a:gdLst>
                <a:gd name="T0" fmla="*/ 0 w 1114"/>
                <a:gd name="T1" fmla="*/ 0 h 1426"/>
                <a:gd name="T2" fmla="*/ 1043344688 w 1114"/>
                <a:gd name="T3" fmla="*/ 2147483646 h 1426"/>
                <a:gd name="T4" fmla="*/ 1043344688 w 1114"/>
                <a:gd name="T5" fmla="*/ 2147483646 h 1426"/>
                <a:gd name="T6" fmla="*/ 1174392813 w 1114"/>
                <a:gd name="T7" fmla="*/ 2147483646 h 1426"/>
                <a:gd name="T8" fmla="*/ 1300400625 w 1114"/>
                <a:gd name="T9" fmla="*/ 2147483646 h 1426"/>
                <a:gd name="T10" fmla="*/ 1421368125 w 1114"/>
                <a:gd name="T11" fmla="*/ 2147483646 h 1426"/>
                <a:gd name="T12" fmla="*/ 1547375938 w 1114"/>
                <a:gd name="T13" fmla="*/ 2147483646 h 1426"/>
                <a:gd name="T14" fmla="*/ 1663303125 w 1114"/>
                <a:gd name="T15" fmla="*/ 2147483646 h 1426"/>
                <a:gd name="T16" fmla="*/ 1784270625 w 1114"/>
                <a:gd name="T17" fmla="*/ 2147483646 h 1426"/>
                <a:gd name="T18" fmla="*/ 1900197813 w 1114"/>
                <a:gd name="T19" fmla="*/ 2147483646 h 1426"/>
                <a:gd name="T20" fmla="*/ 2011084688 w 1114"/>
                <a:gd name="T21" fmla="*/ 2147483646 h 1426"/>
                <a:gd name="T22" fmla="*/ 2011084688 w 1114"/>
                <a:gd name="T23" fmla="*/ 2147483646 h 1426"/>
                <a:gd name="T24" fmla="*/ 2121971563 w 1114"/>
                <a:gd name="T25" fmla="*/ 2147483646 h 1426"/>
                <a:gd name="T26" fmla="*/ 2147483646 w 1114"/>
                <a:gd name="T27" fmla="*/ 2147483646 h 1426"/>
                <a:gd name="T28" fmla="*/ 2147483646 w 1114"/>
                <a:gd name="T29" fmla="*/ 2147483646 h 1426"/>
                <a:gd name="T30" fmla="*/ 2147483646 w 1114"/>
                <a:gd name="T31" fmla="*/ 2147483646 h 1426"/>
                <a:gd name="T32" fmla="*/ 2147483646 w 1114"/>
                <a:gd name="T33" fmla="*/ 2147483646 h 1426"/>
                <a:gd name="T34" fmla="*/ 2147483646 w 1114"/>
                <a:gd name="T35" fmla="*/ 2147483646 h 1426"/>
                <a:gd name="T36" fmla="*/ 2147483646 w 1114"/>
                <a:gd name="T37" fmla="*/ 2147483646 h 1426"/>
                <a:gd name="T38" fmla="*/ 2147483646 w 1114"/>
                <a:gd name="T39" fmla="*/ 2147483646 h 1426"/>
                <a:gd name="T40" fmla="*/ 0 w 1114"/>
                <a:gd name="T41" fmla="*/ 0 h 142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114" h="1426">
                  <a:moveTo>
                    <a:pt x="0" y="0"/>
                  </a:moveTo>
                  <a:lnTo>
                    <a:pt x="414" y="1426"/>
                  </a:lnTo>
                  <a:lnTo>
                    <a:pt x="466" y="1410"/>
                  </a:lnTo>
                  <a:lnTo>
                    <a:pt x="516" y="1392"/>
                  </a:lnTo>
                  <a:lnTo>
                    <a:pt x="564" y="1374"/>
                  </a:lnTo>
                  <a:lnTo>
                    <a:pt x="614" y="1352"/>
                  </a:lnTo>
                  <a:lnTo>
                    <a:pt x="660" y="1330"/>
                  </a:lnTo>
                  <a:lnTo>
                    <a:pt x="708" y="1306"/>
                  </a:lnTo>
                  <a:lnTo>
                    <a:pt x="754" y="1280"/>
                  </a:lnTo>
                  <a:lnTo>
                    <a:pt x="798" y="1252"/>
                  </a:lnTo>
                  <a:lnTo>
                    <a:pt x="842" y="1224"/>
                  </a:lnTo>
                  <a:lnTo>
                    <a:pt x="884" y="1192"/>
                  </a:lnTo>
                  <a:lnTo>
                    <a:pt x="926" y="1160"/>
                  </a:lnTo>
                  <a:lnTo>
                    <a:pt x="966" y="1128"/>
                  </a:lnTo>
                  <a:lnTo>
                    <a:pt x="1004" y="1094"/>
                  </a:lnTo>
                  <a:lnTo>
                    <a:pt x="1042" y="1058"/>
                  </a:lnTo>
                  <a:lnTo>
                    <a:pt x="1080" y="1020"/>
                  </a:lnTo>
                  <a:lnTo>
                    <a:pt x="1114" y="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D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1" name="Freeform 12"/>
            <p:cNvSpPr>
              <a:spLocks/>
            </p:cNvSpPr>
            <p:nvPr/>
          </p:nvSpPr>
          <p:spPr bwMode="auto">
            <a:xfrm>
              <a:off x="4584700" y="3435350"/>
              <a:ext cx="2330450" cy="1558925"/>
            </a:xfrm>
            <a:custGeom>
              <a:avLst/>
              <a:gdLst>
                <a:gd name="T0" fmla="*/ 0 w 1468"/>
                <a:gd name="T1" fmla="*/ 0 h 982"/>
                <a:gd name="T2" fmla="*/ 2147483646 w 1468"/>
                <a:gd name="T3" fmla="*/ 2147483646 h 982"/>
                <a:gd name="T4" fmla="*/ 2147483646 w 1468"/>
                <a:gd name="T5" fmla="*/ 2147483646 h 982"/>
                <a:gd name="T6" fmla="*/ 2147483646 w 1468"/>
                <a:gd name="T7" fmla="*/ 2147483646 h 982"/>
                <a:gd name="T8" fmla="*/ 2147483646 w 1468"/>
                <a:gd name="T9" fmla="*/ 2147483646 h 982"/>
                <a:gd name="T10" fmla="*/ 2147483646 w 1468"/>
                <a:gd name="T11" fmla="*/ 2147483646 h 982"/>
                <a:gd name="T12" fmla="*/ 2147483646 w 1468"/>
                <a:gd name="T13" fmla="*/ 2056447500 h 982"/>
                <a:gd name="T14" fmla="*/ 2147483646 w 1468"/>
                <a:gd name="T15" fmla="*/ 1945560625 h 982"/>
                <a:gd name="T16" fmla="*/ 2147483646 w 1468"/>
                <a:gd name="T17" fmla="*/ 1829633438 h 982"/>
                <a:gd name="T18" fmla="*/ 2147483646 w 1468"/>
                <a:gd name="T19" fmla="*/ 1713706250 h 982"/>
                <a:gd name="T20" fmla="*/ 2147483646 w 1468"/>
                <a:gd name="T21" fmla="*/ 1597779063 h 982"/>
                <a:gd name="T22" fmla="*/ 2147483646 w 1468"/>
                <a:gd name="T23" fmla="*/ 1597779063 h 982"/>
                <a:gd name="T24" fmla="*/ 2147483646 w 1468"/>
                <a:gd name="T25" fmla="*/ 1476811563 h 982"/>
                <a:gd name="T26" fmla="*/ 2147483646 w 1468"/>
                <a:gd name="T27" fmla="*/ 1350803750 h 982"/>
                <a:gd name="T28" fmla="*/ 2147483646 w 1468"/>
                <a:gd name="T29" fmla="*/ 1229836250 h 982"/>
                <a:gd name="T30" fmla="*/ 2147483646 w 1468"/>
                <a:gd name="T31" fmla="*/ 1098788125 h 982"/>
                <a:gd name="T32" fmla="*/ 2147483646 w 1468"/>
                <a:gd name="T33" fmla="*/ 972780313 h 982"/>
                <a:gd name="T34" fmla="*/ 2147483646 w 1468"/>
                <a:gd name="T35" fmla="*/ 841732188 h 982"/>
                <a:gd name="T36" fmla="*/ 2147483646 w 1468"/>
                <a:gd name="T37" fmla="*/ 705643750 h 982"/>
                <a:gd name="T38" fmla="*/ 2147483646 w 1468"/>
                <a:gd name="T39" fmla="*/ 569555313 h 982"/>
                <a:gd name="T40" fmla="*/ 0 w 1468"/>
                <a:gd name="T41" fmla="*/ 0 h 9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68" h="982">
                  <a:moveTo>
                    <a:pt x="0" y="0"/>
                  </a:moveTo>
                  <a:lnTo>
                    <a:pt x="1114" y="982"/>
                  </a:lnTo>
                  <a:lnTo>
                    <a:pt x="1148" y="942"/>
                  </a:lnTo>
                  <a:lnTo>
                    <a:pt x="1180" y="902"/>
                  </a:lnTo>
                  <a:lnTo>
                    <a:pt x="1210" y="860"/>
                  </a:lnTo>
                  <a:lnTo>
                    <a:pt x="1240" y="816"/>
                  </a:lnTo>
                  <a:lnTo>
                    <a:pt x="1268" y="772"/>
                  </a:lnTo>
                  <a:lnTo>
                    <a:pt x="1294" y="726"/>
                  </a:lnTo>
                  <a:lnTo>
                    <a:pt x="1320" y="680"/>
                  </a:lnTo>
                  <a:lnTo>
                    <a:pt x="1342" y="634"/>
                  </a:lnTo>
                  <a:lnTo>
                    <a:pt x="1364" y="586"/>
                  </a:lnTo>
                  <a:lnTo>
                    <a:pt x="1384" y="536"/>
                  </a:lnTo>
                  <a:lnTo>
                    <a:pt x="1402" y="488"/>
                  </a:lnTo>
                  <a:lnTo>
                    <a:pt x="1420" y="436"/>
                  </a:lnTo>
                  <a:lnTo>
                    <a:pt x="1434" y="386"/>
                  </a:lnTo>
                  <a:lnTo>
                    <a:pt x="1448" y="334"/>
                  </a:lnTo>
                  <a:lnTo>
                    <a:pt x="1458" y="280"/>
                  </a:lnTo>
                  <a:lnTo>
                    <a:pt x="1468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CE1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2" name="Freeform 13"/>
            <p:cNvSpPr>
              <a:spLocks/>
            </p:cNvSpPr>
            <p:nvPr/>
          </p:nvSpPr>
          <p:spPr bwMode="auto">
            <a:xfrm>
              <a:off x="4584700" y="2466975"/>
              <a:ext cx="2359025" cy="1320800"/>
            </a:xfrm>
            <a:custGeom>
              <a:avLst/>
              <a:gdLst>
                <a:gd name="T0" fmla="*/ 0 w 1486"/>
                <a:gd name="T1" fmla="*/ 1522174375 h 832"/>
                <a:gd name="T2" fmla="*/ 2147483646 w 1486"/>
                <a:gd name="T3" fmla="*/ 2096770000 h 832"/>
                <a:gd name="T4" fmla="*/ 2147483646 w 1486"/>
                <a:gd name="T5" fmla="*/ 2096770000 h 832"/>
                <a:gd name="T6" fmla="*/ 2147483646 w 1486"/>
                <a:gd name="T7" fmla="*/ 1955641250 h 832"/>
                <a:gd name="T8" fmla="*/ 2147483646 w 1486"/>
                <a:gd name="T9" fmla="*/ 1819552813 h 832"/>
                <a:gd name="T10" fmla="*/ 2147483646 w 1486"/>
                <a:gd name="T11" fmla="*/ 1819552813 h 832"/>
                <a:gd name="T12" fmla="*/ 2147483646 w 1486"/>
                <a:gd name="T13" fmla="*/ 1673383750 h 832"/>
                <a:gd name="T14" fmla="*/ 2147483646 w 1486"/>
                <a:gd name="T15" fmla="*/ 1527214688 h 832"/>
                <a:gd name="T16" fmla="*/ 2147483646 w 1486"/>
                <a:gd name="T17" fmla="*/ 1527214688 h 832"/>
                <a:gd name="T18" fmla="*/ 2147483646 w 1486"/>
                <a:gd name="T19" fmla="*/ 1325602188 h 832"/>
                <a:gd name="T20" fmla="*/ 2147483646 w 1486"/>
                <a:gd name="T21" fmla="*/ 1123989688 h 832"/>
                <a:gd name="T22" fmla="*/ 2147483646 w 1486"/>
                <a:gd name="T23" fmla="*/ 927417500 h 832"/>
                <a:gd name="T24" fmla="*/ 2147483646 w 1486"/>
                <a:gd name="T25" fmla="*/ 730845313 h 832"/>
                <a:gd name="T26" fmla="*/ 2147483646 w 1486"/>
                <a:gd name="T27" fmla="*/ 730845313 h 832"/>
                <a:gd name="T28" fmla="*/ 2147483646 w 1486"/>
                <a:gd name="T29" fmla="*/ 544353750 h 832"/>
                <a:gd name="T30" fmla="*/ 2147483646 w 1486"/>
                <a:gd name="T31" fmla="*/ 357862188 h 832"/>
                <a:gd name="T32" fmla="*/ 2147483646 w 1486"/>
                <a:gd name="T33" fmla="*/ 176410938 h 832"/>
                <a:gd name="T34" fmla="*/ 2147483646 w 1486"/>
                <a:gd name="T35" fmla="*/ 0 h 832"/>
                <a:gd name="T36" fmla="*/ 0 w 1486"/>
                <a:gd name="T37" fmla="*/ 1522174375 h 8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86" h="832">
                  <a:moveTo>
                    <a:pt x="0" y="604"/>
                  </a:moveTo>
                  <a:lnTo>
                    <a:pt x="1468" y="832"/>
                  </a:lnTo>
                  <a:lnTo>
                    <a:pt x="1476" y="776"/>
                  </a:lnTo>
                  <a:lnTo>
                    <a:pt x="1482" y="722"/>
                  </a:lnTo>
                  <a:lnTo>
                    <a:pt x="1484" y="664"/>
                  </a:lnTo>
                  <a:lnTo>
                    <a:pt x="1486" y="606"/>
                  </a:lnTo>
                  <a:lnTo>
                    <a:pt x="1484" y="526"/>
                  </a:lnTo>
                  <a:lnTo>
                    <a:pt x="1478" y="446"/>
                  </a:lnTo>
                  <a:lnTo>
                    <a:pt x="1466" y="368"/>
                  </a:lnTo>
                  <a:lnTo>
                    <a:pt x="1452" y="290"/>
                  </a:lnTo>
                  <a:lnTo>
                    <a:pt x="1434" y="216"/>
                  </a:lnTo>
                  <a:lnTo>
                    <a:pt x="1412" y="142"/>
                  </a:lnTo>
                  <a:lnTo>
                    <a:pt x="1386" y="70"/>
                  </a:lnTo>
                  <a:lnTo>
                    <a:pt x="1358" y="0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C7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3" name="Freeform 14"/>
            <p:cNvSpPr>
              <a:spLocks/>
            </p:cNvSpPr>
            <p:nvPr/>
          </p:nvSpPr>
          <p:spPr bwMode="auto">
            <a:xfrm>
              <a:off x="4581525" y="1441450"/>
              <a:ext cx="2155825" cy="1978025"/>
            </a:xfrm>
            <a:custGeom>
              <a:avLst/>
              <a:gdLst>
                <a:gd name="T0" fmla="*/ 2041326563 w 1358"/>
                <a:gd name="T1" fmla="*/ 0 h 1246"/>
                <a:gd name="T2" fmla="*/ 0 w 1358"/>
                <a:gd name="T3" fmla="*/ 2147483646 h 1246"/>
                <a:gd name="T4" fmla="*/ 2147483646 w 1358"/>
                <a:gd name="T5" fmla="*/ 1617940313 h 1246"/>
                <a:gd name="T6" fmla="*/ 2147483646 w 1358"/>
                <a:gd name="T7" fmla="*/ 1617940313 h 1246"/>
                <a:gd name="T8" fmla="*/ 2147483646 w 1358"/>
                <a:gd name="T9" fmla="*/ 1496972813 h 1246"/>
                <a:gd name="T10" fmla="*/ 2147483646 w 1358"/>
                <a:gd name="T11" fmla="*/ 1376005313 h 1246"/>
                <a:gd name="T12" fmla="*/ 2147483646 w 1358"/>
                <a:gd name="T13" fmla="*/ 1255037813 h 1246"/>
                <a:gd name="T14" fmla="*/ 2147483646 w 1358"/>
                <a:gd name="T15" fmla="*/ 1139110625 h 1246"/>
                <a:gd name="T16" fmla="*/ 2147483646 w 1358"/>
                <a:gd name="T17" fmla="*/ 1028223750 h 1246"/>
                <a:gd name="T18" fmla="*/ 2147483646 w 1358"/>
                <a:gd name="T19" fmla="*/ 917336875 h 1246"/>
                <a:gd name="T20" fmla="*/ 2147483646 w 1358"/>
                <a:gd name="T21" fmla="*/ 811490313 h 1246"/>
                <a:gd name="T22" fmla="*/ 2147483646 w 1358"/>
                <a:gd name="T23" fmla="*/ 710684063 h 1246"/>
                <a:gd name="T24" fmla="*/ 2147483646 w 1358"/>
                <a:gd name="T25" fmla="*/ 710684063 h 1246"/>
                <a:gd name="T26" fmla="*/ 2147483646 w 1358"/>
                <a:gd name="T27" fmla="*/ 609877813 h 1246"/>
                <a:gd name="T28" fmla="*/ 2147483646 w 1358"/>
                <a:gd name="T29" fmla="*/ 509071563 h 1246"/>
                <a:gd name="T30" fmla="*/ 2147483646 w 1358"/>
                <a:gd name="T31" fmla="*/ 418345938 h 1246"/>
                <a:gd name="T32" fmla="*/ 2147483646 w 1358"/>
                <a:gd name="T33" fmla="*/ 327620313 h 1246"/>
                <a:gd name="T34" fmla="*/ 2147483646 w 1358"/>
                <a:gd name="T35" fmla="*/ 241935000 h 1246"/>
                <a:gd name="T36" fmla="*/ 2147483646 w 1358"/>
                <a:gd name="T37" fmla="*/ 156249688 h 1246"/>
                <a:gd name="T38" fmla="*/ 2147483646 w 1358"/>
                <a:gd name="T39" fmla="*/ 75604688 h 1246"/>
                <a:gd name="T40" fmla="*/ 2041326563 w 1358"/>
                <a:gd name="T41" fmla="*/ 0 h 1246"/>
                <a:gd name="T42" fmla="*/ 2041326563 w 1358"/>
                <a:gd name="T43" fmla="*/ 0 h 12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358" h="1246">
                  <a:moveTo>
                    <a:pt x="810" y="0"/>
                  </a:moveTo>
                  <a:lnTo>
                    <a:pt x="0" y="1246"/>
                  </a:lnTo>
                  <a:lnTo>
                    <a:pt x="1358" y="642"/>
                  </a:lnTo>
                  <a:lnTo>
                    <a:pt x="1334" y="594"/>
                  </a:lnTo>
                  <a:lnTo>
                    <a:pt x="1310" y="546"/>
                  </a:lnTo>
                  <a:lnTo>
                    <a:pt x="1284" y="498"/>
                  </a:lnTo>
                  <a:lnTo>
                    <a:pt x="1256" y="452"/>
                  </a:lnTo>
                  <a:lnTo>
                    <a:pt x="1226" y="408"/>
                  </a:lnTo>
                  <a:lnTo>
                    <a:pt x="1196" y="364"/>
                  </a:lnTo>
                  <a:lnTo>
                    <a:pt x="1164" y="322"/>
                  </a:lnTo>
                  <a:lnTo>
                    <a:pt x="1130" y="282"/>
                  </a:lnTo>
                  <a:lnTo>
                    <a:pt x="1094" y="242"/>
                  </a:lnTo>
                  <a:lnTo>
                    <a:pt x="1058" y="202"/>
                  </a:lnTo>
                  <a:lnTo>
                    <a:pt x="1020" y="166"/>
                  </a:lnTo>
                  <a:lnTo>
                    <a:pt x="980" y="130"/>
                  </a:lnTo>
                  <a:lnTo>
                    <a:pt x="940" y="96"/>
                  </a:lnTo>
                  <a:lnTo>
                    <a:pt x="898" y="62"/>
                  </a:lnTo>
                  <a:lnTo>
                    <a:pt x="854" y="30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rgbClr val="E2F4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Freeform 15"/>
            <p:cNvSpPr>
              <a:spLocks/>
            </p:cNvSpPr>
            <p:nvPr/>
          </p:nvSpPr>
          <p:spPr bwMode="auto">
            <a:xfrm>
              <a:off x="4575175" y="1057275"/>
              <a:ext cx="1285875" cy="2355850"/>
            </a:xfrm>
            <a:custGeom>
              <a:avLst/>
              <a:gdLst>
                <a:gd name="T0" fmla="*/ 0 w 810"/>
                <a:gd name="T1" fmla="*/ 0 h 1484"/>
                <a:gd name="T2" fmla="*/ 0 w 810"/>
                <a:gd name="T3" fmla="*/ 2147483646 h 1484"/>
                <a:gd name="T4" fmla="*/ 2041326563 w 810"/>
                <a:gd name="T5" fmla="*/ 604837500 h 1484"/>
                <a:gd name="T6" fmla="*/ 2041326563 w 810"/>
                <a:gd name="T7" fmla="*/ 604837500 h 1484"/>
                <a:gd name="T8" fmla="*/ 1930439688 w 810"/>
                <a:gd name="T9" fmla="*/ 534273125 h 1484"/>
                <a:gd name="T10" fmla="*/ 1814512500 w 810"/>
                <a:gd name="T11" fmla="*/ 468749063 h 1484"/>
                <a:gd name="T12" fmla="*/ 1698585313 w 810"/>
                <a:gd name="T13" fmla="*/ 408265313 h 1484"/>
                <a:gd name="T14" fmla="*/ 1582658125 w 810"/>
                <a:gd name="T15" fmla="*/ 347781563 h 1484"/>
                <a:gd name="T16" fmla="*/ 1461690625 w 810"/>
                <a:gd name="T17" fmla="*/ 297378438 h 1484"/>
                <a:gd name="T18" fmla="*/ 1335682813 w 810"/>
                <a:gd name="T19" fmla="*/ 246975313 h 1484"/>
                <a:gd name="T20" fmla="*/ 1209675000 w 810"/>
                <a:gd name="T21" fmla="*/ 201612500 h 1484"/>
                <a:gd name="T22" fmla="*/ 1083667188 w 810"/>
                <a:gd name="T23" fmla="*/ 161290000 h 1484"/>
                <a:gd name="T24" fmla="*/ 1083667188 w 810"/>
                <a:gd name="T25" fmla="*/ 161290000 h 1484"/>
                <a:gd name="T26" fmla="*/ 952619063 w 810"/>
                <a:gd name="T27" fmla="*/ 120967500 h 1484"/>
                <a:gd name="T28" fmla="*/ 821570938 w 810"/>
                <a:gd name="T29" fmla="*/ 90725625 h 1484"/>
                <a:gd name="T30" fmla="*/ 690522813 w 810"/>
                <a:gd name="T31" fmla="*/ 65524063 h 1484"/>
                <a:gd name="T32" fmla="*/ 554434375 w 810"/>
                <a:gd name="T33" fmla="*/ 40322500 h 1484"/>
                <a:gd name="T34" fmla="*/ 418345938 w 810"/>
                <a:gd name="T35" fmla="*/ 25201563 h 1484"/>
                <a:gd name="T36" fmla="*/ 277217188 w 810"/>
                <a:gd name="T37" fmla="*/ 10080625 h 1484"/>
                <a:gd name="T38" fmla="*/ 141128750 w 810"/>
                <a:gd name="T39" fmla="*/ 5040313 h 1484"/>
                <a:gd name="T40" fmla="*/ 0 w 810"/>
                <a:gd name="T41" fmla="*/ 0 h 1484"/>
                <a:gd name="T42" fmla="*/ 0 w 810"/>
                <a:gd name="T43" fmla="*/ 0 h 14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10" h="1484">
                  <a:moveTo>
                    <a:pt x="0" y="0"/>
                  </a:moveTo>
                  <a:lnTo>
                    <a:pt x="0" y="1484"/>
                  </a:lnTo>
                  <a:lnTo>
                    <a:pt x="810" y="240"/>
                  </a:lnTo>
                  <a:lnTo>
                    <a:pt x="766" y="212"/>
                  </a:lnTo>
                  <a:lnTo>
                    <a:pt x="720" y="186"/>
                  </a:lnTo>
                  <a:lnTo>
                    <a:pt x="674" y="162"/>
                  </a:lnTo>
                  <a:lnTo>
                    <a:pt x="628" y="138"/>
                  </a:lnTo>
                  <a:lnTo>
                    <a:pt x="580" y="118"/>
                  </a:lnTo>
                  <a:lnTo>
                    <a:pt x="530" y="98"/>
                  </a:lnTo>
                  <a:lnTo>
                    <a:pt x="480" y="80"/>
                  </a:lnTo>
                  <a:lnTo>
                    <a:pt x="430" y="64"/>
                  </a:lnTo>
                  <a:lnTo>
                    <a:pt x="378" y="48"/>
                  </a:lnTo>
                  <a:lnTo>
                    <a:pt x="326" y="36"/>
                  </a:lnTo>
                  <a:lnTo>
                    <a:pt x="274" y="26"/>
                  </a:lnTo>
                  <a:lnTo>
                    <a:pt x="220" y="16"/>
                  </a:lnTo>
                  <a:lnTo>
                    <a:pt x="166" y="10"/>
                  </a:lnTo>
                  <a:lnTo>
                    <a:pt x="110" y="4"/>
                  </a:lnTo>
                  <a:lnTo>
                    <a:pt x="5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2" name="Group 3"/>
          <p:cNvGrpSpPr>
            <a:grpSpLocks/>
          </p:cNvGrpSpPr>
          <p:nvPr/>
        </p:nvGrpSpPr>
        <p:grpSpPr bwMode="auto">
          <a:xfrm>
            <a:off x="34925" y="2390775"/>
            <a:ext cx="2352675" cy="2117725"/>
            <a:chOff x="1076556" y="886907"/>
            <a:chExt cx="2351700" cy="2118429"/>
          </a:xfrm>
        </p:grpSpPr>
        <p:sp>
          <p:nvSpPr>
            <p:cNvPr id="4143" name="TextBox 63"/>
            <p:cNvSpPr txBox="1">
              <a:spLocks noChangeArrowheads="1"/>
            </p:cNvSpPr>
            <p:nvPr/>
          </p:nvSpPr>
          <p:spPr bwMode="auto">
            <a:xfrm>
              <a:off x="2348136" y="886907"/>
              <a:ext cx="3417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0%</a:t>
              </a:r>
            </a:p>
          </p:txBody>
        </p:sp>
        <p:sp>
          <p:nvSpPr>
            <p:cNvPr id="4144" name="TextBox 64"/>
            <p:cNvSpPr txBox="1">
              <a:spLocks noChangeArrowheads="1"/>
            </p:cNvSpPr>
            <p:nvPr/>
          </p:nvSpPr>
          <p:spPr bwMode="auto">
            <a:xfrm>
              <a:off x="2852192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10%</a:t>
              </a:r>
            </a:p>
          </p:txBody>
        </p:sp>
        <p:sp>
          <p:nvSpPr>
            <p:cNvPr id="4145" name="TextBox 65"/>
            <p:cNvSpPr txBox="1">
              <a:spLocks noChangeArrowheads="1"/>
            </p:cNvSpPr>
            <p:nvPr/>
          </p:nvSpPr>
          <p:spPr bwMode="auto">
            <a:xfrm>
              <a:off x="3020772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20%</a:t>
              </a:r>
            </a:p>
          </p:txBody>
        </p:sp>
        <p:sp>
          <p:nvSpPr>
            <p:cNvPr id="4146" name="TextBox 66"/>
            <p:cNvSpPr txBox="1">
              <a:spLocks noChangeArrowheads="1"/>
            </p:cNvSpPr>
            <p:nvPr/>
          </p:nvSpPr>
          <p:spPr bwMode="auto">
            <a:xfrm>
              <a:off x="29487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30%</a:t>
              </a:r>
            </a:p>
          </p:txBody>
        </p:sp>
        <p:sp>
          <p:nvSpPr>
            <p:cNvPr id="4147" name="TextBox 67"/>
            <p:cNvSpPr txBox="1">
              <a:spLocks noChangeArrowheads="1"/>
            </p:cNvSpPr>
            <p:nvPr/>
          </p:nvSpPr>
          <p:spPr bwMode="auto">
            <a:xfrm>
              <a:off x="2588724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40%</a:t>
              </a:r>
            </a:p>
          </p:txBody>
        </p:sp>
        <p:sp>
          <p:nvSpPr>
            <p:cNvPr id="4148" name="TextBox 68"/>
            <p:cNvSpPr txBox="1">
              <a:spLocks noChangeArrowheads="1"/>
            </p:cNvSpPr>
            <p:nvPr/>
          </p:nvSpPr>
          <p:spPr bwMode="auto">
            <a:xfrm>
              <a:off x="2060104" y="2759115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50%</a:t>
              </a:r>
            </a:p>
          </p:txBody>
        </p:sp>
        <p:sp>
          <p:nvSpPr>
            <p:cNvPr id="4149" name="TextBox 69"/>
            <p:cNvSpPr txBox="1">
              <a:spLocks noChangeArrowheads="1"/>
            </p:cNvSpPr>
            <p:nvPr/>
          </p:nvSpPr>
          <p:spPr bwMode="auto">
            <a:xfrm>
              <a:off x="1484040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60%</a:t>
              </a:r>
            </a:p>
          </p:txBody>
        </p:sp>
        <p:sp>
          <p:nvSpPr>
            <p:cNvPr id="4150" name="TextBox 70"/>
            <p:cNvSpPr txBox="1">
              <a:spLocks noChangeArrowheads="1"/>
            </p:cNvSpPr>
            <p:nvPr/>
          </p:nvSpPr>
          <p:spPr bwMode="auto">
            <a:xfrm>
              <a:off x="11485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70%</a:t>
              </a:r>
            </a:p>
          </p:txBody>
        </p:sp>
        <p:sp>
          <p:nvSpPr>
            <p:cNvPr id="4151" name="TextBox 71"/>
            <p:cNvSpPr txBox="1">
              <a:spLocks noChangeArrowheads="1"/>
            </p:cNvSpPr>
            <p:nvPr/>
          </p:nvSpPr>
          <p:spPr bwMode="auto">
            <a:xfrm>
              <a:off x="1076556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80%</a:t>
              </a:r>
            </a:p>
          </p:txBody>
        </p:sp>
        <p:sp>
          <p:nvSpPr>
            <p:cNvPr id="4152" name="TextBox 72"/>
            <p:cNvSpPr txBox="1">
              <a:spLocks noChangeArrowheads="1"/>
            </p:cNvSpPr>
            <p:nvPr/>
          </p:nvSpPr>
          <p:spPr bwMode="auto">
            <a:xfrm>
              <a:off x="1292580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90%</a:t>
              </a:r>
            </a:p>
          </p:txBody>
        </p:sp>
        <p:sp>
          <p:nvSpPr>
            <p:cNvPr id="4153" name="TextBox 73"/>
            <p:cNvSpPr txBox="1">
              <a:spLocks noChangeArrowheads="1"/>
            </p:cNvSpPr>
            <p:nvPr/>
          </p:nvSpPr>
          <p:spPr bwMode="auto">
            <a:xfrm>
              <a:off x="1774442" y="886907"/>
              <a:ext cx="47320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100%</a:t>
              </a:r>
            </a:p>
          </p:txBody>
        </p:sp>
      </p:grpSp>
      <p:grpSp>
        <p:nvGrpSpPr>
          <p:cNvPr id="4103" name="Group 110"/>
          <p:cNvGrpSpPr>
            <a:grpSpLocks/>
          </p:cNvGrpSpPr>
          <p:nvPr/>
        </p:nvGrpSpPr>
        <p:grpSpPr bwMode="auto">
          <a:xfrm>
            <a:off x="2268538" y="2390775"/>
            <a:ext cx="2351087" cy="2117725"/>
            <a:chOff x="1076556" y="886907"/>
            <a:chExt cx="2351700" cy="2118429"/>
          </a:xfrm>
        </p:grpSpPr>
        <p:sp>
          <p:nvSpPr>
            <p:cNvPr id="4132" name="TextBox 111"/>
            <p:cNvSpPr txBox="1">
              <a:spLocks noChangeArrowheads="1"/>
            </p:cNvSpPr>
            <p:nvPr/>
          </p:nvSpPr>
          <p:spPr bwMode="auto">
            <a:xfrm>
              <a:off x="2348136" y="886907"/>
              <a:ext cx="3417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0%</a:t>
              </a:r>
            </a:p>
          </p:txBody>
        </p:sp>
        <p:sp>
          <p:nvSpPr>
            <p:cNvPr id="4133" name="TextBox 112"/>
            <p:cNvSpPr txBox="1">
              <a:spLocks noChangeArrowheads="1"/>
            </p:cNvSpPr>
            <p:nvPr/>
          </p:nvSpPr>
          <p:spPr bwMode="auto">
            <a:xfrm>
              <a:off x="2852192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10%</a:t>
              </a:r>
            </a:p>
          </p:txBody>
        </p:sp>
        <p:sp>
          <p:nvSpPr>
            <p:cNvPr id="4134" name="TextBox 113"/>
            <p:cNvSpPr txBox="1">
              <a:spLocks noChangeArrowheads="1"/>
            </p:cNvSpPr>
            <p:nvPr/>
          </p:nvSpPr>
          <p:spPr bwMode="auto">
            <a:xfrm>
              <a:off x="3020772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20%</a:t>
              </a:r>
            </a:p>
          </p:txBody>
        </p:sp>
        <p:sp>
          <p:nvSpPr>
            <p:cNvPr id="4135" name="TextBox 114"/>
            <p:cNvSpPr txBox="1">
              <a:spLocks noChangeArrowheads="1"/>
            </p:cNvSpPr>
            <p:nvPr/>
          </p:nvSpPr>
          <p:spPr bwMode="auto">
            <a:xfrm>
              <a:off x="29487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30%</a:t>
              </a:r>
            </a:p>
          </p:txBody>
        </p:sp>
        <p:sp>
          <p:nvSpPr>
            <p:cNvPr id="4136" name="TextBox 115"/>
            <p:cNvSpPr txBox="1">
              <a:spLocks noChangeArrowheads="1"/>
            </p:cNvSpPr>
            <p:nvPr/>
          </p:nvSpPr>
          <p:spPr bwMode="auto">
            <a:xfrm>
              <a:off x="2588724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40%</a:t>
              </a:r>
            </a:p>
          </p:txBody>
        </p:sp>
        <p:sp>
          <p:nvSpPr>
            <p:cNvPr id="4137" name="TextBox 116"/>
            <p:cNvSpPr txBox="1">
              <a:spLocks noChangeArrowheads="1"/>
            </p:cNvSpPr>
            <p:nvPr/>
          </p:nvSpPr>
          <p:spPr bwMode="auto">
            <a:xfrm>
              <a:off x="2060104" y="2759115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50%</a:t>
              </a:r>
            </a:p>
          </p:txBody>
        </p:sp>
        <p:sp>
          <p:nvSpPr>
            <p:cNvPr id="4138" name="TextBox 117"/>
            <p:cNvSpPr txBox="1">
              <a:spLocks noChangeArrowheads="1"/>
            </p:cNvSpPr>
            <p:nvPr/>
          </p:nvSpPr>
          <p:spPr bwMode="auto">
            <a:xfrm>
              <a:off x="1484040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60%</a:t>
              </a:r>
            </a:p>
          </p:txBody>
        </p:sp>
        <p:sp>
          <p:nvSpPr>
            <p:cNvPr id="4139" name="TextBox 118"/>
            <p:cNvSpPr txBox="1">
              <a:spLocks noChangeArrowheads="1"/>
            </p:cNvSpPr>
            <p:nvPr/>
          </p:nvSpPr>
          <p:spPr bwMode="auto">
            <a:xfrm>
              <a:off x="11485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70%</a:t>
              </a:r>
            </a:p>
          </p:txBody>
        </p:sp>
        <p:sp>
          <p:nvSpPr>
            <p:cNvPr id="4140" name="TextBox 119"/>
            <p:cNvSpPr txBox="1">
              <a:spLocks noChangeArrowheads="1"/>
            </p:cNvSpPr>
            <p:nvPr/>
          </p:nvSpPr>
          <p:spPr bwMode="auto">
            <a:xfrm>
              <a:off x="1076556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80%</a:t>
              </a:r>
            </a:p>
          </p:txBody>
        </p:sp>
        <p:sp>
          <p:nvSpPr>
            <p:cNvPr id="4141" name="TextBox 120"/>
            <p:cNvSpPr txBox="1">
              <a:spLocks noChangeArrowheads="1"/>
            </p:cNvSpPr>
            <p:nvPr/>
          </p:nvSpPr>
          <p:spPr bwMode="auto">
            <a:xfrm>
              <a:off x="1292580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90%</a:t>
              </a:r>
            </a:p>
          </p:txBody>
        </p:sp>
        <p:sp>
          <p:nvSpPr>
            <p:cNvPr id="4142" name="TextBox 121"/>
            <p:cNvSpPr txBox="1">
              <a:spLocks noChangeArrowheads="1"/>
            </p:cNvSpPr>
            <p:nvPr/>
          </p:nvSpPr>
          <p:spPr bwMode="auto">
            <a:xfrm>
              <a:off x="1774442" y="886907"/>
              <a:ext cx="47320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100%</a:t>
              </a:r>
            </a:p>
          </p:txBody>
        </p:sp>
      </p:grpSp>
      <p:grpSp>
        <p:nvGrpSpPr>
          <p:cNvPr id="4104" name="Group 122"/>
          <p:cNvGrpSpPr>
            <a:grpSpLocks/>
          </p:cNvGrpSpPr>
          <p:nvPr/>
        </p:nvGrpSpPr>
        <p:grpSpPr bwMode="auto">
          <a:xfrm>
            <a:off x="4524375" y="2390775"/>
            <a:ext cx="2351088" cy="2117725"/>
            <a:chOff x="1076556" y="886907"/>
            <a:chExt cx="2351700" cy="2118429"/>
          </a:xfrm>
        </p:grpSpPr>
        <p:sp>
          <p:nvSpPr>
            <p:cNvPr id="4121" name="TextBox 123"/>
            <p:cNvSpPr txBox="1">
              <a:spLocks noChangeArrowheads="1"/>
            </p:cNvSpPr>
            <p:nvPr/>
          </p:nvSpPr>
          <p:spPr bwMode="auto">
            <a:xfrm>
              <a:off x="2348136" y="886907"/>
              <a:ext cx="3417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0%</a:t>
              </a:r>
            </a:p>
          </p:txBody>
        </p:sp>
        <p:sp>
          <p:nvSpPr>
            <p:cNvPr id="4122" name="TextBox 124"/>
            <p:cNvSpPr txBox="1">
              <a:spLocks noChangeArrowheads="1"/>
            </p:cNvSpPr>
            <p:nvPr/>
          </p:nvSpPr>
          <p:spPr bwMode="auto">
            <a:xfrm>
              <a:off x="2852192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10%</a:t>
              </a:r>
            </a:p>
          </p:txBody>
        </p:sp>
        <p:sp>
          <p:nvSpPr>
            <p:cNvPr id="4123" name="TextBox 125"/>
            <p:cNvSpPr txBox="1">
              <a:spLocks noChangeArrowheads="1"/>
            </p:cNvSpPr>
            <p:nvPr/>
          </p:nvSpPr>
          <p:spPr bwMode="auto">
            <a:xfrm>
              <a:off x="3020772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20%</a:t>
              </a:r>
            </a:p>
          </p:txBody>
        </p:sp>
        <p:sp>
          <p:nvSpPr>
            <p:cNvPr id="4124" name="TextBox 126"/>
            <p:cNvSpPr txBox="1">
              <a:spLocks noChangeArrowheads="1"/>
            </p:cNvSpPr>
            <p:nvPr/>
          </p:nvSpPr>
          <p:spPr bwMode="auto">
            <a:xfrm>
              <a:off x="29487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30%</a:t>
              </a:r>
            </a:p>
          </p:txBody>
        </p:sp>
        <p:sp>
          <p:nvSpPr>
            <p:cNvPr id="4125" name="TextBox 127"/>
            <p:cNvSpPr txBox="1">
              <a:spLocks noChangeArrowheads="1"/>
            </p:cNvSpPr>
            <p:nvPr/>
          </p:nvSpPr>
          <p:spPr bwMode="auto">
            <a:xfrm>
              <a:off x="2588724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40%</a:t>
              </a:r>
            </a:p>
          </p:txBody>
        </p:sp>
        <p:sp>
          <p:nvSpPr>
            <p:cNvPr id="4126" name="TextBox 128"/>
            <p:cNvSpPr txBox="1">
              <a:spLocks noChangeArrowheads="1"/>
            </p:cNvSpPr>
            <p:nvPr/>
          </p:nvSpPr>
          <p:spPr bwMode="auto">
            <a:xfrm>
              <a:off x="2060104" y="2759115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50%</a:t>
              </a:r>
            </a:p>
          </p:txBody>
        </p:sp>
        <p:sp>
          <p:nvSpPr>
            <p:cNvPr id="4127" name="TextBox 129"/>
            <p:cNvSpPr txBox="1">
              <a:spLocks noChangeArrowheads="1"/>
            </p:cNvSpPr>
            <p:nvPr/>
          </p:nvSpPr>
          <p:spPr bwMode="auto">
            <a:xfrm>
              <a:off x="1484040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60%</a:t>
              </a:r>
            </a:p>
          </p:txBody>
        </p:sp>
        <p:sp>
          <p:nvSpPr>
            <p:cNvPr id="4128" name="TextBox 130"/>
            <p:cNvSpPr txBox="1">
              <a:spLocks noChangeArrowheads="1"/>
            </p:cNvSpPr>
            <p:nvPr/>
          </p:nvSpPr>
          <p:spPr bwMode="auto">
            <a:xfrm>
              <a:off x="11485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70%</a:t>
              </a:r>
            </a:p>
          </p:txBody>
        </p:sp>
        <p:sp>
          <p:nvSpPr>
            <p:cNvPr id="4129" name="TextBox 131"/>
            <p:cNvSpPr txBox="1">
              <a:spLocks noChangeArrowheads="1"/>
            </p:cNvSpPr>
            <p:nvPr/>
          </p:nvSpPr>
          <p:spPr bwMode="auto">
            <a:xfrm>
              <a:off x="1076556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80%</a:t>
              </a:r>
            </a:p>
          </p:txBody>
        </p:sp>
        <p:sp>
          <p:nvSpPr>
            <p:cNvPr id="4130" name="TextBox 132"/>
            <p:cNvSpPr txBox="1">
              <a:spLocks noChangeArrowheads="1"/>
            </p:cNvSpPr>
            <p:nvPr/>
          </p:nvSpPr>
          <p:spPr bwMode="auto">
            <a:xfrm>
              <a:off x="1292580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90%</a:t>
              </a:r>
            </a:p>
          </p:txBody>
        </p:sp>
        <p:sp>
          <p:nvSpPr>
            <p:cNvPr id="4131" name="TextBox 133"/>
            <p:cNvSpPr txBox="1">
              <a:spLocks noChangeArrowheads="1"/>
            </p:cNvSpPr>
            <p:nvPr/>
          </p:nvSpPr>
          <p:spPr bwMode="auto">
            <a:xfrm>
              <a:off x="1774442" y="886907"/>
              <a:ext cx="47320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100%</a:t>
              </a:r>
            </a:p>
          </p:txBody>
        </p:sp>
      </p:grpSp>
      <p:grpSp>
        <p:nvGrpSpPr>
          <p:cNvPr id="4105" name="Group 134"/>
          <p:cNvGrpSpPr>
            <a:grpSpLocks/>
          </p:cNvGrpSpPr>
          <p:nvPr/>
        </p:nvGrpSpPr>
        <p:grpSpPr bwMode="auto">
          <a:xfrm>
            <a:off x="6756400" y="2390775"/>
            <a:ext cx="2352675" cy="2117725"/>
            <a:chOff x="1076556" y="886907"/>
            <a:chExt cx="2351700" cy="2118429"/>
          </a:xfrm>
        </p:grpSpPr>
        <p:sp>
          <p:nvSpPr>
            <p:cNvPr id="4110" name="TextBox 135"/>
            <p:cNvSpPr txBox="1">
              <a:spLocks noChangeArrowheads="1"/>
            </p:cNvSpPr>
            <p:nvPr/>
          </p:nvSpPr>
          <p:spPr bwMode="auto">
            <a:xfrm>
              <a:off x="2348136" y="886907"/>
              <a:ext cx="3417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0%</a:t>
              </a:r>
            </a:p>
          </p:txBody>
        </p:sp>
        <p:sp>
          <p:nvSpPr>
            <p:cNvPr id="4111" name="TextBox 136"/>
            <p:cNvSpPr txBox="1">
              <a:spLocks noChangeArrowheads="1"/>
            </p:cNvSpPr>
            <p:nvPr/>
          </p:nvSpPr>
          <p:spPr bwMode="auto">
            <a:xfrm>
              <a:off x="2852192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10%</a:t>
              </a:r>
            </a:p>
          </p:txBody>
        </p:sp>
        <p:sp>
          <p:nvSpPr>
            <p:cNvPr id="4112" name="TextBox 137"/>
            <p:cNvSpPr txBox="1">
              <a:spLocks noChangeArrowheads="1"/>
            </p:cNvSpPr>
            <p:nvPr/>
          </p:nvSpPr>
          <p:spPr bwMode="auto">
            <a:xfrm>
              <a:off x="3020772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20%</a:t>
              </a:r>
            </a:p>
          </p:txBody>
        </p:sp>
        <p:sp>
          <p:nvSpPr>
            <p:cNvPr id="4113" name="TextBox 138"/>
            <p:cNvSpPr txBox="1">
              <a:spLocks noChangeArrowheads="1"/>
            </p:cNvSpPr>
            <p:nvPr/>
          </p:nvSpPr>
          <p:spPr bwMode="auto">
            <a:xfrm>
              <a:off x="29487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30%</a:t>
              </a:r>
            </a:p>
          </p:txBody>
        </p:sp>
        <p:sp>
          <p:nvSpPr>
            <p:cNvPr id="4114" name="TextBox 139"/>
            <p:cNvSpPr txBox="1">
              <a:spLocks noChangeArrowheads="1"/>
            </p:cNvSpPr>
            <p:nvPr/>
          </p:nvSpPr>
          <p:spPr bwMode="auto">
            <a:xfrm>
              <a:off x="2588724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40%</a:t>
              </a:r>
            </a:p>
          </p:txBody>
        </p:sp>
        <p:sp>
          <p:nvSpPr>
            <p:cNvPr id="4115" name="TextBox 140"/>
            <p:cNvSpPr txBox="1">
              <a:spLocks noChangeArrowheads="1"/>
            </p:cNvSpPr>
            <p:nvPr/>
          </p:nvSpPr>
          <p:spPr bwMode="auto">
            <a:xfrm>
              <a:off x="2060104" y="2759115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50%</a:t>
              </a:r>
            </a:p>
          </p:txBody>
        </p:sp>
        <p:sp>
          <p:nvSpPr>
            <p:cNvPr id="4116" name="TextBox 141"/>
            <p:cNvSpPr txBox="1">
              <a:spLocks noChangeArrowheads="1"/>
            </p:cNvSpPr>
            <p:nvPr/>
          </p:nvSpPr>
          <p:spPr bwMode="auto">
            <a:xfrm>
              <a:off x="1484040" y="2573288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60%</a:t>
              </a:r>
            </a:p>
          </p:txBody>
        </p:sp>
        <p:sp>
          <p:nvSpPr>
            <p:cNvPr id="4117" name="TextBox 142"/>
            <p:cNvSpPr txBox="1">
              <a:spLocks noChangeArrowheads="1"/>
            </p:cNvSpPr>
            <p:nvPr/>
          </p:nvSpPr>
          <p:spPr bwMode="auto">
            <a:xfrm>
              <a:off x="1148564" y="2183051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70%</a:t>
              </a:r>
            </a:p>
          </p:txBody>
        </p:sp>
        <p:sp>
          <p:nvSpPr>
            <p:cNvPr id="4118" name="TextBox 143"/>
            <p:cNvSpPr txBox="1">
              <a:spLocks noChangeArrowheads="1"/>
            </p:cNvSpPr>
            <p:nvPr/>
          </p:nvSpPr>
          <p:spPr bwMode="auto">
            <a:xfrm>
              <a:off x="1076556" y="172080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80%</a:t>
              </a:r>
            </a:p>
          </p:txBody>
        </p:sp>
        <p:sp>
          <p:nvSpPr>
            <p:cNvPr id="4119" name="TextBox 144"/>
            <p:cNvSpPr txBox="1">
              <a:spLocks noChangeArrowheads="1"/>
            </p:cNvSpPr>
            <p:nvPr/>
          </p:nvSpPr>
          <p:spPr bwMode="auto">
            <a:xfrm>
              <a:off x="1292580" y="1205136"/>
              <a:ext cx="4074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90%</a:t>
              </a:r>
            </a:p>
          </p:txBody>
        </p:sp>
        <p:sp>
          <p:nvSpPr>
            <p:cNvPr id="4120" name="TextBox 145"/>
            <p:cNvSpPr txBox="1">
              <a:spLocks noChangeArrowheads="1"/>
            </p:cNvSpPr>
            <p:nvPr/>
          </p:nvSpPr>
          <p:spPr bwMode="auto">
            <a:xfrm>
              <a:off x="1774442" y="886907"/>
              <a:ext cx="47320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100%</a:t>
              </a:r>
            </a:p>
          </p:txBody>
        </p:sp>
      </p:grpSp>
      <p:sp>
        <p:nvSpPr>
          <p:cNvPr id="4106" name="TextBox 4"/>
          <p:cNvSpPr txBox="1">
            <a:spLocks noChangeArrowheads="1"/>
          </p:cNvSpPr>
          <p:nvPr/>
        </p:nvSpPr>
        <p:spPr bwMode="auto">
          <a:xfrm>
            <a:off x="874713" y="1773238"/>
            <a:ext cx="649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Cyan</a:t>
            </a:r>
          </a:p>
        </p:txBody>
      </p:sp>
      <p:sp>
        <p:nvSpPr>
          <p:cNvPr id="4107" name="TextBox 170"/>
          <p:cNvSpPr txBox="1">
            <a:spLocks noChangeArrowheads="1"/>
          </p:cNvSpPr>
          <p:nvPr/>
        </p:nvSpPr>
        <p:spPr bwMode="auto">
          <a:xfrm>
            <a:off x="2936875" y="1773238"/>
            <a:ext cx="10366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Magenta</a:t>
            </a:r>
          </a:p>
        </p:txBody>
      </p:sp>
      <p:sp>
        <p:nvSpPr>
          <p:cNvPr id="4108" name="TextBox 171"/>
          <p:cNvSpPr txBox="1">
            <a:spLocks noChangeArrowheads="1"/>
          </p:cNvSpPr>
          <p:nvPr/>
        </p:nvSpPr>
        <p:spPr bwMode="auto">
          <a:xfrm>
            <a:off x="5238750" y="1798638"/>
            <a:ext cx="808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Yellow</a:t>
            </a:r>
          </a:p>
        </p:txBody>
      </p:sp>
      <p:sp>
        <p:nvSpPr>
          <p:cNvPr id="4109" name="TextBox 172"/>
          <p:cNvSpPr txBox="1">
            <a:spLocks noChangeArrowheads="1"/>
          </p:cNvSpPr>
          <p:nvPr/>
        </p:nvSpPr>
        <p:spPr bwMode="auto">
          <a:xfrm>
            <a:off x="7646988" y="1798638"/>
            <a:ext cx="690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Black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253</Words>
  <Application>Microsoft Office PowerPoint</Application>
  <PresentationFormat>On-screen Show (4:3)</PresentationFormat>
  <Paragraphs>65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CMYK test page PowerPoint Presentation</dc:title>
  <dc:creator>Windows User</dc:creator>
  <cp:lastModifiedBy>Jonty Pearce</cp:lastModifiedBy>
  <cp:revision>2</cp:revision>
  <dcterms:created xsi:type="dcterms:W3CDTF">2011-04-13T13:24:07Z</dcterms:created>
  <dcterms:modified xsi:type="dcterms:W3CDTF">2015-02-22T11:17:41Z</dcterms:modified>
</cp:coreProperties>
</file>