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DD783D-45F7-41DC-98C1-3E40624765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B1C62EA-97E6-40CB-8EB2-33B78640B4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224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BE590E6-FD8F-48B0-996D-D036EF1EA8B0}" type="slidenum">
              <a:rPr lang="en-GB" altLang="en-US">
                <a:latin typeface="Arial" panose="020B0604020202020204" pitchFamily="34" charset="0"/>
              </a:rPr>
              <a:pPr/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4015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988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199313" y="4248150"/>
            <a:ext cx="1657350" cy="2376488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142163" y="260350"/>
            <a:ext cx="1743075" cy="14160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3600" b="1" smtClean="0">
                <a:solidFill>
                  <a:schemeClr val="bg1"/>
                </a:solidFill>
              </a:rPr>
              <a:t>SNAKES</a:t>
            </a:r>
          </a:p>
          <a:p>
            <a:pPr algn="ctr" eaLnBrk="1" hangingPunct="1">
              <a:defRPr/>
            </a:pPr>
            <a:r>
              <a:rPr lang="en-GB" altLang="en-US" b="1" smtClean="0">
                <a:solidFill>
                  <a:schemeClr val="bg1"/>
                </a:solidFill>
              </a:rPr>
              <a:t>&amp;</a:t>
            </a:r>
          </a:p>
          <a:p>
            <a:pPr algn="ctr" eaLnBrk="1" hangingPunct="1">
              <a:defRPr/>
            </a:pPr>
            <a:r>
              <a:rPr lang="en-GB" altLang="en-US" sz="3200" b="1" smtClean="0">
                <a:solidFill>
                  <a:schemeClr val="bg1"/>
                </a:solidFill>
              </a:rPr>
              <a:t>LADDERS</a:t>
            </a:r>
            <a:endParaRPr lang="en-GB" altLang="en-US" b="1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092950" y="1716088"/>
            <a:ext cx="1817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800" smtClean="0"/>
              <a:t>WWW.PRESENTATIONMAGAZINE.COM</a:t>
            </a:r>
          </a:p>
        </p:txBody>
      </p:sp>
    </p:spTree>
    <p:extLst>
      <p:ext uri="{BB962C8B-B14F-4D97-AF65-F5344CB8AC3E}">
        <p14:creationId xmlns:p14="http://schemas.microsoft.com/office/powerpoint/2010/main" val="62123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F908-4671-4CFD-8E98-E34F8049E1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B6E9-FB17-4198-8332-A167224FC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42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F6BA-7A58-4E50-B36A-863E84708F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299E9-5344-4B2B-A9E7-BA6EE01C6E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578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26D5-8901-418B-A8E9-2B74E3A962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F1510-C409-4C3C-BD6F-FCE81B770C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184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E9EB-F225-49D7-A325-A913D43898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B041-1250-49AE-B287-3C2F374FE5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58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CFEF-9C84-4204-9F40-E0B2BDD7EC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8A9D2-B552-43B2-915E-3987657A00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42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877C-1EE2-449B-A25C-5679051736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B7B1A-32D8-4DC4-B3C2-3B54987E57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467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01F92-60C4-4F11-9A68-571FCE1626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24EC2-4E2B-43B2-BA7E-CDD04B95F7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751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45FB3-502B-424F-8FC4-CA0ADB7271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823-E89F-49AA-890C-07191E9865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22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7A548-31B9-40D1-A321-BA6E324D4D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B3EF-E499-456B-9324-12B3258D91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43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FA1B-FAC2-41AE-994B-7DA03AD9F8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5B15C-CD99-40C6-ADA2-F90E9E1F8D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244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F54561-8E98-4219-A419-E8BF4406B1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CD43A47-D663-4289-BAA5-3BBCE3BF80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383088"/>
            <a:ext cx="512762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5" y="4383088"/>
            <a:ext cx="51276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176838"/>
            <a:ext cx="512762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5" y="5176838"/>
            <a:ext cx="512763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967413"/>
            <a:ext cx="512762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5" y="5967413"/>
            <a:ext cx="51276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157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Wingdings</vt:lpstr>
      <vt:lpstr>Office Theme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snakes &amp; ladders PowerPoint Presentation</dc:title>
  <dc:creator>Windows User</dc:creator>
  <cp:lastModifiedBy>Jonty Pearce</cp:lastModifiedBy>
  <cp:revision>14</cp:revision>
  <dcterms:created xsi:type="dcterms:W3CDTF">2011-04-26T14:23:09Z</dcterms:created>
  <dcterms:modified xsi:type="dcterms:W3CDTF">2015-02-22T11:17:40Z</dcterms:modified>
</cp:coreProperties>
</file>