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0" r:id="rId3"/>
    <p:sldId id="263" r:id="rId4"/>
    <p:sldId id="261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922E"/>
    <a:srgbClr val="EED688"/>
    <a:srgbClr val="FFFBCC"/>
    <a:srgbClr val="FBC9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CD3490C-57CC-4701-93C9-43F1603750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ACE22F8-D81A-4B87-B9B8-9080702E4F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2460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BD2C876-D5A4-43BE-802D-29C5EBC754DE}" type="slidenum">
              <a:rPr lang="en-GB" altLang="en-US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8030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71AB99DC-72C0-40F9-BA80-A102AADEDE80}" type="slidenum">
              <a:rPr lang="en-GB" altLang="en-US">
                <a:latin typeface="Arial" panose="020B0604020202020204" pitchFamily="34" charset="0"/>
              </a:rPr>
              <a:pPr/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3424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E786-19C5-463C-9456-8FA9B79B3BD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11AC3-DAB0-4F46-9B59-762F6B833E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73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607A7-7E6D-42A2-BE0E-228CF96489D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B6C2D-DA45-4183-A6C4-6B7FB1C5CC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802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E3F87-FACE-4A47-9A10-A1D5B97C1D1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F9F08-5236-4F50-95F9-E92E334114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20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91A53-0B1D-40A4-A78D-98DA6513393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2CDF9-94F0-4C6C-BAB3-CCD71948F5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144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FF879-F0A6-4DEF-86A0-3B0A7C85EED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47649-75C0-4D05-8E88-98EAA1204C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246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B7A23-93F5-4EAB-A98C-93EE2398A1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027F1-108A-49EA-BAF6-0C10CFF289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0765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7740B-5622-40B9-ABA2-E33EA71395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E1AF7-9D75-4A08-ADBF-9111165ED3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455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DCD66-5F89-44E0-BE4B-3DF775F58A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079CC-72AD-44A8-817A-A74F1F5E83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41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52ADC-D83E-451F-B76B-A0373B737B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E70EC-EE6E-4A6F-AD80-7C02CDF98B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724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E982A-A000-4555-A70A-2123B3A2004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CD88C-C110-4F4E-9F59-FCE2AE8346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172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76614-769D-4643-9E14-6002604B14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4699D-7F0C-4D6E-AD0F-0425CBDD50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11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8DD2F1-2F9A-431F-B34B-82C4CE8F3CC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CD61EE3-A666-4D2F-9AAB-F2AF6325F8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1"/>
          <p:cNvGrpSpPr>
            <a:grpSpLocks/>
          </p:cNvGrpSpPr>
          <p:nvPr/>
        </p:nvGrpSpPr>
        <p:grpSpPr bwMode="auto">
          <a:xfrm>
            <a:off x="400050" y="2241550"/>
            <a:ext cx="1689100" cy="2036763"/>
            <a:chOff x="400146" y="2241244"/>
            <a:chExt cx="1689216" cy="2036280"/>
          </a:xfrm>
        </p:grpSpPr>
        <p:sp>
          <p:nvSpPr>
            <p:cNvPr id="137" name="Freeform 5"/>
            <p:cNvSpPr>
              <a:spLocks/>
            </p:cNvSpPr>
            <p:nvPr/>
          </p:nvSpPr>
          <p:spPr bwMode="auto">
            <a:xfrm rot="13500000">
              <a:off x="458404" y="2646567"/>
              <a:ext cx="2036280" cy="1225634"/>
            </a:xfrm>
            <a:custGeom>
              <a:avLst/>
              <a:gdLst>
                <a:gd name="T0" fmla="*/ 96 w 1592"/>
                <a:gd name="T1" fmla="*/ 934 h 958"/>
                <a:gd name="T2" fmla="*/ 76 w 1592"/>
                <a:gd name="T3" fmla="*/ 932 h 958"/>
                <a:gd name="T4" fmla="*/ 42 w 1592"/>
                <a:gd name="T5" fmla="*/ 918 h 958"/>
                <a:gd name="T6" fmla="*/ 16 w 1592"/>
                <a:gd name="T7" fmla="*/ 892 h 958"/>
                <a:gd name="T8" fmla="*/ 2 w 1592"/>
                <a:gd name="T9" fmla="*/ 856 h 958"/>
                <a:gd name="T10" fmla="*/ 0 w 1592"/>
                <a:gd name="T11" fmla="*/ 98 h 958"/>
                <a:gd name="T12" fmla="*/ 2 w 1592"/>
                <a:gd name="T13" fmla="*/ 78 h 958"/>
                <a:gd name="T14" fmla="*/ 16 w 1592"/>
                <a:gd name="T15" fmla="*/ 44 h 958"/>
                <a:gd name="T16" fmla="*/ 42 w 1592"/>
                <a:gd name="T17" fmla="*/ 18 h 958"/>
                <a:gd name="T18" fmla="*/ 76 w 1592"/>
                <a:gd name="T19" fmla="*/ 2 h 958"/>
                <a:gd name="T20" fmla="*/ 1496 w 1592"/>
                <a:gd name="T21" fmla="*/ 0 h 958"/>
                <a:gd name="T22" fmla="*/ 1516 w 1592"/>
                <a:gd name="T23" fmla="*/ 2 h 958"/>
                <a:gd name="T24" fmla="*/ 1550 w 1592"/>
                <a:gd name="T25" fmla="*/ 18 h 958"/>
                <a:gd name="T26" fmla="*/ 1576 w 1592"/>
                <a:gd name="T27" fmla="*/ 44 h 958"/>
                <a:gd name="T28" fmla="*/ 1590 w 1592"/>
                <a:gd name="T29" fmla="*/ 78 h 958"/>
                <a:gd name="T30" fmla="*/ 1592 w 1592"/>
                <a:gd name="T31" fmla="*/ 742 h 958"/>
                <a:gd name="T32" fmla="*/ 1590 w 1592"/>
                <a:gd name="T33" fmla="*/ 750 h 958"/>
                <a:gd name="T34" fmla="*/ 1584 w 1592"/>
                <a:gd name="T35" fmla="*/ 762 h 958"/>
                <a:gd name="T36" fmla="*/ 1418 w 1592"/>
                <a:gd name="T37" fmla="*/ 928 h 958"/>
                <a:gd name="T38" fmla="*/ 1414 w 1592"/>
                <a:gd name="T39" fmla="*/ 932 h 958"/>
                <a:gd name="T40" fmla="*/ 1400 w 1592"/>
                <a:gd name="T41" fmla="*/ 934 h 958"/>
                <a:gd name="T42" fmla="*/ 1288 w 1592"/>
                <a:gd name="T43" fmla="*/ 934 h 958"/>
                <a:gd name="T44" fmla="*/ 1280 w 1592"/>
                <a:gd name="T45" fmla="*/ 934 h 958"/>
                <a:gd name="T46" fmla="*/ 1272 w 1592"/>
                <a:gd name="T47" fmla="*/ 940 h 958"/>
                <a:gd name="T48" fmla="*/ 1264 w 1592"/>
                <a:gd name="T49" fmla="*/ 950 h 958"/>
                <a:gd name="T50" fmla="*/ 1264 w 1592"/>
                <a:gd name="T51" fmla="*/ 956 h 958"/>
                <a:gd name="T52" fmla="*/ 1262 w 1592"/>
                <a:gd name="T53" fmla="*/ 958 h 958"/>
                <a:gd name="T54" fmla="*/ 186 w 1592"/>
                <a:gd name="T55" fmla="*/ 958 h 958"/>
                <a:gd name="T56" fmla="*/ 180 w 1592"/>
                <a:gd name="T57" fmla="*/ 956 h 958"/>
                <a:gd name="T58" fmla="*/ 174 w 1592"/>
                <a:gd name="T59" fmla="*/ 950 h 958"/>
                <a:gd name="T60" fmla="*/ 156 w 1592"/>
                <a:gd name="T61" fmla="*/ 936 h 958"/>
                <a:gd name="T62" fmla="*/ 144 w 1592"/>
                <a:gd name="T63" fmla="*/ 934 h 958"/>
                <a:gd name="T64" fmla="*/ 142 w 1592"/>
                <a:gd name="T65" fmla="*/ 934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2" h="958">
                  <a:moveTo>
                    <a:pt x="142" y="934"/>
                  </a:moveTo>
                  <a:lnTo>
                    <a:pt x="96" y="934"/>
                  </a:lnTo>
                  <a:lnTo>
                    <a:pt x="96" y="934"/>
                  </a:lnTo>
                  <a:lnTo>
                    <a:pt x="76" y="932"/>
                  </a:lnTo>
                  <a:lnTo>
                    <a:pt x="58" y="926"/>
                  </a:lnTo>
                  <a:lnTo>
                    <a:pt x="42" y="918"/>
                  </a:lnTo>
                  <a:lnTo>
                    <a:pt x="28" y="906"/>
                  </a:lnTo>
                  <a:lnTo>
                    <a:pt x="16" y="892"/>
                  </a:lnTo>
                  <a:lnTo>
                    <a:pt x="8" y="874"/>
                  </a:lnTo>
                  <a:lnTo>
                    <a:pt x="2" y="856"/>
                  </a:lnTo>
                  <a:lnTo>
                    <a:pt x="0" y="83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4"/>
                  </a:lnTo>
                  <a:lnTo>
                    <a:pt x="28" y="30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516" y="2"/>
                  </a:lnTo>
                  <a:lnTo>
                    <a:pt x="1534" y="8"/>
                  </a:lnTo>
                  <a:lnTo>
                    <a:pt x="1550" y="18"/>
                  </a:lnTo>
                  <a:lnTo>
                    <a:pt x="1564" y="30"/>
                  </a:lnTo>
                  <a:lnTo>
                    <a:pt x="1576" y="44"/>
                  </a:lnTo>
                  <a:lnTo>
                    <a:pt x="1584" y="60"/>
                  </a:lnTo>
                  <a:lnTo>
                    <a:pt x="1590" y="78"/>
                  </a:lnTo>
                  <a:lnTo>
                    <a:pt x="1592" y="98"/>
                  </a:lnTo>
                  <a:lnTo>
                    <a:pt x="1592" y="742"/>
                  </a:lnTo>
                  <a:lnTo>
                    <a:pt x="1592" y="742"/>
                  </a:lnTo>
                  <a:lnTo>
                    <a:pt x="1590" y="750"/>
                  </a:lnTo>
                  <a:lnTo>
                    <a:pt x="1588" y="756"/>
                  </a:lnTo>
                  <a:lnTo>
                    <a:pt x="1584" y="762"/>
                  </a:lnTo>
                  <a:lnTo>
                    <a:pt x="1584" y="762"/>
                  </a:lnTo>
                  <a:lnTo>
                    <a:pt x="1418" y="928"/>
                  </a:lnTo>
                  <a:lnTo>
                    <a:pt x="1418" y="928"/>
                  </a:lnTo>
                  <a:lnTo>
                    <a:pt x="1414" y="932"/>
                  </a:lnTo>
                  <a:lnTo>
                    <a:pt x="1408" y="934"/>
                  </a:lnTo>
                  <a:lnTo>
                    <a:pt x="1400" y="934"/>
                  </a:lnTo>
                  <a:lnTo>
                    <a:pt x="1292" y="934"/>
                  </a:lnTo>
                  <a:lnTo>
                    <a:pt x="1288" y="934"/>
                  </a:lnTo>
                  <a:lnTo>
                    <a:pt x="1288" y="934"/>
                  </a:lnTo>
                  <a:lnTo>
                    <a:pt x="1280" y="934"/>
                  </a:lnTo>
                  <a:lnTo>
                    <a:pt x="1276" y="936"/>
                  </a:lnTo>
                  <a:lnTo>
                    <a:pt x="1272" y="940"/>
                  </a:lnTo>
                  <a:lnTo>
                    <a:pt x="1268" y="942"/>
                  </a:lnTo>
                  <a:lnTo>
                    <a:pt x="1264" y="950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2" y="958"/>
                  </a:lnTo>
                  <a:lnTo>
                    <a:pt x="186" y="958"/>
                  </a:lnTo>
                  <a:lnTo>
                    <a:pt x="186" y="958"/>
                  </a:lnTo>
                  <a:lnTo>
                    <a:pt x="184" y="958"/>
                  </a:lnTo>
                  <a:lnTo>
                    <a:pt x="180" y="956"/>
                  </a:lnTo>
                  <a:lnTo>
                    <a:pt x="180" y="956"/>
                  </a:lnTo>
                  <a:lnTo>
                    <a:pt x="174" y="950"/>
                  </a:lnTo>
                  <a:lnTo>
                    <a:pt x="166" y="942"/>
                  </a:lnTo>
                  <a:lnTo>
                    <a:pt x="156" y="936"/>
                  </a:lnTo>
                  <a:lnTo>
                    <a:pt x="150" y="934"/>
                  </a:lnTo>
                  <a:lnTo>
                    <a:pt x="144" y="934"/>
                  </a:lnTo>
                  <a:lnTo>
                    <a:pt x="144" y="934"/>
                  </a:lnTo>
                  <a:lnTo>
                    <a:pt x="142" y="934"/>
                  </a:lnTo>
                </a:path>
              </a:pathLst>
            </a:custGeom>
            <a:gradFill flip="none" rotWithShape="1">
              <a:gsLst>
                <a:gs pos="71000">
                  <a:srgbClr val="FF0000"/>
                </a:gs>
                <a:gs pos="100000">
                  <a:schemeClr val="tx1"/>
                </a:gs>
              </a:gsLst>
              <a:lin ang="81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 dirty="0">
                <a:latin typeface="+mn-lt"/>
                <a:cs typeface="+mn-cs"/>
              </a:endParaRPr>
            </a:p>
          </p:txBody>
        </p:sp>
        <p:grpSp>
          <p:nvGrpSpPr>
            <p:cNvPr id="138" name="Group 137"/>
            <p:cNvGrpSpPr/>
            <p:nvPr/>
          </p:nvGrpSpPr>
          <p:grpSpPr>
            <a:xfrm rot="13500000">
              <a:off x="1079185" y="3279666"/>
              <a:ext cx="1094884" cy="736744"/>
              <a:chOff x="1638323" y="1196752"/>
              <a:chExt cx="1358900" cy="914400"/>
            </a:xfrm>
            <a:gradFill flip="none" rotWithShape="1">
              <a:gsLst>
                <a:gs pos="63000">
                  <a:srgbClr val="C3922E"/>
                </a:gs>
                <a:gs pos="83000">
                  <a:srgbClr val="EED688"/>
                </a:gs>
                <a:gs pos="23000">
                  <a:srgbClr val="FFFBCC"/>
                </a:gs>
                <a:gs pos="0">
                  <a:srgbClr val="FBC926"/>
                </a:gs>
                <a:gs pos="95000">
                  <a:srgbClr val="FFFBCC"/>
                </a:gs>
              </a:gsLst>
              <a:lin ang="18900000" scaled="1"/>
              <a:tileRect/>
            </a:gradFill>
          </p:grpSpPr>
          <p:sp>
            <p:nvSpPr>
              <p:cNvPr id="140" name="Rounded Rectangle 139"/>
              <p:cNvSpPr/>
              <p:nvPr/>
            </p:nvSpPr>
            <p:spPr>
              <a:xfrm>
                <a:off x="1638323" y="1196752"/>
                <a:ext cx="1358900" cy="914400"/>
              </a:xfrm>
              <a:prstGeom prst="roundRect">
                <a:avLst>
                  <a:gd name="adj" fmla="val 22482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/>
              </a:p>
            </p:txBody>
          </p:sp>
          <p:grpSp>
            <p:nvGrpSpPr>
              <p:cNvPr id="141" name="Group 140"/>
              <p:cNvGrpSpPr/>
              <p:nvPr/>
            </p:nvGrpSpPr>
            <p:grpSpPr>
              <a:xfrm>
                <a:off x="1638323" y="1196752"/>
                <a:ext cx="1358900" cy="914400"/>
                <a:chOff x="5243992" y="4008239"/>
                <a:chExt cx="1358900" cy="914400"/>
              </a:xfrm>
              <a:grpFill/>
            </p:grpSpPr>
            <p:sp>
              <p:nvSpPr>
                <p:cNvPr id="142" name="Freeform 11"/>
                <p:cNvSpPr>
                  <a:spLocks/>
                </p:cNvSpPr>
                <p:nvPr/>
              </p:nvSpPr>
              <p:spPr bwMode="auto">
                <a:xfrm>
                  <a:off x="5243992" y="4008239"/>
                  <a:ext cx="1355725" cy="914400"/>
                </a:xfrm>
                <a:custGeom>
                  <a:avLst/>
                  <a:gdLst>
                    <a:gd name="T0" fmla="*/ 854 w 854"/>
                    <a:gd name="T1" fmla="*/ 450 h 576"/>
                    <a:gd name="T2" fmla="*/ 850 w 854"/>
                    <a:gd name="T3" fmla="*/ 474 h 576"/>
                    <a:gd name="T4" fmla="*/ 842 w 854"/>
                    <a:gd name="T5" fmla="*/ 498 h 576"/>
                    <a:gd name="T6" fmla="*/ 830 w 854"/>
                    <a:gd name="T7" fmla="*/ 520 h 576"/>
                    <a:gd name="T8" fmla="*/ 812 w 854"/>
                    <a:gd name="T9" fmla="*/ 538 h 576"/>
                    <a:gd name="T10" fmla="*/ 790 w 854"/>
                    <a:gd name="T11" fmla="*/ 554 h 576"/>
                    <a:gd name="T12" fmla="*/ 766 w 854"/>
                    <a:gd name="T13" fmla="*/ 566 h 576"/>
                    <a:gd name="T14" fmla="*/ 740 w 854"/>
                    <a:gd name="T15" fmla="*/ 572 h 576"/>
                    <a:gd name="T16" fmla="*/ 710 w 854"/>
                    <a:gd name="T17" fmla="*/ 576 h 576"/>
                    <a:gd name="T18" fmla="*/ 144 w 854"/>
                    <a:gd name="T19" fmla="*/ 576 h 576"/>
                    <a:gd name="T20" fmla="*/ 114 w 854"/>
                    <a:gd name="T21" fmla="*/ 572 h 576"/>
                    <a:gd name="T22" fmla="*/ 88 w 854"/>
                    <a:gd name="T23" fmla="*/ 566 h 576"/>
                    <a:gd name="T24" fmla="*/ 64 w 854"/>
                    <a:gd name="T25" fmla="*/ 554 h 576"/>
                    <a:gd name="T26" fmla="*/ 42 w 854"/>
                    <a:gd name="T27" fmla="*/ 538 h 576"/>
                    <a:gd name="T28" fmla="*/ 26 w 854"/>
                    <a:gd name="T29" fmla="*/ 520 h 576"/>
                    <a:gd name="T30" fmla="*/ 12 w 854"/>
                    <a:gd name="T31" fmla="*/ 498 h 576"/>
                    <a:gd name="T32" fmla="*/ 4 w 854"/>
                    <a:gd name="T33" fmla="*/ 474 h 576"/>
                    <a:gd name="T34" fmla="*/ 0 w 854"/>
                    <a:gd name="T35" fmla="*/ 450 h 576"/>
                    <a:gd name="T36" fmla="*/ 0 w 854"/>
                    <a:gd name="T37" fmla="*/ 126 h 576"/>
                    <a:gd name="T38" fmla="*/ 4 w 854"/>
                    <a:gd name="T39" fmla="*/ 100 h 576"/>
                    <a:gd name="T40" fmla="*/ 12 w 854"/>
                    <a:gd name="T41" fmla="*/ 76 h 576"/>
                    <a:gd name="T42" fmla="*/ 26 w 854"/>
                    <a:gd name="T43" fmla="*/ 54 h 576"/>
                    <a:gd name="T44" fmla="*/ 42 w 854"/>
                    <a:gd name="T45" fmla="*/ 36 h 576"/>
                    <a:gd name="T46" fmla="*/ 64 w 854"/>
                    <a:gd name="T47" fmla="*/ 20 h 576"/>
                    <a:gd name="T48" fmla="*/ 88 w 854"/>
                    <a:gd name="T49" fmla="*/ 10 h 576"/>
                    <a:gd name="T50" fmla="*/ 114 w 854"/>
                    <a:gd name="T51" fmla="*/ 2 h 576"/>
                    <a:gd name="T52" fmla="*/ 144 w 854"/>
                    <a:gd name="T53" fmla="*/ 0 h 576"/>
                    <a:gd name="T54" fmla="*/ 710 w 854"/>
                    <a:gd name="T55" fmla="*/ 0 h 576"/>
                    <a:gd name="T56" fmla="*/ 740 w 854"/>
                    <a:gd name="T57" fmla="*/ 2 h 576"/>
                    <a:gd name="T58" fmla="*/ 766 w 854"/>
                    <a:gd name="T59" fmla="*/ 10 h 576"/>
                    <a:gd name="T60" fmla="*/ 790 w 854"/>
                    <a:gd name="T61" fmla="*/ 20 h 576"/>
                    <a:gd name="T62" fmla="*/ 812 w 854"/>
                    <a:gd name="T63" fmla="*/ 36 h 576"/>
                    <a:gd name="T64" fmla="*/ 830 w 854"/>
                    <a:gd name="T65" fmla="*/ 54 h 576"/>
                    <a:gd name="T66" fmla="*/ 842 w 854"/>
                    <a:gd name="T67" fmla="*/ 76 h 576"/>
                    <a:gd name="T68" fmla="*/ 850 w 854"/>
                    <a:gd name="T69" fmla="*/ 100 h 576"/>
                    <a:gd name="T70" fmla="*/ 854 w 854"/>
                    <a:gd name="T71" fmla="*/ 126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854" h="576">
                      <a:moveTo>
                        <a:pt x="854" y="450"/>
                      </a:moveTo>
                      <a:lnTo>
                        <a:pt x="854" y="450"/>
                      </a:lnTo>
                      <a:lnTo>
                        <a:pt x="854" y="462"/>
                      </a:lnTo>
                      <a:lnTo>
                        <a:pt x="850" y="474"/>
                      </a:lnTo>
                      <a:lnTo>
                        <a:pt x="848" y="486"/>
                      </a:lnTo>
                      <a:lnTo>
                        <a:pt x="842" y="498"/>
                      </a:lnTo>
                      <a:lnTo>
                        <a:pt x="836" y="510"/>
                      </a:lnTo>
                      <a:lnTo>
                        <a:pt x="830" y="520"/>
                      </a:lnTo>
                      <a:lnTo>
                        <a:pt x="822" y="530"/>
                      </a:lnTo>
                      <a:lnTo>
                        <a:pt x="812" y="538"/>
                      </a:lnTo>
                      <a:lnTo>
                        <a:pt x="802" y="546"/>
                      </a:lnTo>
                      <a:lnTo>
                        <a:pt x="790" y="554"/>
                      </a:lnTo>
                      <a:lnTo>
                        <a:pt x="780" y="560"/>
                      </a:lnTo>
                      <a:lnTo>
                        <a:pt x="766" y="566"/>
                      </a:lnTo>
                      <a:lnTo>
                        <a:pt x="754" y="570"/>
                      </a:lnTo>
                      <a:lnTo>
                        <a:pt x="740" y="572"/>
                      </a:lnTo>
                      <a:lnTo>
                        <a:pt x="726" y="574"/>
                      </a:lnTo>
                      <a:lnTo>
                        <a:pt x="710" y="576"/>
                      </a:lnTo>
                      <a:lnTo>
                        <a:pt x="144" y="576"/>
                      </a:lnTo>
                      <a:lnTo>
                        <a:pt x="144" y="576"/>
                      </a:lnTo>
                      <a:lnTo>
                        <a:pt x="128" y="574"/>
                      </a:lnTo>
                      <a:lnTo>
                        <a:pt x="114" y="572"/>
                      </a:lnTo>
                      <a:lnTo>
                        <a:pt x="102" y="570"/>
                      </a:lnTo>
                      <a:lnTo>
                        <a:pt x="88" y="566"/>
                      </a:lnTo>
                      <a:lnTo>
                        <a:pt x="76" y="560"/>
                      </a:lnTo>
                      <a:lnTo>
                        <a:pt x="64" y="554"/>
                      </a:lnTo>
                      <a:lnTo>
                        <a:pt x="52" y="546"/>
                      </a:lnTo>
                      <a:lnTo>
                        <a:pt x="42" y="538"/>
                      </a:lnTo>
                      <a:lnTo>
                        <a:pt x="34" y="530"/>
                      </a:lnTo>
                      <a:lnTo>
                        <a:pt x="26" y="520"/>
                      </a:lnTo>
                      <a:lnTo>
                        <a:pt x="18" y="510"/>
                      </a:lnTo>
                      <a:lnTo>
                        <a:pt x="12" y="498"/>
                      </a:lnTo>
                      <a:lnTo>
                        <a:pt x="8" y="486"/>
                      </a:lnTo>
                      <a:lnTo>
                        <a:pt x="4" y="474"/>
                      </a:lnTo>
                      <a:lnTo>
                        <a:pt x="2" y="462"/>
                      </a:lnTo>
                      <a:lnTo>
                        <a:pt x="0" y="450"/>
                      </a:lnTo>
                      <a:lnTo>
                        <a:pt x="0" y="126"/>
                      </a:lnTo>
                      <a:lnTo>
                        <a:pt x="0" y="126"/>
                      </a:lnTo>
                      <a:lnTo>
                        <a:pt x="2" y="112"/>
                      </a:lnTo>
                      <a:lnTo>
                        <a:pt x="4" y="100"/>
                      </a:lnTo>
                      <a:lnTo>
                        <a:pt x="8" y="88"/>
                      </a:lnTo>
                      <a:lnTo>
                        <a:pt x="12" y="76"/>
                      </a:lnTo>
                      <a:lnTo>
                        <a:pt x="18" y="66"/>
                      </a:lnTo>
                      <a:lnTo>
                        <a:pt x="26" y="54"/>
                      </a:lnTo>
                      <a:lnTo>
                        <a:pt x="34" y="46"/>
                      </a:lnTo>
                      <a:lnTo>
                        <a:pt x="42" y="36"/>
                      </a:lnTo>
                      <a:lnTo>
                        <a:pt x="52" y="28"/>
                      </a:lnTo>
                      <a:lnTo>
                        <a:pt x="64" y="20"/>
                      </a:lnTo>
                      <a:lnTo>
                        <a:pt x="76" y="14"/>
                      </a:lnTo>
                      <a:lnTo>
                        <a:pt x="88" y="10"/>
                      </a:lnTo>
                      <a:lnTo>
                        <a:pt x="102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4" y="0"/>
                      </a:lnTo>
                      <a:lnTo>
                        <a:pt x="710" y="0"/>
                      </a:lnTo>
                      <a:lnTo>
                        <a:pt x="710" y="0"/>
                      </a:lnTo>
                      <a:lnTo>
                        <a:pt x="726" y="0"/>
                      </a:lnTo>
                      <a:lnTo>
                        <a:pt x="740" y="2"/>
                      </a:lnTo>
                      <a:lnTo>
                        <a:pt x="754" y="6"/>
                      </a:lnTo>
                      <a:lnTo>
                        <a:pt x="766" y="10"/>
                      </a:lnTo>
                      <a:lnTo>
                        <a:pt x="780" y="14"/>
                      </a:lnTo>
                      <a:lnTo>
                        <a:pt x="790" y="20"/>
                      </a:lnTo>
                      <a:lnTo>
                        <a:pt x="802" y="28"/>
                      </a:lnTo>
                      <a:lnTo>
                        <a:pt x="812" y="36"/>
                      </a:lnTo>
                      <a:lnTo>
                        <a:pt x="822" y="46"/>
                      </a:lnTo>
                      <a:lnTo>
                        <a:pt x="830" y="54"/>
                      </a:lnTo>
                      <a:lnTo>
                        <a:pt x="836" y="66"/>
                      </a:lnTo>
                      <a:lnTo>
                        <a:pt x="842" y="76"/>
                      </a:lnTo>
                      <a:lnTo>
                        <a:pt x="848" y="88"/>
                      </a:lnTo>
                      <a:lnTo>
                        <a:pt x="850" y="100"/>
                      </a:lnTo>
                      <a:lnTo>
                        <a:pt x="854" y="112"/>
                      </a:lnTo>
                      <a:lnTo>
                        <a:pt x="854" y="126"/>
                      </a:lnTo>
                      <a:lnTo>
                        <a:pt x="854" y="45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Freeform 12"/>
                <p:cNvSpPr>
                  <a:spLocks/>
                </p:cNvSpPr>
                <p:nvPr/>
              </p:nvSpPr>
              <p:spPr bwMode="auto">
                <a:xfrm>
                  <a:off x="5602767" y="4008239"/>
                  <a:ext cx="635000" cy="95250"/>
                </a:xfrm>
                <a:custGeom>
                  <a:avLst/>
                  <a:gdLst>
                    <a:gd name="T0" fmla="*/ 400 w 400"/>
                    <a:gd name="T1" fmla="*/ 60 h 60"/>
                    <a:gd name="T2" fmla="*/ 400 w 400"/>
                    <a:gd name="T3" fmla="*/ 60 h 60"/>
                    <a:gd name="T4" fmla="*/ 378 w 400"/>
                    <a:gd name="T5" fmla="*/ 46 h 60"/>
                    <a:gd name="T6" fmla="*/ 356 w 400"/>
                    <a:gd name="T7" fmla="*/ 34 h 60"/>
                    <a:gd name="T8" fmla="*/ 332 w 400"/>
                    <a:gd name="T9" fmla="*/ 24 h 60"/>
                    <a:gd name="T10" fmla="*/ 306 w 400"/>
                    <a:gd name="T11" fmla="*/ 16 h 60"/>
                    <a:gd name="T12" fmla="*/ 280 w 400"/>
                    <a:gd name="T13" fmla="*/ 8 h 60"/>
                    <a:gd name="T14" fmla="*/ 254 w 400"/>
                    <a:gd name="T15" fmla="*/ 4 h 60"/>
                    <a:gd name="T16" fmla="*/ 228 w 400"/>
                    <a:gd name="T17" fmla="*/ 0 h 60"/>
                    <a:gd name="T18" fmla="*/ 200 w 400"/>
                    <a:gd name="T19" fmla="*/ 0 h 60"/>
                    <a:gd name="T20" fmla="*/ 200 w 400"/>
                    <a:gd name="T21" fmla="*/ 0 h 60"/>
                    <a:gd name="T22" fmla="*/ 172 w 400"/>
                    <a:gd name="T23" fmla="*/ 0 h 60"/>
                    <a:gd name="T24" fmla="*/ 144 w 400"/>
                    <a:gd name="T25" fmla="*/ 4 h 60"/>
                    <a:gd name="T26" fmla="*/ 118 w 400"/>
                    <a:gd name="T27" fmla="*/ 8 h 60"/>
                    <a:gd name="T28" fmla="*/ 92 w 400"/>
                    <a:gd name="T29" fmla="*/ 16 h 60"/>
                    <a:gd name="T30" fmla="*/ 66 w 400"/>
                    <a:gd name="T31" fmla="*/ 24 h 60"/>
                    <a:gd name="T32" fmla="*/ 44 w 400"/>
                    <a:gd name="T33" fmla="*/ 34 h 60"/>
                    <a:gd name="T34" fmla="*/ 20 w 400"/>
                    <a:gd name="T35" fmla="*/ 46 h 60"/>
                    <a:gd name="T36" fmla="*/ 0 w 400"/>
                    <a:gd name="T3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0" h="60">
                      <a:moveTo>
                        <a:pt x="400" y="60"/>
                      </a:moveTo>
                      <a:lnTo>
                        <a:pt x="400" y="60"/>
                      </a:lnTo>
                      <a:lnTo>
                        <a:pt x="378" y="46"/>
                      </a:lnTo>
                      <a:lnTo>
                        <a:pt x="356" y="34"/>
                      </a:lnTo>
                      <a:lnTo>
                        <a:pt x="332" y="24"/>
                      </a:lnTo>
                      <a:lnTo>
                        <a:pt x="306" y="16"/>
                      </a:lnTo>
                      <a:lnTo>
                        <a:pt x="280" y="8"/>
                      </a:lnTo>
                      <a:lnTo>
                        <a:pt x="254" y="4"/>
                      </a:lnTo>
                      <a:lnTo>
                        <a:pt x="228" y="0"/>
                      </a:lnTo>
                      <a:lnTo>
                        <a:pt x="200" y="0"/>
                      </a:lnTo>
                      <a:lnTo>
                        <a:pt x="200" y="0"/>
                      </a:lnTo>
                      <a:lnTo>
                        <a:pt x="172" y="0"/>
                      </a:lnTo>
                      <a:lnTo>
                        <a:pt x="144" y="4"/>
                      </a:lnTo>
                      <a:lnTo>
                        <a:pt x="118" y="8"/>
                      </a:lnTo>
                      <a:lnTo>
                        <a:pt x="92" y="16"/>
                      </a:lnTo>
                      <a:lnTo>
                        <a:pt x="66" y="24"/>
                      </a:lnTo>
                      <a:lnTo>
                        <a:pt x="44" y="34"/>
                      </a:lnTo>
                      <a:lnTo>
                        <a:pt x="20" y="46"/>
                      </a:lnTo>
                      <a:lnTo>
                        <a:pt x="0" y="6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Freeform 13"/>
                <p:cNvSpPr>
                  <a:spLocks/>
                </p:cNvSpPr>
                <p:nvPr/>
              </p:nvSpPr>
              <p:spPr bwMode="auto">
                <a:xfrm>
                  <a:off x="6323492" y="4179689"/>
                  <a:ext cx="114300" cy="260350"/>
                </a:xfrm>
                <a:custGeom>
                  <a:avLst/>
                  <a:gdLst>
                    <a:gd name="T0" fmla="*/ 72 w 72"/>
                    <a:gd name="T1" fmla="*/ 164 h 164"/>
                    <a:gd name="T2" fmla="*/ 72 w 72"/>
                    <a:gd name="T3" fmla="*/ 164 h 164"/>
                    <a:gd name="T4" fmla="*/ 70 w 72"/>
                    <a:gd name="T5" fmla="*/ 140 h 164"/>
                    <a:gd name="T6" fmla="*/ 66 w 72"/>
                    <a:gd name="T7" fmla="*/ 118 h 164"/>
                    <a:gd name="T8" fmla="*/ 58 w 72"/>
                    <a:gd name="T9" fmla="*/ 96 h 164"/>
                    <a:gd name="T10" fmla="*/ 50 w 72"/>
                    <a:gd name="T11" fmla="*/ 76 h 164"/>
                    <a:gd name="T12" fmla="*/ 40 w 72"/>
                    <a:gd name="T13" fmla="*/ 56 h 164"/>
                    <a:gd name="T14" fmla="*/ 28 w 72"/>
                    <a:gd name="T15" fmla="*/ 36 h 164"/>
                    <a:gd name="T16" fmla="*/ 16 w 72"/>
                    <a:gd name="T17" fmla="*/ 16 h 164"/>
                    <a:gd name="T18" fmla="*/ 0 w 72"/>
                    <a:gd name="T19" fmla="*/ 0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4">
                      <a:moveTo>
                        <a:pt x="72" y="164"/>
                      </a:moveTo>
                      <a:lnTo>
                        <a:pt x="72" y="164"/>
                      </a:lnTo>
                      <a:lnTo>
                        <a:pt x="70" y="140"/>
                      </a:lnTo>
                      <a:lnTo>
                        <a:pt x="66" y="118"/>
                      </a:lnTo>
                      <a:lnTo>
                        <a:pt x="58" y="96"/>
                      </a:lnTo>
                      <a:lnTo>
                        <a:pt x="50" y="76"/>
                      </a:lnTo>
                      <a:lnTo>
                        <a:pt x="40" y="56"/>
                      </a:lnTo>
                      <a:lnTo>
                        <a:pt x="28" y="36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Freeform 14"/>
                <p:cNvSpPr>
                  <a:spLocks/>
                </p:cNvSpPr>
                <p:nvPr/>
              </p:nvSpPr>
              <p:spPr bwMode="auto">
                <a:xfrm>
                  <a:off x="5399567" y="4494014"/>
                  <a:ext cx="133350" cy="273050"/>
                </a:xfrm>
                <a:custGeom>
                  <a:avLst/>
                  <a:gdLst>
                    <a:gd name="T0" fmla="*/ 84 w 84"/>
                    <a:gd name="T1" fmla="*/ 172 h 172"/>
                    <a:gd name="T2" fmla="*/ 84 w 84"/>
                    <a:gd name="T3" fmla="*/ 172 h 172"/>
                    <a:gd name="T4" fmla="*/ 66 w 84"/>
                    <a:gd name="T5" fmla="*/ 154 h 172"/>
                    <a:gd name="T6" fmla="*/ 52 w 84"/>
                    <a:gd name="T7" fmla="*/ 134 h 172"/>
                    <a:gd name="T8" fmla="*/ 38 w 84"/>
                    <a:gd name="T9" fmla="*/ 114 h 172"/>
                    <a:gd name="T10" fmla="*/ 26 w 84"/>
                    <a:gd name="T11" fmla="*/ 94 h 172"/>
                    <a:gd name="T12" fmla="*/ 16 w 84"/>
                    <a:gd name="T13" fmla="*/ 72 h 172"/>
                    <a:gd name="T14" fmla="*/ 8 w 84"/>
                    <a:gd name="T15" fmla="*/ 48 h 172"/>
                    <a:gd name="T16" fmla="*/ 4 w 84"/>
                    <a:gd name="T17" fmla="*/ 24 h 172"/>
                    <a:gd name="T18" fmla="*/ 0 w 84"/>
                    <a:gd name="T19" fmla="*/ 0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4" h="172">
                      <a:moveTo>
                        <a:pt x="84" y="172"/>
                      </a:moveTo>
                      <a:lnTo>
                        <a:pt x="84" y="172"/>
                      </a:lnTo>
                      <a:lnTo>
                        <a:pt x="66" y="154"/>
                      </a:lnTo>
                      <a:lnTo>
                        <a:pt x="52" y="134"/>
                      </a:lnTo>
                      <a:lnTo>
                        <a:pt x="38" y="114"/>
                      </a:lnTo>
                      <a:lnTo>
                        <a:pt x="26" y="94"/>
                      </a:lnTo>
                      <a:lnTo>
                        <a:pt x="16" y="72"/>
                      </a:lnTo>
                      <a:lnTo>
                        <a:pt x="8" y="48"/>
                      </a:lnTo>
                      <a:lnTo>
                        <a:pt x="4" y="2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Freeform 15"/>
                <p:cNvSpPr>
                  <a:spLocks/>
                </p:cNvSpPr>
                <p:nvPr/>
              </p:nvSpPr>
              <p:spPr bwMode="auto">
                <a:xfrm>
                  <a:off x="5612292" y="4830564"/>
                  <a:ext cx="612775" cy="92075"/>
                </a:xfrm>
                <a:custGeom>
                  <a:avLst/>
                  <a:gdLst>
                    <a:gd name="T0" fmla="*/ 386 w 386"/>
                    <a:gd name="T1" fmla="*/ 0 h 58"/>
                    <a:gd name="T2" fmla="*/ 386 w 386"/>
                    <a:gd name="T3" fmla="*/ 0 h 58"/>
                    <a:gd name="T4" fmla="*/ 366 w 386"/>
                    <a:gd name="T5" fmla="*/ 14 h 58"/>
                    <a:gd name="T6" fmla="*/ 342 w 386"/>
                    <a:gd name="T7" fmla="*/ 24 h 58"/>
                    <a:gd name="T8" fmla="*/ 320 w 386"/>
                    <a:gd name="T9" fmla="*/ 34 h 58"/>
                    <a:gd name="T10" fmla="*/ 296 w 386"/>
                    <a:gd name="T11" fmla="*/ 42 h 58"/>
                    <a:gd name="T12" fmla="*/ 272 w 386"/>
                    <a:gd name="T13" fmla="*/ 48 h 58"/>
                    <a:gd name="T14" fmla="*/ 246 w 386"/>
                    <a:gd name="T15" fmla="*/ 54 h 58"/>
                    <a:gd name="T16" fmla="*/ 220 w 386"/>
                    <a:gd name="T17" fmla="*/ 56 h 58"/>
                    <a:gd name="T18" fmla="*/ 194 w 386"/>
                    <a:gd name="T19" fmla="*/ 58 h 58"/>
                    <a:gd name="T20" fmla="*/ 194 w 386"/>
                    <a:gd name="T21" fmla="*/ 58 h 58"/>
                    <a:gd name="T22" fmla="*/ 166 w 386"/>
                    <a:gd name="T23" fmla="*/ 56 h 58"/>
                    <a:gd name="T24" fmla="*/ 140 w 386"/>
                    <a:gd name="T25" fmla="*/ 54 h 58"/>
                    <a:gd name="T26" fmla="*/ 116 w 386"/>
                    <a:gd name="T27" fmla="*/ 48 h 58"/>
                    <a:gd name="T28" fmla="*/ 90 w 386"/>
                    <a:gd name="T29" fmla="*/ 42 h 58"/>
                    <a:gd name="T30" fmla="*/ 66 w 386"/>
                    <a:gd name="T31" fmla="*/ 34 h 58"/>
                    <a:gd name="T32" fmla="*/ 44 w 386"/>
                    <a:gd name="T33" fmla="*/ 24 h 58"/>
                    <a:gd name="T34" fmla="*/ 22 w 386"/>
                    <a:gd name="T35" fmla="*/ 14 h 58"/>
                    <a:gd name="T36" fmla="*/ 0 w 386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86" h="58">
                      <a:moveTo>
                        <a:pt x="386" y="0"/>
                      </a:moveTo>
                      <a:lnTo>
                        <a:pt x="386" y="0"/>
                      </a:lnTo>
                      <a:lnTo>
                        <a:pt x="366" y="14"/>
                      </a:lnTo>
                      <a:lnTo>
                        <a:pt x="342" y="24"/>
                      </a:lnTo>
                      <a:lnTo>
                        <a:pt x="320" y="34"/>
                      </a:lnTo>
                      <a:lnTo>
                        <a:pt x="296" y="42"/>
                      </a:lnTo>
                      <a:lnTo>
                        <a:pt x="272" y="48"/>
                      </a:lnTo>
                      <a:lnTo>
                        <a:pt x="246" y="54"/>
                      </a:lnTo>
                      <a:lnTo>
                        <a:pt x="220" y="56"/>
                      </a:lnTo>
                      <a:lnTo>
                        <a:pt x="194" y="58"/>
                      </a:lnTo>
                      <a:lnTo>
                        <a:pt x="194" y="58"/>
                      </a:lnTo>
                      <a:lnTo>
                        <a:pt x="166" y="56"/>
                      </a:lnTo>
                      <a:lnTo>
                        <a:pt x="140" y="54"/>
                      </a:lnTo>
                      <a:lnTo>
                        <a:pt x="116" y="48"/>
                      </a:lnTo>
                      <a:lnTo>
                        <a:pt x="90" y="42"/>
                      </a:lnTo>
                      <a:lnTo>
                        <a:pt x="66" y="34"/>
                      </a:lnTo>
                      <a:lnTo>
                        <a:pt x="44" y="24"/>
                      </a:lnTo>
                      <a:lnTo>
                        <a:pt x="22" y="1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Freeform 16"/>
                <p:cNvSpPr>
                  <a:spLocks/>
                </p:cNvSpPr>
                <p:nvPr/>
              </p:nvSpPr>
              <p:spPr bwMode="auto">
                <a:xfrm>
                  <a:off x="6307617" y="4503539"/>
                  <a:ext cx="130175" cy="263525"/>
                </a:xfrm>
                <a:custGeom>
                  <a:avLst/>
                  <a:gdLst>
                    <a:gd name="T0" fmla="*/ 82 w 82"/>
                    <a:gd name="T1" fmla="*/ 0 h 166"/>
                    <a:gd name="T2" fmla="*/ 82 w 82"/>
                    <a:gd name="T3" fmla="*/ 0 h 166"/>
                    <a:gd name="T4" fmla="*/ 78 w 82"/>
                    <a:gd name="T5" fmla="*/ 24 h 166"/>
                    <a:gd name="T6" fmla="*/ 72 w 82"/>
                    <a:gd name="T7" fmla="*/ 46 h 166"/>
                    <a:gd name="T8" fmla="*/ 64 w 82"/>
                    <a:gd name="T9" fmla="*/ 68 h 166"/>
                    <a:gd name="T10" fmla="*/ 56 w 82"/>
                    <a:gd name="T11" fmla="*/ 90 h 166"/>
                    <a:gd name="T12" fmla="*/ 44 w 82"/>
                    <a:gd name="T13" fmla="*/ 110 h 166"/>
                    <a:gd name="T14" fmla="*/ 30 w 82"/>
                    <a:gd name="T15" fmla="*/ 130 h 166"/>
                    <a:gd name="T16" fmla="*/ 16 w 82"/>
                    <a:gd name="T17" fmla="*/ 148 h 166"/>
                    <a:gd name="T18" fmla="*/ 0 w 82"/>
                    <a:gd name="T19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166">
                      <a:moveTo>
                        <a:pt x="82" y="0"/>
                      </a:moveTo>
                      <a:lnTo>
                        <a:pt x="82" y="0"/>
                      </a:lnTo>
                      <a:lnTo>
                        <a:pt x="78" y="24"/>
                      </a:lnTo>
                      <a:lnTo>
                        <a:pt x="72" y="46"/>
                      </a:lnTo>
                      <a:lnTo>
                        <a:pt x="64" y="68"/>
                      </a:lnTo>
                      <a:lnTo>
                        <a:pt x="56" y="90"/>
                      </a:lnTo>
                      <a:lnTo>
                        <a:pt x="44" y="110"/>
                      </a:lnTo>
                      <a:lnTo>
                        <a:pt x="30" y="130"/>
                      </a:lnTo>
                      <a:lnTo>
                        <a:pt x="16" y="148"/>
                      </a:lnTo>
                      <a:lnTo>
                        <a:pt x="0" y="166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Freeform 17"/>
                <p:cNvSpPr>
                  <a:spLocks/>
                </p:cNvSpPr>
                <p:nvPr/>
              </p:nvSpPr>
              <p:spPr bwMode="auto">
                <a:xfrm>
                  <a:off x="5399567" y="4179689"/>
                  <a:ext cx="114300" cy="257175"/>
                </a:xfrm>
                <a:custGeom>
                  <a:avLst/>
                  <a:gdLst>
                    <a:gd name="T0" fmla="*/ 72 w 72"/>
                    <a:gd name="T1" fmla="*/ 0 h 162"/>
                    <a:gd name="T2" fmla="*/ 72 w 72"/>
                    <a:gd name="T3" fmla="*/ 0 h 162"/>
                    <a:gd name="T4" fmla="*/ 58 w 72"/>
                    <a:gd name="T5" fmla="*/ 16 h 162"/>
                    <a:gd name="T6" fmla="*/ 44 w 72"/>
                    <a:gd name="T7" fmla="*/ 36 h 162"/>
                    <a:gd name="T8" fmla="*/ 32 w 72"/>
                    <a:gd name="T9" fmla="*/ 54 h 162"/>
                    <a:gd name="T10" fmla="*/ 22 w 72"/>
                    <a:gd name="T11" fmla="*/ 74 h 162"/>
                    <a:gd name="T12" fmla="*/ 14 w 72"/>
                    <a:gd name="T13" fmla="*/ 96 h 162"/>
                    <a:gd name="T14" fmla="*/ 8 w 72"/>
                    <a:gd name="T15" fmla="*/ 116 h 162"/>
                    <a:gd name="T16" fmla="*/ 4 w 72"/>
                    <a:gd name="T17" fmla="*/ 140 h 162"/>
                    <a:gd name="T18" fmla="*/ 0 w 72"/>
                    <a:gd name="T19" fmla="*/ 162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2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58" y="16"/>
                      </a:lnTo>
                      <a:lnTo>
                        <a:pt x="44" y="36"/>
                      </a:lnTo>
                      <a:lnTo>
                        <a:pt x="32" y="54"/>
                      </a:lnTo>
                      <a:lnTo>
                        <a:pt x="22" y="74"/>
                      </a:lnTo>
                      <a:lnTo>
                        <a:pt x="14" y="96"/>
                      </a:lnTo>
                      <a:lnTo>
                        <a:pt x="8" y="116"/>
                      </a:lnTo>
                      <a:lnTo>
                        <a:pt x="4" y="140"/>
                      </a:lnTo>
                      <a:lnTo>
                        <a:pt x="0" y="162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Freeform 18"/>
                <p:cNvSpPr>
                  <a:spLocks/>
                </p:cNvSpPr>
                <p:nvPr/>
              </p:nvSpPr>
              <p:spPr bwMode="auto">
                <a:xfrm>
                  <a:off x="5742467" y="4601964"/>
                  <a:ext cx="361950" cy="228600"/>
                </a:xfrm>
                <a:custGeom>
                  <a:avLst/>
                  <a:gdLst>
                    <a:gd name="T0" fmla="*/ 228 w 228"/>
                    <a:gd name="T1" fmla="*/ 0 h 144"/>
                    <a:gd name="T2" fmla="*/ 228 w 228"/>
                    <a:gd name="T3" fmla="*/ 0 h 144"/>
                    <a:gd name="T4" fmla="*/ 220 w 228"/>
                    <a:gd name="T5" fmla="*/ 30 h 144"/>
                    <a:gd name="T6" fmla="*/ 210 w 228"/>
                    <a:gd name="T7" fmla="*/ 58 h 144"/>
                    <a:gd name="T8" fmla="*/ 198 w 228"/>
                    <a:gd name="T9" fmla="*/ 84 h 144"/>
                    <a:gd name="T10" fmla="*/ 184 w 228"/>
                    <a:gd name="T11" fmla="*/ 104 h 144"/>
                    <a:gd name="T12" fmla="*/ 168 w 228"/>
                    <a:gd name="T13" fmla="*/ 122 h 144"/>
                    <a:gd name="T14" fmla="*/ 150 w 228"/>
                    <a:gd name="T15" fmla="*/ 134 h 144"/>
                    <a:gd name="T16" fmla="*/ 142 w 228"/>
                    <a:gd name="T17" fmla="*/ 138 h 144"/>
                    <a:gd name="T18" fmla="*/ 132 w 228"/>
                    <a:gd name="T19" fmla="*/ 142 h 144"/>
                    <a:gd name="T20" fmla="*/ 124 w 228"/>
                    <a:gd name="T21" fmla="*/ 144 h 144"/>
                    <a:gd name="T22" fmla="*/ 114 w 228"/>
                    <a:gd name="T23" fmla="*/ 144 h 144"/>
                    <a:gd name="T24" fmla="*/ 114 w 228"/>
                    <a:gd name="T25" fmla="*/ 144 h 144"/>
                    <a:gd name="T26" fmla="*/ 104 w 228"/>
                    <a:gd name="T27" fmla="*/ 144 h 144"/>
                    <a:gd name="T28" fmla="*/ 94 w 228"/>
                    <a:gd name="T29" fmla="*/ 142 h 144"/>
                    <a:gd name="T30" fmla="*/ 86 w 228"/>
                    <a:gd name="T31" fmla="*/ 138 h 144"/>
                    <a:gd name="T32" fmla="*/ 76 w 228"/>
                    <a:gd name="T33" fmla="*/ 134 h 144"/>
                    <a:gd name="T34" fmla="*/ 60 w 228"/>
                    <a:gd name="T35" fmla="*/ 122 h 144"/>
                    <a:gd name="T36" fmla="*/ 44 w 228"/>
                    <a:gd name="T37" fmla="*/ 104 h 144"/>
                    <a:gd name="T38" fmla="*/ 30 w 228"/>
                    <a:gd name="T39" fmla="*/ 84 h 144"/>
                    <a:gd name="T40" fmla="*/ 18 w 228"/>
                    <a:gd name="T41" fmla="*/ 58 h 144"/>
                    <a:gd name="T42" fmla="*/ 8 w 228"/>
                    <a:gd name="T43" fmla="*/ 30 h 144"/>
                    <a:gd name="T44" fmla="*/ 0 w 228"/>
                    <a:gd name="T45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28" h="144">
                      <a:moveTo>
                        <a:pt x="228" y="0"/>
                      </a:moveTo>
                      <a:lnTo>
                        <a:pt x="228" y="0"/>
                      </a:lnTo>
                      <a:lnTo>
                        <a:pt x="220" y="30"/>
                      </a:lnTo>
                      <a:lnTo>
                        <a:pt x="210" y="58"/>
                      </a:lnTo>
                      <a:lnTo>
                        <a:pt x="198" y="84"/>
                      </a:lnTo>
                      <a:lnTo>
                        <a:pt x="184" y="104"/>
                      </a:lnTo>
                      <a:lnTo>
                        <a:pt x="168" y="122"/>
                      </a:lnTo>
                      <a:lnTo>
                        <a:pt x="150" y="134"/>
                      </a:lnTo>
                      <a:lnTo>
                        <a:pt x="142" y="138"/>
                      </a:lnTo>
                      <a:lnTo>
                        <a:pt x="132" y="142"/>
                      </a:lnTo>
                      <a:lnTo>
                        <a:pt x="124" y="144"/>
                      </a:lnTo>
                      <a:lnTo>
                        <a:pt x="114" y="144"/>
                      </a:lnTo>
                      <a:lnTo>
                        <a:pt x="114" y="144"/>
                      </a:lnTo>
                      <a:lnTo>
                        <a:pt x="104" y="144"/>
                      </a:lnTo>
                      <a:lnTo>
                        <a:pt x="94" y="142"/>
                      </a:lnTo>
                      <a:lnTo>
                        <a:pt x="86" y="138"/>
                      </a:lnTo>
                      <a:lnTo>
                        <a:pt x="76" y="134"/>
                      </a:lnTo>
                      <a:lnTo>
                        <a:pt x="60" y="122"/>
                      </a:lnTo>
                      <a:lnTo>
                        <a:pt x="44" y="104"/>
                      </a:lnTo>
                      <a:lnTo>
                        <a:pt x="30" y="84"/>
                      </a:lnTo>
                      <a:lnTo>
                        <a:pt x="18" y="58"/>
                      </a:lnTo>
                      <a:lnTo>
                        <a:pt x="8" y="3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Freeform 19"/>
                <p:cNvSpPr>
                  <a:spLocks/>
                </p:cNvSpPr>
                <p:nvPr/>
              </p:nvSpPr>
              <p:spPr bwMode="auto">
                <a:xfrm>
                  <a:off x="5739292" y="4103489"/>
                  <a:ext cx="368300" cy="247650"/>
                </a:xfrm>
                <a:custGeom>
                  <a:avLst/>
                  <a:gdLst>
                    <a:gd name="T0" fmla="*/ 0 w 232"/>
                    <a:gd name="T1" fmla="*/ 156 h 156"/>
                    <a:gd name="T2" fmla="*/ 0 w 232"/>
                    <a:gd name="T3" fmla="*/ 156 h 156"/>
                    <a:gd name="T4" fmla="*/ 8 w 232"/>
                    <a:gd name="T5" fmla="*/ 122 h 156"/>
                    <a:gd name="T6" fmla="*/ 18 w 232"/>
                    <a:gd name="T7" fmla="*/ 92 h 156"/>
                    <a:gd name="T8" fmla="*/ 30 w 232"/>
                    <a:gd name="T9" fmla="*/ 66 h 156"/>
                    <a:gd name="T10" fmla="*/ 44 w 232"/>
                    <a:gd name="T11" fmla="*/ 44 h 156"/>
                    <a:gd name="T12" fmla="*/ 60 w 232"/>
                    <a:gd name="T13" fmla="*/ 24 h 156"/>
                    <a:gd name="T14" fmla="*/ 78 w 232"/>
                    <a:gd name="T15" fmla="*/ 12 h 156"/>
                    <a:gd name="T16" fmla="*/ 86 w 232"/>
                    <a:gd name="T17" fmla="*/ 6 h 156"/>
                    <a:gd name="T18" fmla="*/ 96 w 232"/>
                    <a:gd name="T19" fmla="*/ 2 h 156"/>
                    <a:gd name="T20" fmla="*/ 106 w 232"/>
                    <a:gd name="T21" fmla="*/ 0 h 156"/>
                    <a:gd name="T22" fmla="*/ 116 w 232"/>
                    <a:gd name="T23" fmla="*/ 0 h 156"/>
                    <a:gd name="T24" fmla="*/ 116 w 232"/>
                    <a:gd name="T25" fmla="*/ 0 h 156"/>
                    <a:gd name="T26" fmla="*/ 126 w 232"/>
                    <a:gd name="T27" fmla="*/ 0 h 156"/>
                    <a:gd name="T28" fmla="*/ 136 w 232"/>
                    <a:gd name="T29" fmla="*/ 2 h 156"/>
                    <a:gd name="T30" fmla="*/ 146 w 232"/>
                    <a:gd name="T31" fmla="*/ 6 h 156"/>
                    <a:gd name="T32" fmla="*/ 154 w 232"/>
                    <a:gd name="T33" fmla="*/ 12 h 156"/>
                    <a:gd name="T34" fmla="*/ 172 w 232"/>
                    <a:gd name="T35" fmla="*/ 26 h 156"/>
                    <a:gd name="T36" fmla="*/ 188 w 232"/>
                    <a:gd name="T37" fmla="*/ 44 h 156"/>
                    <a:gd name="T38" fmla="*/ 202 w 232"/>
                    <a:gd name="T39" fmla="*/ 66 h 156"/>
                    <a:gd name="T40" fmla="*/ 214 w 232"/>
                    <a:gd name="T41" fmla="*/ 94 h 156"/>
                    <a:gd name="T42" fmla="*/ 224 w 232"/>
                    <a:gd name="T43" fmla="*/ 122 h 156"/>
                    <a:gd name="T44" fmla="*/ 232 w 232"/>
                    <a:gd name="T45" fmla="*/ 156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32" h="156">
                      <a:moveTo>
                        <a:pt x="0" y="156"/>
                      </a:moveTo>
                      <a:lnTo>
                        <a:pt x="0" y="156"/>
                      </a:lnTo>
                      <a:lnTo>
                        <a:pt x="8" y="122"/>
                      </a:lnTo>
                      <a:lnTo>
                        <a:pt x="18" y="92"/>
                      </a:lnTo>
                      <a:lnTo>
                        <a:pt x="30" y="66"/>
                      </a:lnTo>
                      <a:lnTo>
                        <a:pt x="44" y="44"/>
                      </a:lnTo>
                      <a:lnTo>
                        <a:pt x="60" y="24"/>
                      </a:lnTo>
                      <a:lnTo>
                        <a:pt x="78" y="12"/>
                      </a:lnTo>
                      <a:lnTo>
                        <a:pt x="86" y="6"/>
                      </a:lnTo>
                      <a:lnTo>
                        <a:pt x="96" y="2"/>
                      </a:lnTo>
                      <a:lnTo>
                        <a:pt x="106" y="0"/>
                      </a:lnTo>
                      <a:lnTo>
                        <a:pt x="116" y="0"/>
                      </a:lnTo>
                      <a:lnTo>
                        <a:pt x="116" y="0"/>
                      </a:lnTo>
                      <a:lnTo>
                        <a:pt x="126" y="0"/>
                      </a:lnTo>
                      <a:lnTo>
                        <a:pt x="136" y="2"/>
                      </a:lnTo>
                      <a:lnTo>
                        <a:pt x="146" y="6"/>
                      </a:lnTo>
                      <a:lnTo>
                        <a:pt x="154" y="12"/>
                      </a:lnTo>
                      <a:lnTo>
                        <a:pt x="172" y="26"/>
                      </a:lnTo>
                      <a:lnTo>
                        <a:pt x="188" y="44"/>
                      </a:lnTo>
                      <a:lnTo>
                        <a:pt x="202" y="66"/>
                      </a:lnTo>
                      <a:lnTo>
                        <a:pt x="214" y="94"/>
                      </a:lnTo>
                      <a:lnTo>
                        <a:pt x="224" y="122"/>
                      </a:lnTo>
                      <a:lnTo>
                        <a:pt x="232" y="156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Freeform 20"/>
                <p:cNvSpPr>
                  <a:spLocks/>
                </p:cNvSpPr>
                <p:nvPr/>
              </p:nvSpPr>
              <p:spPr bwMode="auto">
                <a:xfrm>
                  <a:off x="5243992" y="4319389"/>
                  <a:ext cx="542925" cy="317500"/>
                </a:xfrm>
                <a:custGeom>
                  <a:avLst/>
                  <a:gdLst>
                    <a:gd name="T0" fmla="*/ 0 w 342"/>
                    <a:gd name="T1" fmla="*/ 0 h 200"/>
                    <a:gd name="T2" fmla="*/ 196 w 342"/>
                    <a:gd name="T3" fmla="*/ 0 h 200"/>
                    <a:gd name="T4" fmla="*/ 266 w 342"/>
                    <a:gd name="T5" fmla="*/ 0 h 200"/>
                    <a:gd name="T6" fmla="*/ 266 w 342"/>
                    <a:gd name="T7" fmla="*/ 0 h 200"/>
                    <a:gd name="T8" fmla="*/ 282 w 342"/>
                    <a:gd name="T9" fmla="*/ 2 h 200"/>
                    <a:gd name="T10" fmla="*/ 296 w 342"/>
                    <a:gd name="T11" fmla="*/ 8 h 200"/>
                    <a:gd name="T12" fmla="*/ 308 w 342"/>
                    <a:gd name="T13" fmla="*/ 16 h 200"/>
                    <a:gd name="T14" fmla="*/ 320 w 342"/>
                    <a:gd name="T15" fmla="*/ 28 h 200"/>
                    <a:gd name="T16" fmla="*/ 330 w 342"/>
                    <a:gd name="T17" fmla="*/ 44 h 200"/>
                    <a:gd name="T18" fmla="*/ 336 w 342"/>
                    <a:gd name="T19" fmla="*/ 60 h 200"/>
                    <a:gd name="T20" fmla="*/ 340 w 342"/>
                    <a:gd name="T21" fmla="*/ 80 h 200"/>
                    <a:gd name="T22" fmla="*/ 342 w 342"/>
                    <a:gd name="T23" fmla="*/ 100 h 200"/>
                    <a:gd name="T24" fmla="*/ 342 w 342"/>
                    <a:gd name="T25" fmla="*/ 100 h 200"/>
                    <a:gd name="T26" fmla="*/ 342 w 342"/>
                    <a:gd name="T27" fmla="*/ 100 h 200"/>
                    <a:gd name="T28" fmla="*/ 340 w 342"/>
                    <a:gd name="T29" fmla="*/ 120 h 200"/>
                    <a:gd name="T30" fmla="*/ 336 w 342"/>
                    <a:gd name="T31" fmla="*/ 140 h 200"/>
                    <a:gd name="T32" fmla="*/ 330 w 342"/>
                    <a:gd name="T33" fmla="*/ 156 h 200"/>
                    <a:gd name="T34" fmla="*/ 320 w 342"/>
                    <a:gd name="T35" fmla="*/ 172 h 200"/>
                    <a:gd name="T36" fmla="*/ 308 w 342"/>
                    <a:gd name="T37" fmla="*/ 184 h 200"/>
                    <a:gd name="T38" fmla="*/ 296 w 342"/>
                    <a:gd name="T39" fmla="*/ 194 h 200"/>
                    <a:gd name="T40" fmla="*/ 282 w 342"/>
                    <a:gd name="T41" fmla="*/ 198 h 200"/>
                    <a:gd name="T42" fmla="*/ 266 w 342"/>
                    <a:gd name="T43" fmla="*/ 200 h 200"/>
                    <a:gd name="T44" fmla="*/ 196 w 342"/>
                    <a:gd name="T45" fmla="*/ 200 h 200"/>
                    <a:gd name="T46" fmla="*/ 0 w 342"/>
                    <a:gd name="T47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0" y="0"/>
                      </a:moveTo>
                      <a:lnTo>
                        <a:pt x="196" y="0"/>
                      </a:lnTo>
                      <a:lnTo>
                        <a:pt x="266" y="0"/>
                      </a:lnTo>
                      <a:lnTo>
                        <a:pt x="266" y="0"/>
                      </a:lnTo>
                      <a:lnTo>
                        <a:pt x="282" y="2"/>
                      </a:lnTo>
                      <a:lnTo>
                        <a:pt x="296" y="8"/>
                      </a:lnTo>
                      <a:lnTo>
                        <a:pt x="308" y="16"/>
                      </a:lnTo>
                      <a:lnTo>
                        <a:pt x="320" y="28"/>
                      </a:lnTo>
                      <a:lnTo>
                        <a:pt x="330" y="44"/>
                      </a:lnTo>
                      <a:lnTo>
                        <a:pt x="336" y="60"/>
                      </a:lnTo>
                      <a:lnTo>
                        <a:pt x="340" y="8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0" y="120"/>
                      </a:lnTo>
                      <a:lnTo>
                        <a:pt x="336" y="140"/>
                      </a:lnTo>
                      <a:lnTo>
                        <a:pt x="330" y="156"/>
                      </a:lnTo>
                      <a:lnTo>
                        <a:pt x="320" y="172"/>
                      </a:lnTo>
                      <a:lnTo>
                        <a:pt x="308" y="184"/>
                      </a:lnTo>
                      <a:lnTo>
                        <a:pt x="296" y="194"/>
                      </a:lnTo>
                      <a:lnTo>
                        <a:pt x="282" y="198"/>
                      </a:lnTo>
                      <a:lnTo>
                        <a:pt x="266" y="200"/>
                      </a:lnTo>
                      <a:lnTo>
                        <a:pt x="196" y="200"/>
                      </a:lnTo>
                      <a:lnTo>
                        <a:pt x="0" y="20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Freeform 21"/>
                <p:cNvSpPr>
                  <a:spLocks/>
                </p:cNvSpPr>
                <p:nvPr/>
              </p:nvSpPr>
              <p:spPr bwMode="auto">
                <a:xfrm>
                  <a:off x="6059967" y="4319389"/>
                  <a:ext cx="542925" cy="317500"/>
                </a:xfrm>
                <a:custGeom>
                  <a:avLst/>
                  <a:gdLst>
                    <a:gd name="T0" fmla="*/ 342 w 342"/>
                    <a:gd name="T1" fmla="*/ 200 h 200"/>
                    <a:gd name="T2" fmla="*/ 146 w 342"/>
                    <a:gd name="T3" fmla="*/ 200 h 200"/>
                    <a:gd name="T4" fmla="*/ 76 w 342"/>
                    <a:gd name="T5" fmla="*/ 200 h 200"/>
                    <a:gd name="T6" fmla="*/ 76 w 342"/>
                    <a:gd name="T7" fmla="*/ 200 h 200"/>
                    <a:gd name="T8" fmla="*/ 60 w 342"/>
                    <a:gd name="T9" fmla="*/ 198 h 200"/>
                    <a:gd name="T10" fmla="*/ 46 w 342"/>
                    <a:gd name="T11" fmla="*/ 194 h 200"/>
                    <a:gd name="T12" fmla="*/ 34 w 342"/>
                    <a:gd name="T13" fmla="*/ 184 h 200"/>
                    <a:gd name="T14" fmla="*/ 22 w 342"/>
                    <a:gd name="T15" fmla="*/ 172 h 200"/>
                    <a:gd name="T16" fmla="*/ 12 w 342"/>
                    <a:gd name="T17" fmla="*/ 156 h 200"/>
                    <a:gd name="T18" fmla="*/ 6 w 342"/>
                    <a:gd name="T19" fmla="*/ 140 h 200"/>
                    <a:gd name="T20" fmla="*/ 2 w 342"/>
                    <a:gd name="T21" fmla="*/ 120 h 200"/>
                    <a:gd name="T22" fmla="*/ 0 w 342"/>
                    <a:gd name="T23" fmla="*/ 100 h 200"/>
                    <a:gd name="T24" fmla="*/ 0 w 342"/>
                    <a:gd name="T25" fmla="*/ 100 h 200"/>
                    <a:gd name="T26" fmla="*/ 0 w 342"/>
                    <a:gd name="T27" fmla="*/ 100 h 200"/>
                    <a:gd name="T28" fmla="*/ 2 w 342"/>
                    <a:gd name="T29" fmla="*/ 80 h 200"/>
                    <a:gd name="T30" fmla="*/ 6 w 342"/>
                    <a:gd name="T31" fmla="*/ 60 h 200"/>
                    <a:gd name="T32" fmla="*/ 12 w 342"/>
                    <a:gd name="T33" fmla="*/ 44 h 200"/>
                    <a:gd name="T34" fmla="*/ 22 w 342"/>
                    <a:gd name="T35" fmla="*/ 28 h 200"/>
                    <a:gd name="T36" fmla="*/ 34 w 342"/>
                    <a:gd name="T37" fmla="*/ 16 h 200"/>
                    <a:gd name="T38" fmla="*/ 46 w 342"/>
                    <a:gd name="T39" fmla="*/ 8 h 200"/>
                    <a:gd name="T40" fmla="*/ 60 w 342"/>
                    <a:gd name="T41" fmla="*/ 2 h 200"/>
                    <a:gd name="T42" fmla="*/ 76 w 342"/>
                    <a:gd name="T43" fmla="*/ 0 h 200"/>
                    <a:gd name="T44" fmla="*/ 146 w 342"/>
                    <a:gd name="T45" fmla="*/ 0 h 200"/>
                    <a:gd name="T46" fmla="*/ 342 w 342"/>
                    <a:gd name="T47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342" y="200"/>
                      </a:moveTo>
                      <a:lnTo>
                        <a:pt x="146" y="200"/>
                      </a:lnTo>
                      <a:lnTo>
                        <a:pt x="76" y="200"/>
                      </a:lnTo>
                      <a:lnTo>
                        <a:pt x="76" y="200"/>
                      </a:lnTo>
                      <a:lnTo>
                        <a:pt x="60" y="198"/>
                      </a:lnTo>
                      <a:lnTo>
                        <a:pt x="46" y="194"/>
                      </a:lnTo>
                      <a:lnTo>
                        <a:pt x="34" y="184"/>
                      </a:lnTo>
                      <a:lnTo>
                        <a:pt x="22" y="172"/>
                      </a:lnTo>
                      <a:lnTo>
                        <a:pt x="12" y="156"/>
                      </a:lnTo>
                      <a:lnTo>
                        <a:pt x="6" y="140"/>
                      </a:lnTo>
                      <a:lnTo>
                        <a:pt x="2" y="12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2" y="80"/>
                      </a:lnTo>
                      <a:lnTo>
                        <a:pt x="6" y="60"/>
                      </a:lnTo>
                      <a:lnTo>
                        <a:pt x="12" y="44"/>
                      </a:lnTo>
                      <a:lnTo>
                        <a:pt x="22" y="28"/>
                      </a:lnTo>
                      <a:lnTo>
                        <a:pt x="34" y="16"/>
                      </a:lnTo>
                      <a:lnTo>
                        <a:pt x="46" y="8"/>
                      </a:lnTo>
                      <a:lnTo>
                        <a:pt x="60" y="2"/>
                      </a:lnTo>
                      <a:lnTo>
                        <a:pt x="76" y="0"/>
                      </a:lnTo>
                      <a:lnTo>
                        <a:pt x="146" y="0"/>
                      </a:lnTo>
                      <a:lnTo>
                        <a:pt x="342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Line 22"/>
                <p:cNvSpPr>
                  <a:spLocks noChangeShapeType="1"/>
                </p:cNvSpPr>
                <p:nvPr/>
              </p:nvSpPr>
              <p:spPr bwMode="auto">
                <a:xfrm>
                  <a:off x="5278917" y="4103489"/>
                  <a:ext cx="1285875" cy="0"/>
                </a:xfrm>
                <a:prstGeom prst="line">
                  <a:avLst/>
                </a:pr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Line 23"/>
                <p:cNvSpPr>
                  <a:spLocks noChangeShapeType="1"/>
                </p:cNvSpPr>
                <p:nvPr/>
              </p:nvSpPr>
              <p:spPr bwMode="auto">
                <a:xfrm>
                  <a:off x="5288442" y="4830564"/>
                  <a:ext cx="1276350" cy="0"/>
                </a:xfrm>
                <a:prstGeom prst="line">
                  <a:avLst/>
                </a:pr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Freeform 24"/>
                <p:cNvSpPr>
                  <a:spLocks/>
                </p:cNvSpPr>
                <p:nvPr/>
              </p:nvSpPr>
              <p:spPr bwMode="auto">
                <a:xfrm>
                  <a:off x="5821842" y="4008239"/>
                  <a:ext cx="212725" cy="92075"/>
                </a:xfrm>
                <a:custGeom>
                  <a:avLst/>
                  <a:gdLst>
                    <a:gd name="T0" fmla="*/ 134 w 134"/>
                    <a:gd name="T1" fmla="*/ 58 h 58"/>
                    <a:gd name="T2" fmla="*/ 134 w 134"/>
                    <a:gd name="T3" fmla="*/ 58 h 58"/>
                    <a:gd name="T4" fmla="*/ 132 w 134"/>
                    <a:gd name="T5" fmla="*/ 46 h 58"/>
                    <a:gd name="T6" fmla="*/ 130 w 134"/>
                    <a:gd name="T7" fmla="*/ 36 h 58"/>
                    <a:gd name="T8" fmla="*/ 122 w 134"/>
                    <a:gd name="T9" fmla="*/ 26 h 58"/>
                    <a:gd name="T10" fmla="*/ 114 w 134"/>
                    <a:gd name="T11" fmla="*/ 16 h 58"/>
                    <a:gd name="T12" fmla="*/ 104 w 134"/>
                    <a:gd name="T13" fmla="*/ 10 h 58"/>
                    <a:gd name="T14" fmla="*/ 94 w 134"/>
                    <a:gd name="T15" fmla="*/ 4 h 58"/>
                    <a:gd name="T16" fmla="*/ 80 w 134"/>
                    <a:gd name="T17" fmla="*/ 0 h 58"/>
                    <a:gd name="T18" fmla="*/ 68 w 134"/>
                    <a:gd name="T19" fmla="*/ 0 h 58"/>
                    <a:gd name="T20" fmla="*/ 68 w 134"/>
                    <a:gd name="T21" fmla="*/ 0 h 58"/>
                    <a:gd name="T22" fmla="*/ 54 w 134"/>
                    <a:gd name="T23" fmla="*/ 0 h 58"/>
                    <a:gd name="T24" fmla="*/ 42 w 134"/>
                    <a:gd name="T25" fmla="*/ 4 h 58"/>
                    <a:gd name="T26" fmla="*/ 30 w 134"/>
                    <a:gd name="T27" fmla="*/ 10 h 58"/>
                    <a:gd name="T28" fmla="*/ 20 w 134"/>
                    <a:gd name="T29" fmla="*/ 16 h 58"/>
                    <a:gd name="T30" fmla="*/ 12 w 134"/>
                    <a:gd name="T31" fmla="*/ 26 h 58"/>
                    <a:gd name="T32" fmla="*/ 6 w 134"/>
                    <a:gd name="T33" fmla="*/ 36 h 58"/>
                    <a:gd name="T34" fmla="*/ 2 w 134"/>
                    <a:gd name="T35" fmla="*/ 46 h 58"/>
                    <a:gd name="T36" fmla="*/ 0 w 134"/>
                    <a:gd name="T3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134" y="58"/>
                      </a:moveTo>
                      <a:lnTo>
                        <a:pt x="134" y="58"/>
                      </a:lnTo>
                      <a:lnTo>
                        <a:pt x="132" y="46"/>
                      </a:lnTo>
                      <a:lnTo>
                        <a:pt x="130" y="36"/>
                      </a:lnTo>
                      <a:lnTo>
                        <a:pt x="122" y="26"/>
                      </a:lnTo>
                      <a:lnTo>
                        <a:pt x="114" y="16"/>
                      </a:lnTo>
                      <a:lnTo>
                        <a:pt x="104" y="10"/>
                      </a:lnTo>
                      <a:lnTo>
                        <a:pt x="94" y="4"/>
                      </a:lnTo>
                      <a:lnTo>
                        <a:pt x="80" y="0"/>
                      </a:lnTo>
                      <a:lnTo>
                        <a:pt x="68" y="0"/>
                      </a:lnTo>
                      <a:lnTo>
                        <a:pt x="68" y="0"/>
                      </a:lnTo>
                      <a:lnTo>
                        <a:pt x="54" y="0"/>
                      </a:lnTo>
                      <a:lnTo>
                        <a:pt x="42" y="4"/>
                      </a:lnTo>
                      <a:lnTo>
                        <a:pt x="30" y="10"/>
                      </a:lnTo>
                      <a:lnTo>
                        <a:pt x="20" y="16"/>
                      </a:lnTo>
                      <a:lnTo>
                        <a:pt x="12" y="26"/>
                      </a:lnTo>
                      <a:lnTo>
                        <a:pt x="6" y="36"/>
                      </a:lnTo>
                      <a:lnTo>
                        <a:pt x="2" y="46"/>
                      </a:lnTo>
                      <a:lnTo>
                        <a:pt x="0" y="58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Freeform 25"/>
                <p:cNvSpPr>
                  <a:spLocks/>
                </p:cNvSpPr>
                <p:nvPr/>
              </p:nvSpPr>
              <p:spPr bwMode="auto">
                <a:xfrm>
                  <a:off x="5818667" y="4830564"/>
                  <a:ext cx="212725" cy="92075"/>
                </a:xfrm>
                <a:custGeom>
                  <a:avLst/>
                  <a:gdLst>
                    <a:gd name="T0" fmla="*/ 0 w 134"/>
                    <a:gd name="T1" fmla="*/ 0 h 58"/>
                    <a:gd name="T2" fmla="*/ 0 w 134"/>
                    <a:gd name="T3" fmla="*/ 0 h 58"/>
                    <a:gd name="T4" fmla="*/ 0 w 134"/>
                    <a:gd name="T5" fmla="*/ 12 h 58"/>
                    <a:gd name="T6" fmla="*/ 4 w 134"/>
                    <a:gd name="T7" fmla="*/ 22 h 58"/>
                    <a:gd name="T8" fmla="*/ 10 w 134"/>
                    <a:gd name="T9" fmla="*/ 32 h 58"/>
                    <a:gd name="T10" fmla="*/ 18 w 134"/>
                    <a:gd name="T11" fmla="*/ 42 h 58"/>
                    <a:gd name="T12" fmla="*/ 28 w 134"/>
                    <a:gd name="T13" fmla="*/ 48 h 58"/>
                    <a:gd name="T14" fmla="*/ 40 w 134"/>
                    <a:gd name="T15" fmla="*/ 54 h 58"/>
                    <a:gd name="T16" fmla="*/ 52 w 134"/>
                    <a:gd name="T17" fmla="*/ 58 h 58"/>
                    <a:gd name="T18" fmla="*/ 66 w 134"/>
                    <a:gd name="T19" fmla="*/ 58 h 58"/>
                    <a:gd name="T20" fmla="*/ 66 w 134"/>
                    <a:gd name="T21" fmla="*/ 58 h 58"/>
                    <a:gd name="T22" fmla="*/ 80 w 134"/>
                    <a:gd name="T23" fmla="*/ 58 h 58"/>
                    <a:gd name="T24" fmla="*/ 92 w 134"/>
                    <a:gd name="T25" fmla="*/ 54 h 58"/>
                    <a:gd name="T26" fmla="*/ 104 w 134"/>
                    <a:gd name="T27" fmla="*/ 48 h 58"/>
                    <a:gd name="T28" fmla="*/ 114 w 134"/>
                    <a:gd name="T29" fmla="*/ 42 h 58"/>
                    <a:gd name="T30" fmla="*/ 122 w 134"/>
                    <a:gd name="T31" fmla="*/ 32 h 58"/>
                    <a:gd name="T32" fmla="*/ 128 w 134"/>
                    <a:gd name="T33" fmla="*/ 22 h 58"/>
                    <a:gd name="T34" fmla="*/ 132 w 134"/>
                    <a:gd name="T35" fmla="*/ 12 h 58"/>
                    <a:gd name="T36" fmla="*/ 134 w 134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4" y="22"/>
                      </a:lnTo>
                      <a:lnTo>
                        <a:pt x="10" y="32"/>
                      </a:lnTo>
                      <a:lnTo>
                        <a:pt x="18" y="42"/>
                      </a:lnTo>
                      <a:lnTo>
                        <a:pt x="28" y="48"/>
                      </a:lnTo>
                      <a:lnTo>
                        <a:pt x="40" y="54"/>
                      </a:lnTo>
                      <a:lnTo>
                        <a:pt x="52" y="58"/>
                      </a:lnTo>
                      <a:lnTo>
                        <a:pt x="66" y="58"/>
                      </a:lnTo>
                      <a:lnTo>
                        <a:pt x="66" y="58"/>
                      </a:lnTo>
                      <a:lnTo>
                        <a:pt x="80" y="58"/>
                      </a:lnTo>
                      <a:lnTo>
                        <a:pt x="92" y="54"/>
                      </a:lnTo>
                      <a:lnTo>
                        <a:pt x="104" y="48"/>
                      </a:lnTo>
                      <a:lnTo>
                        <a:pt x="114" y="42"/>
                      </a:lnTo>
                      <a:lnTo>
                        <a:pt x="122" y="32"/>
                      </a:lnTo>
                      <a:lnTo>
                        <a:pt x="128" y="22"/>
                      </a:lnTo>
                      <a:lnTo>
                        <a:pt x="132" y="12"/>
                      </a:lnTo>
                      <a:lnTo>
                        <a:pt x="134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Freeform 26"/>
                <p:cNvSpPr>
                  <a:spLocks/>
                </p:cNvSpPr>
                <p:nvPr/>
              </p:nvSpPr>
              <p:spPr bwMode="auto">
                <a:xfrm>
                  <a:off x="5910742" y="403681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6 h 20"/>
                    <a:gd name="T8" fmla="*/ 16 w 22"/>
                    <a:gd name="T9" fmla="*/ 18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8 w 22"/>
                    <a:gd name="T15" fmla="*/ 18 h 20"/>
                    <a:gd name="T16" fmla="*/ 4 w 22"/>
                    <a:gd name="T17" fmla="*/ 16 h 20"/>
                    <a:gd name="T18" fmla="*/ 2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2 w 22"/>
                    <a:gd name="T25" fmla="*/ 6 h 20"/>
                    <a:gd name="T26" fmla="*/ 4 w 22"/>
                    <a:gd name="T27" fmla="*/ 2 h 20"/>
                    <a:gd name="T28" fmla="*/ 8 w 22"/>
                    <a:gd name="T29" fmla="*/ 0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0 h 20"/>
                    <a:gd name="T36" fmla="*/ 20 w 22"/>
                    <a:gd name="T37" fmla="*/ 2 h 20"/>
                    <a:gd name="T38" fmla="*/ 22 w 22"/>
                    <a:gd name="T39" fmla="*/ 6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6"/>
                      </a:lnTo>
                      <a:lnTo>
                        <a:pt x="16" y="18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8" y="18"/>
                      </a:lnTo>
                      <a:lnTo>
                        <a:pt x="4" y="16"/>
                      </a:lnTo>
                      <a:lnTo>
                        <a:pt x="2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2" y="6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20" y="2"/>
                      </a:lnTo>
                      <a:lnTo>
                        <a:pt x="22" y="6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58" name="Freeform 27"/>
                <p:cNvSpPr>
                  <a:spLocks/>
                </p:cNvSpPr>
                <p:nvPr/>
              </p:nvSpPr>
              <p:spPr bwMode="auto">
                <a:xfrm>
                  <a:off x="5901217" y="485596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8 h 20"/>
                    <a:gd name="T8" fmla="*/ 16 w 22"/>
                    <a:gd name="T9" fmla="*/ 20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6 w 22"/>
                    <a:gd name="T15" fmla="*/ 20 h 20"/>
                    <a:gd name="T16" fmla="*/ 4 w 22"/>
                    <a:gd name="T17" fmla="*/ 18 h 20"/>
                    <a:gd name="T18" fmla="*/ 0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0 w 22"/>
                    <a:gd name="T25" fmla="*/ 8 h 20"/>
                    <a:gd name="T26" fmla="*/ 4 w 22"/>
                    <a:gd name="T27" fmla="*/ 4 h 20"/>
                    <a:gd name="T28" fmla="*/ 6 w 22"/>
                    <a:gd name="T29" fmla="*/ 2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2 h 20"/>
                    <a:gd name="T36" fmla="*/ 20 w 22"/>
                    <a:gd name="T37" fmla="*/ 4 h 20"/>
                    <a:gd name="T38" fmla="*/ 22 w 22"/>
                    <a:gd name="T39" fmla="*/ 8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8"/>
                      </a:lnTo>
                      <a:lnTo>
                        <a:pt x="16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6" y="20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2"/>
                      </a:lnTo>
                      <a:lnTo>
                        <a:pt x="20" y="4"/>
                      </a:lnTo>
                      <a:lnTo>
                        <a:pt x="22" y="8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3109" name="TextBox 138"/>
            <p:cNvSpPr txBox="1">
              <a:spLocks noChangeArrowheads="1"/>
            </p:cNvSpPr>
            <p:nvPr/>
          </p:nvSpPr>
          <p:spPr bwMode="auto">
            <a:xfrm rot="-2700000">
              <a:off x="400146" y="2618865"/>
              <a:ext cx="12368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>
                  <a:solidFill>
                    <a:schemeClr val="bg1"/>
                  </a:solidFill>
                </a:rPr>
                <a:t>Your Name</a:t>
              </a:r>
            </a:p>
          </p:txBody>
        </p:sp>
      </p:grpSp>
      <p:grpSp>
        <p:nvGrpSpPr>
          <p:cNvPr id="3075" name="Group 10"/>
          <p:cNvGrpSpPr>
            <a:grpSpLocks/>
          </p:cNvGrpSpPr>
          <p:nvPr/>
        </p:nvGrpSpPr>
        <p:grpSpPr bwMode="auto">
          <a:xfrm>
            <a:off x="1433513" y="1560513"/>
            <a:ext cx="1555750" cy="2035175"/>
            <a:chOff x="1433951" y="1559905"/>
            <a:chExt cx="1555621" cy="2036280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 rot="14400000">
              <a:off x="1358707" y="1965321"/>
              <a:ext cx="2036280" cy="1225448"/>
            </a:xfrm>
            <a:custGeom>
              <a:avLst/>
              <a:gdLst>
                <a:gd name="T0" fmla="*/ 96 w 1592"/>
                <a:gd name="T1" fmla="*/ 934 h 958"/>
                <a:gd name="T2" fmla="*/ 76 w 1592"/>
                <a:gd name="T3" fmla="*/ 932 h 958"/>
                <a:gd name="T4" fmla="*/ 42 w 1592"/>
                <a:gd name="T5" fmla="*/ 918 h 958"/>
                <a:gd name="T6" fmla="*/ 16 w 1592"/>
                <a:gd name="T7" fmla="*/ 892 h 958"/>
                <a:gd name="T8" fmla="*/ 2 w 1592"/>
                <a:gd name="T9" fmla="*/ 856 h 958"/>
                <a:gd name="T10" fmla="*/ 0 w 1592"/>
                <a:gd name="T11" fmla="*/ 98 h 958"/>
                <a:gd name="T12" fmla="*/ 2 w 1592"/>
                <a:gd name="T13" fmla="*/ 78 h 958"/>
                <a:gd name="T14" fmla="*/ 16 w 1592"/>
                <a:gd name="T15" fmla="*/ 44 h 958"/>
                <a:gd name="T16" fmla="*/ 42 w 1592"/>
                <a:gd name="T17" fmla="*/ 18 h 958"/>
                <a:gd name="T18" fmla="*/ 76 w 1592"/>
                <a:gd name="T19" fmla="*/ 2 h 958"/>
                <a:gd name="T20" fmla="*/ 1496 w 1592"/>
                <a:gd name="T21" fmla="*/ 0 h 958"/>
                <a:gd name="T22" fmla="*/ 1516 w 1592"/>
                <a:gd name="T23" fmla="*/ 2 h 958"/>
                <a:gd name="T24" fmla="*/ 1550 w 1592"/>
                <a:gd name="T25" fmla="*/ 18 h 958"/>
                <a:gd name="T26" fmla="*/ 1576 w 1592"/>
                <a:gd name="T27" fmla="*/ 44 h 958"/>
                <a:gd name="T28" fmla="*/ 1590 w 1592"/>
                <a:gd name="T29" fmla="*/ 78 h 958"/>
                <a:gd name="T30" fmla="*/ 1592 w 1592"/>
                <a:gd name="T31" fmla="*/ 742 h 958"/>
                <a:gd name="T32" fmla="*/ 1590 w 1592"/>
                <a:gd name="T33" fmla="*/ 750 h 958"/>
                <a:gd name="T34" fmla="*/ 1584 w 1592"/>
                <a:gd name="T35" fmla="*/ 762 h 958"/>
                <a:gd name="T36" fmla="*/ 1418 w 1592"/>
                <a:gd name="T37" fmla="*/ 928 h 958"/>
                <a:gd name="T38" fmla="*/ 1414 w 1592"/>
                <a:gd name="T39" fmla="*/ 932 h 958"/>
                <a:gd name="T40" fmla="*/ 1400 w 1592"/>
                <a:gd name="T41" fmla="*/ 934 h 958"/>
                <a:gd name="T42" fmla="*/ 1288 w 1592"/>
                <a:gd name="T43" fmla="*/ 934 h 958"/>
                <a:gd name="T44" fmla="*/ 1280 w 1592"/>
                <a:gd name="T45" fmla="*/ 934 h 958"/>
                <a:gd name="T46" fmla="*/ 1272 w 1592"/>
                <a:gd name="T47" fmla="*/ 940 h 958"/>
                <a:gd name="T48" fmla="*/ 1264 w 1592"/>
                <a:gd name="T49" fmla="*/ 950 h 958"/>
                <a:gd name="T50" fmla="*/ 1264 w 1592"/>
                <a:gd name="T51" fmla="*/ 956 h 958"/>
                <a:gd name="T52" fmla="*/ 1262 w 1592"/>
                <a:gd name="T53" fmla="*/ 958 h 958"/>
                <a:gd name="T54" fmla="*/ 186 w 1592"/>
                <a:gd name="T55" fmla="*/ 958 h 958"/>
                <a:gd name="T56" fmla="*/ 180 w 1592"/>
                <a:gd name="T57" fmla="*/ 956 h 958"/>
                <a:gd name="T58" fmla="*/ 174 w 1592"/>
                <a:gd name="T59" fmla="*/ 950 h 958"/>
                <a:gd name="T60" fmla="*/ 156 w 1592"/>
                <a:gd name="T61" fmla="*/ 936 h 958"/>
                <a:gd name="T62" fmla="*/ 144 w 1592"/>
                <a:gd name="T63" fmla="*/ 934 h 958"/>
                <a:gd name="T64" fmla="*/ 142 w 1592"/>
                <a:gd name="T65" fmla="*/ 934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2" h="958">
                  <a:moveTo>
                    <a:pt x="142" y="934"/>
                  </a:moveTo>
                  <a:lnTo>
                    <a:pt x="96" y="934"/>
                  </a:lnTo>
                  <a:lnTo>
                    <a:pt x="96" y="934"/>
                  </a:lnTo>
                  <a:lnTo>
                    <a:pt x="76" y="932"/>
                  </a:lnTo>
                  <a:lnTo>
                    <a:pt x="58" y="926"/>
                  </a:lnTo>
                  <a:lnTo>
                    <a:pt x="42" y="918"/>
                  </a:lnTo>
                  <a:lnTo>
                    <a:pt x="28" y="906"/>
                  </a:lnTo>
                  <a:lnTo>
                    <a:pt x="16" y="892"/>
                  </a:lnTo>
                  <a:lnTo>
                    <a:pt x="8" y="874"/>
                  </a:lnTo>
                  <a:lnTo>
                    <a:pt x="2" y="856"/>
                  </a:lnTo>
                  <a:lnTo>
                    <a:pt x="0" y="83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4"/>
                  </a:lnTo>
                  <a:lnTo>
                    <a:pt x="28" y="30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516" y="2"/>
                  </a:lnTo>
                  <a:lnTo>
                    <a:pt x="1534" y="8"/>
                  </a:lnTo>
                  <a:lnTo>
                    <a:pt x="1550" y="18"/>
                  </a:lnTo>
                  <a:lnTo>
                    <a:pt x="1564" y="30"/>
                  </a:lnTo>
                  <a:lnTo>
                    <a:pt x="1576" y="44"/>
                  </a:lnTo>
                  <a:lnTo>
                    <a:pt x="1584" y="60"/>
                  </a:lnTo>
                  <a:lnTo>
                    <a:pt x="1590" y="78"/>
                  </a:lnTo>
                  <a:lnTo>
                    <a:pt x="1592" y="98"/>
                  </a:lnTo>
                  <a:lnTo>
                    <a:pt x="1592" y="742"/>
                  </a:lnTo>
                  <a:lnTo>
                    <a:pt x="1592" y="742"/>
                  </a:lnTo>
                  <a:lnTo>
                    <a:pt x="1590" y="750"/>
                  </a:lnTo>
                  <a:lnTo>
                    <a:pt x="1588" y="756"/>
                  </a:lnTo>
                  <a:lnTo>
                    <a:pt x="1584" y="762"/>
                  </a:lnTo>
                  <a:lnTo>
                    <a:pt x="1584" y="762"/>
                  </a:lnTo>
                  <a:lnTo>
                    <a:pt x="1418" y="928"/>
                  </a:lnTo>
                  <a:lnTo>
                    <a:pt x="1418" y="928"/>
                  </a:lnTo>
                  <a:lnTo>
                    <a:pt x="1414" y="932"/>
                  </a:lnTo>
                  <a:lnTo>
                    <a:pt x="1408" y="934"/>
                  </a:lnTo>
                  <a:lnTo>
                    <a:pt x="1400" y="934"/>
                  </a:lnTo>
                  <a:lnTo>
                    <a:pt x="1292" y="934"/>
                  </a:lnTo>
                  <a:lnTo>
                    <a:pt x="1288" y="934"/>
                  </a:lnTo>
                  <a:lnTo>
                    <a:pt x="1288" y="934"/>
                  </a:lnTo>
                  <a:lnTo>
                    <a:pt x="1280" y="934"/>
                  </a:lnTo>
                  <a:lnTo>
                    <a:pt x="1276" y="936"/>
                  </a:lnTo>
                  <a:lnTo>
                    <a:pt x="1272" y="940"/>
                  </a:lnTo>
                  <a:lnTo>
                    <a:pt x="1268" y="942"/>
                  </a:lnTo>
                  <a:lnTo>
                    <a:pt x="1264" y="950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2" y="958"/>
                  </a:lnTo>
                  <a:lnTo>
                    <a:pt x="186" y="958"/>
                  </a:lnTo>
                  <a:lnTo>
                    <a:pt x="186" y="958"/>
                  </a:lnTo>
                  <a:lnTo>
                    <a:pt x="184" y="958"/>
                  </a:lnTo>
                  <a:lnTo>
                    <a:pt x="180" y="956"/>
                  </a:lnTo>
                  <a:lnTo>
                    <a:pt x="180" y="956"/>
                  </a:lnTo>
                  <a:lnTo>
                    <a:pt x="174" y="950"/>
                  </a:lnTo>
                  <a:lnTo>
                    <a:pt x="166" y="942"/>
                  </a:lnTo>
                  <a:lnTo>
                    <a:pt x="156" y="936"/>
                  </a:lnTo>
                  <a:lnTo>
                    <a:pt x="150" y="934"/>
                  </a:lnTo>
                  <a:lnTo>
                    <a:pt x="144" y="934"/>
                  </a:lnTo>
                  <a:lnTo>
                    <a:pt x="144" y="934"/>
                  </a:lnTo>
                  <a:lnTo>
                    <a:pt x="142" y="934"/>
                  </a:lnTo>
                </a:path>
              </a:pathLst>
            </a:cu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34000">
                  <a:srgbClr val="FFC0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1270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 dirty="0">
                <a:latin typeface="+mn-lt"/>
                <a:cs typeface="+mn-cs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 rot="14400000">
              <a:off x="1873696" y="2623891"/>
              <a:ext cx="1094884" cy="736744"/>
              <a:chOff x="1638323" y="1196752"/>
              <a:chExt cx="1358900" cy="914400"/>
            </a:xfrm>
            <a:gradFill flip="none" rotWithShape="1">
              <a:gsLst>
                <a:gs pos="63000">
                  <a:srgbClr val="C3922E"/>
                </a:gs>
                <a:gs pos="83000">
                  <a:srgbClr val="EED688"/>
                </a:gs>
                <a:gs pos="23000">
                  <a:srgbClr val="FFFBCC"/>
                </a:gs>
                <a:gs pos="0">
                  <a:srgbClr val="FBC926"/>
                </a:gs>
                <a:gs pos="95000">
                  <a:srgbClr val="FFFBCC"/>
                </a:gs>
              </a:gsLst>
              <a:lin ang="18900000" scaled="1"/>
              <a:tileRect/>
            </a:gradFill>
          </p:grpSpPr>
          <p:sp>
            <p:nvSpPr>
              <p:cNvPr id="32" name="Rounded Rectangle 31"/>
              <p:cNvSpPr/>
              <p:nvPr/>
            </p:nvSpPr>
            <p:spPr>
              <a:xfrm>
                <a:off x="1638323" y="1196752"/>
                <a:ext cx="1358900" cy="914400"/>
              </a:xfrm>
              <a:prstGeom prst="roundRect">
                <a:avLst>
                  <a:gd name="adj" fmla="val 22482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/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1638323" y="1196752"/>
                <a:ext cx="1358900" cy="914400"/>
                <a:chOff x="5243992" y="4008239"/>
                <a:chExt cx="1358900" cy="914400"/>
              </a:xfrm>
              <a:grpFill/>
            </p:grpSpPr>
            <p:sp>
              <p:nvSpPr>
                <p:cNvPr id="34" name="Freeform 11"/>
                <p:cNvSpPr>
                  <a:spLocks/>
                </p:cNvSpPr>
                <p:nvPr/>
              </p:nvSpPr>
              <p:spPr bwMode="auto">
                <a:xfrm>
                  <a:off x="5243992" y="4008239"/>
                  <a:ext cx="1355725" cy="914400"/>
                </a:xfrm>
                <a:custGeom>
                  <a:avLst/>
                  <a:gdLst>
                    <a:gd name="T0" fmla="*/ 854 w 854"/>
                    <a:gd name="T1" fmla="*/ 450 h 576"/>
                    <a:gd name="T2" fmla="*/ 850 w 854"/>
                    <a:gd name="T3" fmla="*/ 474 h 576"/>
                    <a:gd name="T4" fmla="*/ 842 w 854"/>
                    <a:gd name="T5" fmla="*/ 498 h 576"/>
                    <a:gd name="T6" fmla="*/ 830 w 854"/>
                    <a:gd name="T7" fmla="*/ 520 h 576"/>
                    <a:gd name="T8" fmla="*/ 812 w 854"/>
                    <a:gd name="T9" fmla="*/ 538 h 576"/>
                    <a:gd name="T10" fmla="*/ 790 w 854"/>
                    <a:gd name="T11" fmla="*/ 554 h 576"/>
                    <a:gd name="T12" fmla="*/ 766 w 854"/>
                    <a:gd name="T13" fmla="*/ 566 h 576"/>
                    <a:gd name="T14" fmla="*/ 740 w 854"/>
                    <a:gd name="T15" fmla="*/ 572 h 576"/>
                    <a:gd name="T16" fmla="*/ 710 w 854"/>
                    <a:gd name="T17" fmla="*/ 576 h 576"/>
                    <a:gd name="T18" fmla="*/ 144 w 854"/>
                    <a:gd name="T19" fmla="*/ 576 h 576"/>
                    <a:gd name="T20" fmla="*/ 114 w 854"/>
                    <a:gd name="T21" fmla="*/ 572 h 576"/>
                    <a:gd name="T22" fmla="*/ 88 w 854"/>
                    <a:gd name="T23" fmla="*/ 566 h 576"/>
                    <a:gd name="T24" fmla="*/ 64 w 854"/>
                    <a:gd name="T25" fmla="*/ 554 h 576"/>
                    <a:gd name="T26" fmla="*/ 42 w 854"/>
                    <a:gd name="T27" fmla="*/ 538 h 576"/>
                    <a:gd name="T28" fmla="*/ 26 w 854"/>
                    <a:gd name="T29" fmla="*/ 520 h 576"/>
                    <a:gd name="T30" fmla="*/ 12 w 854"/>
                    <a:gd name="T31" fmla="*/ 498 h 576"/>
                    <a:gd name="T32" fmla="*/ 4 w 854"/>
                    <a:gd name="T33" fmla="*/ 474 h 576"/>
                    <a:gd name="T34" fmla="*/ 0 w 854"/>
                    <a:gd name="T35" fmla="*/ 450 h 576"/>
                    <a:gd name="T36" fmla="*/ 0 w 854"/>
                    <a:gd name="T37" fmla="*/ 126 h 576"/>
                    <a:gd name="T38" fmla="*/ 4 w 854"/>
                    <a:gd name="T39" fmla="*/ 100 h 576"/>
                    <a:gd name="T40" fmla="*/ 12 w 854"/>
                    <a:gd name="T41" fmla="*/ 76 h 576"/>
                    <a:gd name="T42" fmla="*/ 26 w 854"/>
                    <a:gd name="T43" fmla="*/ 54 h 576"/>
                    <a:gd name="T44" fmla="*/ 42 w 854"/>
                    <a:gd name="T45" fmla="*/ 36 h 576"/>
                    <a:gd name="T46" fmla="*/ 64 w 854"/>
                    <a:gd name="T47" fmla="*/ 20 h 576"/>
                    <a:gd name="T48" fmla="*/ 88 w 854"/>
                    <a:gd name="T49" fmla="*/ 10 h 576"/>
                    <a:gd name="T50" fmla="*/ 114 w 854"/>
                    <a:gd name="T51" fmla="*/ 2 h 576"/>
                    <a:gd name="T52" fmla="*/ 144 w 854"/>
                    <a:gd name="T53" fmla="*/ 0 h 576"/>
                    <a:gd name="T54" fmla="*/ 710 w 854"/>
                    <a:gd name="T55" fmla="*/ 0 h 576"/>
                    <a:gd name="T56" fmla="*/ 740 w 854"/>
                    <a:gd name="T57" fmla="*/ 2 h 576"/>
                    <a:gd name="T58" fmla="*/ 766 w 854"/>
                    <a:gd name="T59" fmla="*/ 10 h 576"/>
                    <a:gd name="T60" fmla="*/ 790 w 854"/>
                    <a:gd name="T61" fmla="*/ 20 h 576"/>
                    <a:gd name="T62" fmla="*/ 812 w 854"/>
                    <a:gd name="T63" fmla="*/ 36 h 576"/>
                    <a:gd name="T64" fmla="*/ 830 w 854"/>
                    <a:gd name="T65" fmla="*/ 54 h 576"/>
                    <a:gd name="T66" fmla="*/ 842 w 854"/>
                    <a:gd name="T67" fmla="*/ 76 h 576"/>
                    <a:gd name="T68" fmla="*/ 850 w 854"/>
                    <a:gd name="T69" fmla="*/ 100 h 576"/>
                    <a:gd name="T70" fmla="*/ 854 w 854"/>
                    <a:gd name="T71" fmla="*/ 126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854" h="576">
                      <a:moveTo>
                        <a:pt x="854" y="450"/>
                      </a:moveTo>
                      <a:lnTo>
                        <a:pt x="854" y="450"/>
                      </a:lnTo>
                      <a:lnTo>
                        <a:pt x="854" y="462"/>
                      </a:lnTo>
                      <a:lnTo>
                        <a:pt x="850" y="474"/>
                      </a:lnTo>
                      <a:lnTo>
                        <a:pt x="848" y="486"/>
                      </a:lnTo>
                      <a:lnTo>
                        <a:pt x="842" y="498"/>
                      </a:lnTo>
                      <a:lnTo>
                        <a:pt x="836" y="510"/>
                      </a:lnTo>
                      <a:lnTo>
                        <a:pt x="830" y="520"/>
                      </a:lnTo>
                      <a:lnTo>
                        <a:pt x="822" y="530"/>
                      </a:lnTo>
                      <a:lnTo>
                        <a:pt x="812" y="538"/>
                      </a:lnTo>
                      <a:lnTo>
                        <a:pt x="802" y="546"/>
                      </a:lnTo>
                      <a:lnTo>
                        <a:pt x="790" y="554"/>
                      </a:lnTo>
                      <a:lnTo>
                        <a:pt x="780" y="560"/>
                      </a:lnTo>
                      <a:lnTo>
                        <a:pt x="766" y="566"/>
                      </a:lnTo>
                      <a:lnTo>
                        <a:pt x="754" y="570"/>
                      </a:lnTo>
                      <a:lnTo>
                        <a:pt x="740" y="572"/>
                      </a:lnTo>
                      <a:lnTo>
                        <a:pt x="726" y="574"/>
                      </a:lnTo>
                      <a:lnTo>
                        <a:pt x="710" y="576"/>
                      </a:lnTo>
                      <a:lnTo>
                        <a:pt x="144" y="576"/>
                      </a:lnTo>
                      <a:lnTo>
                        <a:pt x="144" y="576"/>
                      </a:lnTo>
                      <a:lnTo>
                        <a:pt x="128" y="574"/>
                      </a:lnTo>
                      <a:lnTo>
                        <a:pt x="114" y="572"/>
                      </a:lnTo>
                      <a:lnTo>
                        <a:pt x="102" y="570"/>
                      </a:lnTo>
                      <a:lnTo>
                        <a:pt x="88" y="566"/>
                      </a:lnTo>
                      <a:lnTo>
                        <a:pt x="76" y="560"/>
                      </a:lnTo>
                      <a:lnTo>
                        <a:pt x="64" y="554"/>
                      </a:lnTo>
                      <a:lnTo>
                        <a:pt x="52" y="546"/>
                      </a:lnTo>
                      <a:lnTo>
                        <a:pt x="42" y="538"/>
                      </a:lnTo>
                      <a:lnTo>
                        <a:pt x="34" y="530"/>
                      </a:lnTo>
                      <a:lnTo>
                        <a:pt x="26" y="520"/>
                      </a:lnTo>
                      <a:lnTo>
                        <a:pt x="18" y="510"/>
                      </a:lnTo>
                      <a:lnTo>
                        <a:pt x="12" y="498"/>
                      </a:lnTo>
                      <a:lnTo>
                        <a:pt x="8" y="486"/>
                      </a:lnTo>
                      <a:lnTo>
                        <a:pt x="4" y="474"/>
                      </a:lnTo>
                      <a:lnTo>
                        <a:pt x="2" y="462"/>
                      </a:lnTo>
                      <a:lnTo>
                        <a:pt x="0" y="450"/>
                      </a:lnTo>
                      <a:lnTo>
                        <a:pt x="0" y="126"/>
                      </a:lnTo>
                      <a:lnTo>
                        <a:pt x="0" y="126"/>
                      </a:lnTo>
                      <a:lnTo>
                        <a:pt x="2" y="112"/>
                      </a:lnTo>
                      <a:lnTo>
                        <a:pt x="4" y="100"/>
                      </a:lnTo>
                      <a:lnTo>
                        <a:pt x="8" y="88"/>
                      </a:lnTo>
                      <a:lnTo>
                        <a:pt x="12" y="76"/>
                      </a:lnTo>
                      <a:lnTo>
                        <a:pt x="18" y="66"/>
                      </a:lnTo>
                      <a:lnTo>
                        <a:pt x="26" y="54"/>
                      </a:lnTo>
                      <a:lnTo>
                        <a:pt x="34" y="46"/>
                      </a:lnTo>
                      <a:lnTo>
                        <a:pt x="42" y="36"/>
                      </a:lnTo>
                      <a:lnTo>
                        <a:pt x="52" y="28"/>
                      </a:lnTo>
                      <a:lnTo>
                        <a:pt x="64" y="20"/>
                      </a:lnTo>
                      <a:lnTo>
                        <a:pt x="76" y="14"/>
                      </a:lnTo>
                      <a:lnTo>
                        <a:pt x="88" y="10"/>
                      </a:lnTo>
                      <a:lnTo>
                        <a:pt x="102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4" y="0"/>
                      </a:lnTo>
                      <a:lnTo>
                        <a:pt x="710" y="0"/>
                      </a:lnTo>
                      <a:lnTo>
                        <a:pt x="710" y="0"/>
                      </a:lnTo>
                      <a:lnTo>
                        <a:pt x="726" y="0"/>
                      </a:lnTo>
                      <a:lnTo>
                        <a:pt x="740" y="2"/>
                      </a:lnTo>
                      <a:lnTo>
                        <a:pt x="754" y="6"/>
                      </a:lnTo>
                      <a:lnTo>
                        <a:pt x="766" y="10"/>
                      </a:lnTo>
                      <a:lnTo>
                        <a:pt x="780" y="14"/>
                      </a:lnTo>
                      <a:lnTo>
                        <a:pt x="790" y="20"/>
                      </a:lnTo>
                      <a:lnTo>
                        <a:pt x="802" y="28"/>
                      </a:lnTo>
                      <a:lnTo>
                        <a:pt x="812" y="36"/>
                      </a:lnTo>
                      <a:lnTo>
                        <a:pt x="822" y="46"/>
                      </a:lnTo>
                      <a:lnTo>
                        <a:pt x="830" y="54"/>
                      </a:lnTo>
                      <a:lnTo>
                        <a:pt x="836" y="66"/>
                      </a:lnTo>
                      <a:lnTo>
                        <a:pt x="842" y="76"/>
                      </a:lnTo>
                      <a:lnTo>
                        <a:pt x="848" y="88"/>
                      </a:lnTo>
                      <a:lnTo>
                        <a:pt x="850" y="100"/>
                      </a:lnTo>
                      <a:lnTo>
                        <a:pt x="854" y="112"/>
                      </a:lnTo>
                      <a:lnTo>
                        <a:pt x="854" y="126"/>
                      </a:lnTo>
                      <a:lnTo>
                        <a:pt x="854" y="45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Freeform 12"/>
                <p:cNvSpPr>
                  <a:spLocks/>
                </p:cNvSpPr>
                <p:nvPr/>
              </p:nvSpPr>
              <p:spPr bwMode="auto">
                <a:xfrm>
                  <a:off x="5602767" y="4008239"/>
                  <a:ext cx="635000" cy="95250"/>
                </a:xfrm>
                <a:custGeom>
                  <a:avLst/>
                  <a:gdLst>
                    <a:gd name="T0" fmla="*/ 400 w 400"/>
                    <a:gd name="T1" fmla="*/ 60 h 60"/>
                    <a:gd name="T2" fmla="*/ 400 w 400"/>
                    <a:gd name="T3" fmla="*/ 60 h 60"/>
                    <a:gd name="T4" fmla="*/ 378 w 400"/>
                    <a:gd name="T5" fmla="*/ 46 h 60"/>
                    <a:gd name="T6" fmla="*/ 356 w 400"/>
                    <a:gd name="T7" fmla="*/ 34 h 60"/>
                    <a:gd name="T8" fmla="*/ 332 w 400"/>
                    <a:gd name="T9" fmla="*/ 24 h 60"/>
                    <a:gd name="T10" fmla="*/ 306 w 400"/>
                    <a:gd name="T11" fmla="*/ 16 h 60"/>
                    <a:gd name="T12" fmla="*/ 280 w 400"/>
                    <a:gd name="T13" fmla="*/ 8 h 60"/>
                    <a:gd name="T14" fmla="*/ 254 w 400"/>
                    <a:gd name="T15" fmla="*/ 4 h 60"/>
                    <a:gd name="T16" fmla="*/ 228 w 400"/>
                    <a:gd name="T17" fmla="*/ 0 h 60"/>
                    <a:gd name="T18" fmla="*/ 200 w 400"/>
                    <a:gd name="T19" fmla="*/ 0 h 60"/>
                    <a:gd name="T20" fmla="*/ 200 w 400"/>
                    <a:gd name="T21" fmla="*/ 0 h 60"/>
                    <a:gd name="T22" fmla="*/ 172 w 400"/>
                    <a:gd name="T23" fmla="*/ 0 h 60"/>
                    <a:gd name="T24" fmla="*/ 144 w 400"/>
                    <a:gd name="T25" fmla="*/ 4 h 60"/>
                    <a:gd name="T26" fmla="*/ 118 w 400"/>
                    <a:gd name="T27" fmla="*/ 8 h 60"/>
                    <a:gd name="T28" fmla="*/ 92 w 400"/>
                    <a:gd name="T29" fmla="*/ 16 h 60"/>
                    <a:gd name="T30" fmla="*/ 66 w 400"/>
                    <a:gd name="T31" fmla="*/ 24 h 60"/>
                    <a:gd name="T32" fmla="*/ 44 w 400"/>
                    <a:gd name="T33" fmla="*/ 34 h 60"/>
                    <a:gd name="T34" fmla="*/ 20 w 400"/>
                    <a:gd name="T35" fmla="*/ 46 h 60"/>
                    <a:gd name="T36" fmla="*/ 0 w 400"/>
                    <a:gd name="T3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0" h="60">
                      <a:moveTo>
                        <a:pt x="400" y="60"/>
                      </a:moveTo>
                      <a:lnTo>
                        <a:pt x="400" y="60"/>
                      </a:lnTo>
                      <a:lnTo>
                        <a:pt x="378" y="46"/>
                      </a:lnTo>
                      <a:lnTo>
                        <a:pt x="356" y="34"/>
                      </a:lnTo>
                      <a:lnTo>
                        <a:pt x="332" y="24"/>
                      </a:lnTo>
                      <a:lnTo>
                        <a:pt x="306" y="16"/>
                      </a:lnTo>
                      <a:lnTo>
                        <a:pt x="280" y="8"/>
                      </a:lnTo>
                      <a:lnTo>
                        <a:pt x="254" y="4"/>
                      </a:lnTo>
                      <a:lnTo>
                        <a:pt x="228" y="0"/>
                      </a:lnTo>
                      <a:lnTo>
                        <a:pt x="200" y="0"/>
                      </a:lnTo>
                      <a:lnTo>
                        <a:pt x="200" y="0"/>
                      </a:lnTo>
                      <a:lnTo>
                        <a:pt x="172" y="0"/>
                      </a:lnTo>
                      <a:lnTo>
                        <a:pt x="144" y="4"/>
                      </a:lnTo>
                      <a:lnTo>
                        <a:pt x="118" y="8"/>
                      </a:lnTo>
                      <a:lnTo>
                        <a:pt x="92" y="16"/>
                      </a:lnTo>
                      <a:lnTo>
                        <a:pt x="66" y="24"/>
                      </a:lnTo>
                      <a:lnTo>
                        <a:pt x="44" y="34"/>
                      </a:lnTo>
                      <a:lnTo>
                        <a:pt x="20" y="46"/>
                      </a:lnTo>
                      <a:lnTo>
                        <a:pt x="0" y="6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Freeform 13"/>
                <p:cNvSpPr>
                  <a:spLocks/>
                </p:cNvSpPr>
                <p:nvPr/>
              </p:nvSpPr>
              <p:spPr bwMode="auto">
                <a:xfrm>
                  <a:off x="6323492" y="4179689"/>
                  <a:ext cx="114300" cy="260350"/>
                </a:xfrm>
                <a:custGeom>
                  <a:avLst/>
                  <a:gdLst>
                    <a:gd name="T0" fmla="*/ 72 w 72"/>
                    <a:gd name="T1" fmla="*/ 164 h 164"/>
                    <a:gd name="T2" fmla="*/ 72 w 72"/>
                    <a:gd name="T3" fmla="*/ 164 h 164"/>
                    <a:gd name="T4" fmla="*/ 70 w 72"/>
                    <a:gd name="T5" fmla="*/ 140 h 164"/>
                    <a:gd name="T6" fmla="*/ 66 w 72"/>
                    <a:gd name="T7" fmla="*/ 118 h 164"/>
                    <a:gd name="T8" fmla="*/ 58 w 72"/>
                    <a:gd name="T9" fmla="*/ 96 h 164"/>
                    <a:gd name="T10" fmla="*/ 50 w 72"/>
                    <a:gd name="T11" fmla="*/ 76 h 164"/>
                    <a:gd name="T12" fmla="*/ 40 w 72"/>
                    <a:gd name="T13" fmla="*/ 56 h 164"/>
                    <a:gd name="T14" fmla="*/ 28 w 72"/>
                    <a:gd name="T15" fmla="*/ 36 h 164"/>
                    <a:gd name="T16" fmla="*/ 16 w 72"/>
                    <a:gd name="T17" fmla="*/ 16 h 164"/>
                    <a:gd name="T18" fmla="*/ 0 w 72"/>
                    <a:gd name="T19" fmla="*/ 0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4">
                      <a:moveTo>
                        <a:pt x="72" y="164"/>
                      </a:moveTo>
                      <a:lnTo>
                        <a:pt x="72" y="164"/>
                      </a:lnTo>
                      <a:lnTo>
                        <a:pt x="70" y="140"/>
                      </a:lnTo>
                      <a:lnTo>
                        <a:pt x="66" y="118"/>
                      </a:lnTo>
                      <a:lnTo>
                        <a:pt x="58" y="96"/>
                      </a:lnTo>
                      <a:lnTo>
                        <a:pt x="50" y="76"/>
                      </a:lnTo>
                      <a:lnTo>
                        <a:pt x="40" y="56"/>
                      </a:lnTo>
                      <a:lnTo>
                        <a:pt x="28" y="36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Freeform 14"/>
                <p:cNvSpPr>
                  <a:spLocks/>
                </p:cNvSpPr>
                <p:nvPr/>
              </p:nvSpPr>
              <p:spPr bwMode="auto">
                <a:xfrm>
                  <a:off x="5399567" y="4494014"/>
                  <a:ext cx="133350" cy="273050"/>
                </a:xfrm>
                <a:custGeom>
                  <a:avLst/>
                  <a:gdLst>
                    <a:gd name="T0" fmla="*/ 84 w 84"/>
                    <a:gd name="T1" fmla="*/ 172 h 172"/>
                    <a:gd name="T2" fmla="*/ 84 w 84"/>
                    <a:gd name="T3" fmla="*/ 172 h 172"/>
                    <a:gd name="T4" fmla="*/ 66 w 84"/>
                    <a:gd name="T5" fmla="*/ 154 h 172"/>
                    <a:gd name="T6" fmla="*/ 52 w 84"/>
                    <a:gd name="T7" fmla="*/ 134 h 172"/>
                    <a:gd name="T8" fmla="*/ 38 w 84"/>
                    <a:gd name="T9" fmla="*/ 114 h 172"/>
                    <a:gd name="T10" fmla="*/ 26 w 84"/>
                    <a:gd name="T11" fmla="*/ 94 h 172"/>
                    <a:gd name="T12" fmla="*/ 16 w 84"/>
                    <a:gd name="T13" fmla="*/ 72 h 172"/>
                    <a:gd name="T14" fmla="*/ 8 w 84"/>
                    <a:gd name="T15" fmla="*/ 48 h 172"/>
                    <a:gd name="T16" fmla="*/ 4 w 84"/>
                    <a:gd name="T17" fmla="*/ 24 h 172"/>
                    <a:gd name="T18" fmla="*/ 0 w 84"/>
                    <a:gd name="T19" fmla="*/ 0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4" h="172">
                      <a:moveTo>
                        <a:pt x="84" y="172"/>
                      </a:moveTo>
                      <a:lnTo>
                        <a:pt x="84" y="172"/>
                      </a:lnTo>
                      <a:lnTo>
                        <a:pt x="66" y="154"/>
                      </a:lnTo>
                      <a:lnTo>
                        <a:pt x="52" y="134"/>
                      </a:lnTo>
                      <a:lnTo>
                        <a:pt x="38" y="114"/>
                      </a:lnTo>
                      <a:lnTo>
                        <a:pt x="26" y="94"/>
                      </a:lnTo>
                      <a:lnTo>
                        <a:pt x="16" y="72"/>
                      </a:lnTo>
                      <a:lnTo>
                        <a:pt x="8" y="48"/>
                      </a:lnTo>
                      <a:lnTo>
                        <a:pt x="4" y="2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Freeform 15"/>
                <p:cNvSpPr>
                  <a:spLocks/>
                </p:cNvSpPr>
                <p:nvPr/>
              </p:nvSpPr>
              <p:spPr bwMode="auto">
                <a:xfrm>
                  <a:off x="5612292" y="4830564"/>
                  <a:ext cx="612775" cy="92075"/>
                </a:xfrm>
                <a:custGeom>
                  <a:avLst/>
                  <a:gdLst>
                    <a:gd name="T0" fmla="*/ 386 w 386"/>
                    <a:gd name="T1" fmla="*/ 0 h 58"/>
                    <a:gd name="T2" fmla="*/ 386 w 386"/>
                    <a:gd name="T3" fmla="*/ 0 h 58"/>
                    <a:gd name="T4" fmla="*/ 366 w 386"/>
                    <a:gd name="T5" fmla="*/ 14 h 58"/>
                    <a:gd name="T6" fmla="*/ 342 w 386"/>
                    <a:gd name="T7" fmla="*/ 24 h 58"/>
                    <a:gd name="T8" fmla="*/ 320 w 386"/>
                    <a:gd name="T9" fmla="*/ 34 h 58"/>
                    <a:gd name="T10" fmla="*/ 296 w 386"/>
                    <a:gd name="T11" fmla="*/ 42 h 58"/>
                    <a:gd name="T12" fmla="*/ 272 w 386"/>
                    <a:gd name="T13" fmla="*/ 48 h 58"/>
                    <a:gd name="T14" fmla="*/ 246 w 386"/>
                    <a:gd name="T15" fmla="*/ 54 h 58"/>
                    <a:gd name="T16" fmla="*/ 220 w 386"/>
                    <a:gd name="T17" fmla="*/ 56 h 58"/>
                    <a:gd name="T18" fmla="*/ 194 w 386"/>
                    <a:gd name="T19" fmla="*/ 58 h 58"/>
                    <a:gd name="T20" fmla="*/ 194 w 386"/>
                    <a:gd name="T21" fmla="*/ 58 h 58"/>
                    <a:gd name="T22" fmla="*/ 166 w 386"/>
                    <a:gd name="T23" fmla="*/ 56 h 58"/>
                    <a:gd name="T24" fmla="*/ 140 w 386"/>
                    <a:gd name="T25" fmla="*/ 54 h 58"/>
                    <a:gd name="T26" fmla="*/ 116 w 386"/>
                    <a:gd name="T27" fmla="*/ 48 h 58"/>
                    <a:gd name="T28" fmla="*/ 90 w 386"/>
                    <a:gd name="T29" fmla="*/ 42 h 58"/>
                    <a:gd name="T30" fmla="*/ 66 w 386"/>
                    <a:gd name="T31" fmla="*/ 34 h 58"/>
                    <a:gd name="T32" fmla="*/ 44 w 386"/>
                    <a:gd name="T33" fmla="*/ 24 h 58"/>
                    <a:gd name="T34" fmla="*/ 22 w 386"/>
                    <a:gd name="T35" fmla="*/ 14 h 58"/>
                    <a:gd name="T36" fmla="*/ 0 w 386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86" h="58">
                      <a:moveTo>
                        <a:pt x="386" y="0"/>
                      </a:moveTo>
                      <a:lnTo>
                        <a:pt x="386" y="0"/>
                      </a:lnTo>
                      <a:lnTo>
                        <a:pt x="366" y="14"/>
                      </a:lnTo>
                      <a:lnTo>
                        <a:pt x="342" y="24"/>
                      </a:lnTo>
                      <a:lnTo>
                        <a:pt x="320" y="34"/>
                      </a:lnTo>
                      <a:lnTo>
                        <a:pt x="296" y="42"/>
                      </a:lnTo>
                      <a:lnTo>
                        <a:pt x="272" y="48"/>
                      </a:lnTo>
                      <a:lnTo>
                        <a:pt x="246" y="54"/>
                      </a:lnTo>
                      <a:lnTo>
                        <a:pt x="220" y="56"/>
                      </a:lnTo>
                      <a:lnTo>
                        <a:pt x="194" y="58"/>
                      </a:lnTo>
                      <a:lnTo>
                        <a:pt x="194" y="58"/>
                      </a:lnTo>
                      <a:lnTo>
                        <a:pt x="166" y="56"/>
                      </a:lnTo>
                      <a:lnTo>
                        <a:pt x="140" y="54"/>
                      </a:lnTo>
                      <a:lnTo>
                        <a:pt x="116" y="48"/>
                      </a:lnTo>
                      <a:lnTo>
                        <a:pt x="90" y="42"/>
                      </a:lnTo>
                      <a:lnTo>
                        <a:pt x="66" y="34"/>
                      </a:lnTo>
                      <a:lnTo>
                        <a:pt x="44" y="24"/>
                      </a:lnTo>
                      <a:lnTo>
                        <a:pt x="22" y="1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Freeform 16"/>
                <p:cNvSpPr>
                  <a:spLocks/>
                </p:cNvSpPr>
                <p:nvPr/>
              </p:nvSpPr>
              <p:spPr bwMode="auto">
                <a:xfrm>
                  <a:off x="6307617" y="4503539"/>
                  <a:ext cx="130175" cy="263525"/>
                </a:xfrm>
                <a:custGeom>
                  <a:avLst/>
                  <a:gdLst>
                    <a:gd name="T0" fmla="*/ 82 w 82"/>
                    <a:gd name="T1" fmla="*/ 0 h 166"/>
                    <a:gd name="T2" fmla="*/ 82 w 82"/>
                    <a:gd name="T3" fmla="*/ 0 h 166"/>
                    <a:gd name="T4" fmla="*/ 78 w 82"/>
                    <a:gd name="T5" fmla="*/ 24 h 166"/>
                    <a:gd name="T6" fmla="*/ 72 w 82"/>
                    <a:gd name="T7" fmla="*/ 46 h 166"/>
                    <a:gd name="T8" fmla="*/ 64 w 82"/>
                    <a:gd name="T9" fmla="*/ 68 h 166"/>
                    <a:gd name="T10" fmla="*/ 56 w 82"/>
                    <a:gd name="T11" fmla="*/ 90 h 166"/>
                    <a:gd name="T12" fmla="*/ 44 w 82"/>
                    <a:gd name="T13" fmla="*/ 110 h 166"/>
                    <a:gd name="T14" fmla="*/ 30 w 82"/>
                    <a:gd name="T15" fmla="*/ 130 h 166"/>
                    <a:gd name="T16" fmla="*/ 16 w 82"/>
                    <a:gd name="T17" fmla="*/ 148 h 166"/>
                    <a:gd name="T18" fmla="*/ 0 w 82"/>
                    <a:gd name="T19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166">
                      <a:moveTo>
                        <a:pt x="82" y="0"/>
                      </a:moveTo>
                      <a:lnTo>
                        <a:pt x="82" y="0"/>
                      </a:lnTo>
                      <a:lnTo>
                        <a:pt x="78" y="24"/>
                      </a:lnTo>
                      <a:lnTo>
                        <a:pt x="72" y="46"/>
                      </a:lnTo>
                      <a:lnTo>
                        <a:pt x="64" y="68"/>
                      </a:lnTo>
                      <a:lnTo>
                        <a:pt x="56" y="90"/>
                      </a:lnTo>
                      <a:lnTo>
                        <a:pt x="44" y="110"/>
                      </a:lnTo>
                      <a:lnTo>
                        <a:pt x="30" y="130"/>
                      </a:lnTo>
                      <a:lnTo>
                        <a:pt x="16" y="148"/>
                      </a:lnTo>
                      <a:lnTo>
                        <a:pt x="0" y="166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Freeform 17"/>
                <p:cNvSpPr>
                  <a:spLocks/>
                </p:cNvSpPr>
                <p:nvPr/>
              </p:nvSpPr>
              <p:spPr bwMode="auto">
                <a:xfrm>
                  <a:off x="5399567" y="4179689"/>
                  <a:ext cx="114300" cy="257175"/>
                </a:xfrm>
                <a:custGeom>
                  <a:avLst/>
                  <a:gdLst>
                    <a:gd name="T0" fmla="*/ 72 w 72"/>
                    <a:gd name="T1" fmla="*/ 0 h 162"/>
                    <a:gd name="T2" fmla="*/ 72 w 72"/>
                    <a:gd name="T3" fmla="*/ 0 h 162"/>
                    <a:gd name="T4" fmla="*/ 58 w 72"/>
                    <a:gd name="T5" fmla="*/ 16 h 162"/>
                    <a:gd name="T6" fmla="*/ 44 w 72"/>
                    <a:gd name="T7" fmla="*/ 36 h 162"/>
                    <a:gd name="T8" fmla="*/ 32 w 72"/>
                    <a:gd name="T9" fmla="*/ 54 h 162"/>
                    <a:gd name="T10" fmla="*/ 22 w 72"/>
                    <a:gd name="T11" fmla="*/ 74 h 162"/>
                    <a:gd name="T12" fmla="*/ 14 w 72"/>
                    <a:gd name="T13" fmla="*/ 96 h 162"/>
                    <a:gd name="T14" fmla="*/ 8 w 72"/>
                    <a:gd name="T15" fmla="*/ 116 h 162"/>
                    <a:gd name="T16" fmla="*/ 4 w 72"/>
                    <a:gd name="T17" fmla="*/ 140 h 162"/>
                    <a:gd name="T18" fmla="*/ 0 w 72"/>
                    <a:gd name="T19" fmla="*/ 162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2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58" y="16"/>
                      </a:lnTo>
                      <a:lnTo>
                        <a:pt x="44" y="36"/>
                      </a:lnTo>
                      <a:lnTo>
                        <a:pt x="32" y="54"/>
                      </a:lnTo>
                      <a:lnTo>
                        <a:pt x="22" y="74"/>
                      </a:lnTo>
                      <a:lnTo>
                        <a:pt x="14" y="96"/>
                      </a:lnTo>
                      <a:lnTo>
                        <a:pt x="8" y="116"/>
                      </a:lnTo>
                      <a:lnTo>
                        <a:pt x="4" y="140"/>
                      </a:lnTo>
                      <a:lnTo>
                        <a:pt x="0" y="162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Freeform 18"/>
                <p:cNvSpPr>
                  <a:spLocks/>
                </p:cNvSpPr>
                <p:nvPr/>
              </p:nvSpPr>
              <p:spPr bwMode="auto">
                <a:xfrm>
                  <a:off x="5742467" y="4601964"/>
                  <a:ext cx="361950" cy="228600"/>
                </a:xfrm>
                <a:custGeom>
                  <a:avLst/>
                  <a:gdLst>
                    <a:gd name="T0" fmla="*/ 228 w 228"/>
                    <a:gd name="T1" fmla="*/ 0 h 144"/>
                    <a:gd name="T2" fmla="*/ 228 w 228"/>
                    <a:gd name="T3" fmla="*/ 0 h 144"/>
                    <a:gd name="T4" fmla="*/ 220 w 228"/>
                    <a:gd name="T5" fmla="*/ 30 h 144"/>
                    <a:gd name="T6" fmla="*/ 210 w 228"/>
                    <a:gd name="T7" fmla="*/ 58 h 144"/>
                    <a:gd name="T8" fmla="*/ 198 w 228"/>
                    <a:gd name="T9" fmla="*/ 84 h 144"/>
                    <a:gd name="T10" fmla="*/ 184 w 228"/>
                    <a:gd name="T11" fmla="*/ 104 h 144"/>
                    <a:gd name="T12" fmla="*/ 168 w 228"/>
                    <a:gd name="T13" fmla="*/ 122 h 144"/>
                    <a:gd name="T14" fmla="*/ 150 w 228"/>
                    <a:gd name="T15" fmla="*/ 134 h 144"/>
                    <a:gd name="T16" fmla="*/ 142 w 228"/>
                    <a:gd name="T17" fmla="*/ 138 h 144"/>
                    <a:gd name="T18" fmla="*/ 132 w 228"/>
                    <a:gd name="T19" fmla="*/ 142 h 144"/>
                    <a:gd name="T20" fmla="*/ 124 w 228"/>
                    <a:gd name="T21" fmla="*/ 144 h 144"/>
                    <a:gd name="T22" fmla="*/ 114 w 228"/>
                    <a:gd name="T23" fmla="*/ 144 h 144"/>
                    <a:gd name="T24" fmla="*/ 114 w 228"/>
                    <a:gd name="T25" fmla="*/ 144 h 144"/>
                    <a:gd name="T26" fmla="*/ 104 w 228"/>
                    <a:gd name="T27" fmla="*/ 144 h 144"/>
                    <a:gd name="T28" fmla="*/ 94 w 228"/>
                    <a:gd name="T29" fmla="*/ 142 h 144"/>
                    <a:gd name="T30" fmla="*/ 86 w 228"/>
                    <a:gd name="T31" fmla="*/ 138 h 144"/>
                    <a:gd name="T32" fmla="*/ 76 w 228"/>
                    <a:gd name="T33" fmla="*/ 134 h 144"/>
                    <a:gd name="T34" fmla="*/ 60 w 228"/>
                    <a:gd name="T35" fmla="*/ 122 h 144"/>
                    <a:gd name="T36" fmla="*/ 44 w 228"/>
                    <a:gd name="T37" fmla="*/ 104 h 144"/>
                    <a:gd name="T38" fmla="*/ 30 w 228"/>
                    <a:gd name="T39" fmla="*/ 84 h 144"/>
                    <a:gd name="T40" fmla="*/ 18 w 228"/>
                    <a:gd name="T41" fmla="*/ 58 h 144"/>
                    <a:gd name="T42" fmla="*/ 8 w 228"/>
                    <a:gd name="T43" fmla="*/ 30 h 144"/>
                    <a:gd name="T44" fmla="*/ 0 w 228"/>
                    <a:gd name="T45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28" h="144">
                      <a:moveTo>
                        <a:pt x="228" y="0"/>
                      </a:moveTo>
                      <a:lnTo>
                        <a:pt x="228" y="0"/>
                      </a:lnTo>
                      <a:lnTo>
                        <a:pt x="220" y="30"/>
                      </a:lnTo>
                      <a:lnTo>
                        <a:pt x="210" y="58"/>
                      </a:lnTo>
                      <a:lnTo>
                        <a:pt x="198" y="84"/>
                      </a:lnTo>
                      <a:lnTo>
                        <a:pt x="184" y="104"/>
                      </a:lnTo>
                      <a:lnTo>
                        <a:pt x="168" y="122"/>
                      </a:lnTo>
                      <a:lnTo>
                        <a:pt x="150" y="134"/>
                      </a:lnTo>
                      <a:lnTo>
                        <a:pt x="142" y="138"/>
                      </a:lnTo>
                      <a:lnTo>
                        <a:pt x="132" y="142"/>
                      </a:lnTo>
                      <a:lnTo>
                        <a:pt x="124" y="144"/>
                      </a:lnTo>
                      <a:lnTo>
                        <a:pt x="114" y="144"/>
                      </a:lnTo>
                      <a:lnTo>
                        <a:pt x="114" y="144"/>
                      </a:lnTo>
                      <a:lnTo>
                        <a:pt x="104" y="144"/>
                      </a:lnTo>
                      <a:lnTo>
                        <a:pt x="94" y="142"/>
                      </a:lnTo>
                      <a:lnTo>
                        <a:pt x="86" y="138"/>
                      </a:lnTo>
                      <a:lnTo>
                        <a:pt x="76" y="134"/>
                      </a:lnTo>
                      <a:lnTo>
                        <a:pt x="60" y="122"/>
                      </a:lnTo>
                      <a:lnTo>
                        <a:pt x="44" y="104"/>
                      </a:lnTo>
                      <a:lnTo>
                        <a:pt x="30" y="84"/>
                      </a:lnTo>
                      <a:lnTo>
                        <a:pt x="18" y="58"/>
                      </a:lnTo>
                      <a:lnTo>
                        <a:pt x="8" y="3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Freeform 19"/>
                <p:cNvSpPr>
                  <a:spLocks/>
                </p:cNvSpPr>
                <p:nvPr/>
              </p:nvSpPr>
              <p:spPr bwMode="auto">
                <a:xfrm>
                  <a:off x="5739292" y="4103489"/>
                  <a:ext cx="368300" cy="247650"/>
                </a:xfrm>
                <a:custGeom>
                  <a:avLst/>
                  <a:gdLst>
                    <a:gd name="T0" fmla="*/ 0 w 232"/>
                    <a:gd name="T1" fmla="*/ 156 h 156"/>
                    <a:gd name="T2" fmla="*/ 0 w 232"/>
                    <a:gd name="T3" fmla="*/ 156 h 156"/>
                    <a:gd name="T4" fmla="*/ 8 w 232"/>
                    <a:gd name="T5" fmla="*/ 122 h 156"/>
                    <a:gd name="T6" fmla="*/ 18 w 232"/>
                    <a:gd name="T7" fmla="*/ 92 h 156"/>
                    <a:gd name="T8" fmla="*/ 30 w 232"/>
                    <a:gd name="T9" fmla="*/ 66 h 156"/>
                    <a:gd name="T10" fmla="*/ 44 w 232"/>
                    <a:gd name="T11" fmla="*/ 44 h 156"/>
                    <a:gd name="T12" fmla="*/ 60 w 232"/>
                    <a:gd name="T13" fmla="*/ 24 h 156"/>
                    <a:gd name="T14" fmla="*/ 78 w 232"/>
                    <a:gd name="T15" fmla="*/ 12 h 156"/>
                    <a:gd name="T16" fmla="*/ 86 w 232"/>
                    <a:gd name="T17" fmla="*/ 6 h 156"/>
                    <a:gd name="T18" fmla="*/ 96 w 232"/>
                    <a:gd name="T19" fmla="*/ 2 h 156"/>
                    <a:gd name="T20" fmla="*/ 106 w 232"/>
                    <a:gd name="T21" fmla="*/ 0 h 156"/>
                    <a:gd name="T22" fmla="*/ 116 w 232"/>
                    <a:gd name="T23" fmla="*/ 0 h 156"/>
                    <a:gd name="T24" fmla="*/ 116 w 232"/>
                    <a:gd name="T25" fmla="*/ 0 h 156"/>
                    <a:gd name="T26" fmla="*/ 126 w 232"/>
                    <a:gd name="T27" fmla="*/ 0 h 156"/>
                    <a:gd name="T28" fmla="*/ 136 w 232"/>
                    <a:gd name="T29" fmla="*/ 2 h 156"/>
                    <a:gd name="T30" fmla="*/ 146 w 232"/>
                    <a:gd name="T31" fmla="*/ 6 h 156"/>
                    <a:gd name="T32" fmla="*/ 154 w 232"/>
                    <a:gd name="T33" fmla="*/ 12 h 156"/>
                    <a:gd name="T34" fmla="*/ 172 w 232"/>
                    <a:gd name="T35" fmla="*/ 26 h 156"/>
                    <a:gd name="T36" fmla="*/ 188 w 232"/>
                    <a:gd name="T37" fmla="*/ 44 h 156"/>
                    <a:gd name="T38" fmla="*/ 202 w 232"/>
                    <a:gd name="T39" fmla="*/ 66 h 156"/>
                    <a:gd name="T40" fmla="*/ 214 w 232"/>
                    <a:gd name="T41" fmla="*/ 94 h 156"/>
                    <a:gd name="T42" fmla="*/ 224 w 232"/>
                    <a:gd name="T43" fmla="*/ 122 h 156"/>
                    <a:gd name="T44" fmla="*/ 232 w 232"/>
                    <a:gd name="T45" fmla="*/ 156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32" h="156">
                      <a:moveTo>
                        <a:pt x="0" y="156"/>
                      </a:moveTo>
                      <a:lnTo>
                        <a:pt x="0" y="156"/>
                      </a:lnTo>
                      <a:lnTo>
                        <a:pt x="8" y="122"/>
                      </a:lnTo>
                      <a:lnTo>
                        <a:pt x="18" y="92"/>
                      </a:lnTo>
                      <a:lnTo>
                        <a:pt x="30" y="66"/>
                      </a:lnTo>
                      <a:lnTo>
                        <a:pt x="44" y="44"/>
                      </a:lnTo>
                      <a:lnTo>
                        <a:pt x="60" y="24"/>
                      </a:lnTo>
                      <a:lnTo>
                        <a:pt x="78" y="12"/>
                      </a:lnTo>
                      <a:lnTo>
                        <a:pt x="86" y="6"/>
                      </a:lnTo>
                      <a:lnTo>
                        <a:pt x="96" y="2"/>
                      </a:lnTo>
                      <a:lnTo>
                        <a:pt x="106" y="0"/>
                      </a:lnTo>
                      <a:lnTo>
                        <a:pt x="116" y="0"/>
                      </a:lnTo>
                      <a:lnTo>
                        <a:pt x="116" y="0"/>
                      </a:lnTo>
                      <a:lnTo>
                        <a:pt x="126" y="0"/>
                      </a:lnTo>
                      <a:lnTo>
                        <a:pt x="136" y="2"/>
                      </a:lnTo>
                      <a:lnTo>
                        <a:pt x="146" y="6"/>
                      </a:lnTo>
                      <a:lnTo>
                        <a:pt x="154" y="12"/>
                      </a:lnTo>
                      <a:lnTo>
                        <a:pt x="172" y="26"/>
                      </a:lnTo>
                      <a:lnTo>
                        <a:pt x="188" y="44"/>
                      </a:lnTo>
                      <a:lnTo>
                        <a:pt x="202" y="66"/>
                      </a:lnTo>
                      <a:lnTo>
                        <a:pt x="214" y="94"/>
                      </a:lnTo>
                      <a:lnTo>
                        <a:pt x="224" y="122"/>
                      </a:lnTo>
                      <a:lnTo>
                        <a:pt x="232" y="156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Freeform 20"/>
                <p:cNvSpPr>
                  <a:spLocks/>
                </p:cNvSpPr>
                <p:nvPr/>
              </p:nvSpPr>
              <p:spPr bwMode="auto">
                <a:xfrm>
                  <a:off x="5243992" y="4319389"/>
                  <a:ext cx="542925" cy="317500"/>
                </a:xfrm>
                <a:custGeom>
                  <a:avLst/>
                  <a:gdLst>
                    <a:gd name="T0" fmla="*/ 0 w 342"/>
                    <a:gd name="T1" fmla="*/ 0 h 200"/>
                    <a:gd name="T2" fmla="*/ 196 w 342"/>
                    <a:gd name="T3" fmla="*/ 0 h 200"/>
                    <a:gd name="T4" fmla="*/ 266 w 342"/>
                    <a:gd name="T5" fmla="*/ 0 h 200"/>
                    <a:gd name="T6" fmla="*/ 266 w 342"/>
                    <a:gd name="T7" fmla="*/ 0 h 200"/>
                    <a:gd name="T8" fmla="*/ 282 w 342"/>
                    <a:gd name="T9" fmla="*/ 2 h 200"/>
                    <a:gd name="T10" fmla="*/ 296 w 342"/>
                    <a:gd name="T11" fmla="*/ 8 h 200"/>
                    <a:gd name="T12" fmla="*/ 308 w 342"/>
                    <a:gd name="T13" fmla="*/ 16 h 200"/>
                    <a:gd name="T14" fmla="*/ 320 w 342"/>
                    <a:gd name="T15" fmla="*/ 28 h 200"/>
                    <a:gd name="T16" fmla="*/ 330 w 342"/>
                    <a:gd name="T17" fmla="*/ 44 h 200"/>
                    <a:gd name="T18" fmla="*/ 336 w 342"/>
                    <a:gd name="T19" fmla="*/ 60 h 200"/>
                    <a:gd name="T20" fmla="*/ 340 w 342"/>
                    <a:gd name="T21" fmla="*/ 80 h 200"/>
                    <a:gd name="T22" fmla="*/ 342 w 342"/>
                    <a:gd name="T23" fmla="*/ 100 h 200"/>
                    <a:gd name="T24" fmla="*/ 342 w 342"/>
                    <a:gd name="T25" fmla="*/ 100 h 200"/>
                    <a:gd name="T26" fmla="*/ 342 w 342"/>
                    <a:gd name="T27" fmla="*/ 100 h 200"/>
                    <a:gd name="T28" fmla="*/ 340 w 342"/>
                    <a:gd name="T29" fmla="*/ 120 h 200"/>
                    <a:gd name="T30" fmla="*/ 336 w 342"/>
                    <a:gd name="T31" fmla="*/ 140 h 200"/>
                    <a:gd name="T32" fmla="*/ 330 w 342"/>
                    <a:gd name="T33" fmla="*/ 156 h 200"/>
                    <a:gd name="T34" fmla="*/ 320 w 342"/>
                    <a:gd name="T35" fmla="*/ 172 h 200"/>
                    <a:gd name="T36" fmla="*/ 308 w 342"/>
                    <a:gd name="T37" fmla="*/ 184 h 200"/>
                    <a:gd name="T38" fmla="*/ 296 w 342"/>
                    <a:gd name="T39" fmla="*/ 194 h 200"/>
                    <a:gd name="T40" fmla="*/ 282 w 342"/>
                    <a:gd name="T41" fmla="*/ 198 h 200"/>
                    <a:gd name="T42" fmla="*/ 266 w 342"/>
                    <a:gd name="T43" fmla="*/ 200 h 200"/>
                    <a:gd name="T44" fmla="*/ 196 w 342"/>
                    <a:gd name="T45" fmla="*/ 200 h 200"/>
                    <a:gd name="T46" fmla="*/ 0 w 342"/>
                    <a:gd name="T47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0" y="0"/>
                      </a:moveTo>
                      <a:lnTo>
                        <a:pt x="196" y="0"/>
                      </a:lnTo>
                      <a:lnTo>
                        <a:pt x="266" y="0"/>
                      </a:lnTo>
                      <a:lnTo>
                        <a:pt x="266" y="0"/>
                      </a:lnTo>
                      <a:lnTo>
                        <a:pt x="282" y="2"/>
                      </a:lnTo>
                      <a:lnTo>
                        <a:pt x="296" y="8"/>
                      </a:lnTo>
                      <a:lnTo>
                        <a:pt x="308" y="16"/>
                      </a:lnTo>
                      <a:lnTo>
                        <a:pt x="320" y="28"/>
                      </a:lnTo>
                      <a:lnTo>
                        <a:pt x="330" y="44"/>
                      </a:lnTo>
                      <a:lnTo>
                        <a:pt x="336" y="60"/>
                      </a:lnTo>
                      <a:lnTo>
                        <a:pt x="340" y="8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0" y="120"/>
                      </a:lnTo>
                      <a:lnTo>
                        <a:pt x="336" y="140"/>
                      </a:lnTo>
                      <a:lnTo>
                        <a:pt x="330" y="156"/>
                      </a:lnTo>
                      <a:lnTo>
                        <a:pt x="320" y="172"/>
                      </a:lnTo>
                      <a:lnTo>
                        <a:pt x="308" y="184"/>
                      </a:lnTo>
                      <a:lnTo>
                        <a:pt x="296" y="194"/>
                      </a:lnTo>
                      <a:lnTo>
                        <a:pt x="282" y="198"/>
                      </a:lnTo>
                      <a:lnTo>
                        <a:pt x="266" y="200"/>
                      </a:lnTo>
                      <a:lnTo>
                        <a:pt x="196" y="200"/>
                      </a:lnTo>
                      <a:lnTo>
                        <a:pt x="0" y="20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Freeform 21"/>
                <p:cNvSpPr>
                  <a:spLocks/>
                </p:cNvSpPr>
                <p:nvPr/>
              </p:nvSpPr>
              <p:spPr bwMode="auto">
                <a:xfrm>
                  <a:off x="6059967" y="4319389"/>
                  <a:ext cx="542925" cy="317500"/>
                </a:xfrm>
                <a:custGeom>
                  <a:avLst/>
                  <a:gdLst>
                    <a:gd name="T0" fmla="*/ 342 w 342"/>
                    <a:gd name="T1" fmla="*/ 200 h 200"/>
                    <a:gd name="T2" fmla="*/ 146 w 342"/>
                    <a:gd name="T3" fmla="*/ 200 h 200"/>
                    <a:gd name="T4" fmla="*/ 76 w 342"/>
                    <a:gd name="T5" fmla="*/ 200 h 200"/>
                    <a:gd name="T6" fmla="*/ 76 w 342"/>
                    <a:gd name="T7" fmla="*/ 200 h 200"/>
                    <a:gd name="T8" fmla="*/ 60 w 342"/>
                    <a:gd name="T9" fmla="*/ 198 h 200"/>
                    <a:gd name="T10" fmla="*/ 46 w 342"/>
                    <a:gd name="T11" fmla="*/ 194 h 200"/>
                    <a:gd name="T12" fmla="*/ 34 w 342"/>
                    <a:gd name="T13" fmla="*/ 184 h 200"/>
                    <a:gd name="T14" fmla="*/ 22 w 342"/>
                    <a:gd name="T15" fmla="*/ 172 h 200"/>
                    <a:gd name="T16" fmla="*/ 12 w 342"/>
                    <a:gd name="T17" fmla="*/ 156 h 200"/>
                    <a:gd name="T18" fmla="*/ 6 w 342"/>
                    <a:gd name="T19" fmla="*/ 140 h 200"/>
                    <a:gd name="T20" fmla="*/ 2 w 342"/>
                    <a:gd name="T21" fmla="*/ 120 h 200"/>
                    <a:gd name="T22" fmla="*/ 0 w 342"/>
                    <a:gd name="T23" fmla="*/ 100 h 200"/>
                    <a:gd name="T24" fmla="*/ 0 w 342"/>
                    <a:gd name="T25" fmla="*/ 100 h 200"/>
                    <a:gd name="T26" fmla="*/ 0 w 342"/>
                    <a:gd name="T27" fmla="*/ 100 h 200"/>
                    <a:gd name="T28" fmla="*/ 2 w 342"/>
                    <a:gd name="T29" fmla="*/ 80 h 200"/>
                    <a:gd name="T30" fmla="*/ 6 w 342"/>
                    <a:gd name="T31" fmla="*/ 60 h 200"/>
                    <a:gd name="T32" fmla="*/ 12 w 342"/>
                    <a:gd name="T33" fmla="*/ 44 h 200"/>
                    <a:gd name="T34" fmla="*/ 22 w 342"/>
                    <a:gd name="T35" fmla="*/ 28 h 200"/>
                    <a:gd name="T36" fmla="*/ 34 w 342"/>
                    <a:gd name="T37" fmla="*/ 16 h 200"/>
                    <a:gd name="T38" fmla="*/ 46 w 342"/>
                    <a:gd name="T39" fmla="*/ 8 h 200"/>
                    <a:gd name="T40" fmla="*/ 60 w 342"/>
                    <a:gd name="T41" fmla="*/ 2 h 200"/>
                    <a:gd name="T42" fmla="*/ 76 w 342"/>
                    <a:gd name="T43" fmla="*/ 0 h 200"/>
                    <a:gd name="T44" fmla="*/ 146 w 342"/>
                    <a:gd name="T45" fmla="*/ 0 h 200"/>
                    <a:gd name="T46" fmla="*/ 342 w 342"/>
                    <a:gd name="T47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342" y="200"/>
                      </a:moveTo>
                      <a:lnTo>
                        <a:pt x="146" y="200"/>
                      </a:lnTo>
                      <a:lnTo>
                        <a:pt x="76" y="200"/>
                      </a:lnTo>
                      <a:lnTo>
                        <a:pt x="76" y="200"/>
                      </a:lnTo>
                      <a:lnTo>
                        <a:pt x="60" y="198"/>
                      </a:lnTo>
                      <a:lnTo>
                        <a:pt x="46" y="194"/>
                      </a:lnTo>
                      <a:lnTo>
                        <a:pt x="34" y="184"/>
                      </a:lnTo>
                      <a:lnTo>
                        <a:pt x="22" y="172"/>
                      </a:lnTo>
                      <a:lnTo>
                        <a:pt x="12" y="156"/>
                      </a:lnTo>
                      <a:lnTo>
                        <a:pt x="6" y="140"/>
                      </a:lnTo>
                      <a:lnTo>
                        <a:pt x="2" y="12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2" y="80"/>
                      </a:lnTo>
                      <a:lnTo>
                        <a:pt x="6" y="60"/>
                      </a:lnTo>
                      <a:lnTo>
                        <a:pt x="12" y="44"/>
                      </a:lnTo>
                      <a:lnTo>
                        <a:pt x="22" y="28"/>
                      </a:lnTo>
                      <a:lnTo>
                        <a:pt x="34" y="16"/>
                      </a:lnTo>
                      <a:lnTo>
                        <a:pt x="46" y="8"/>
                      </a:lnTo>
                      <a:lnTo>
                        <a:pt x="60" y="2"/>
                      </a:lnTo>
                      <a:lnTo>
                        <a:pt x="76" y="0"/>
                      </a:lnTo>
                      <a:lnTo>
                        <a:pt x="146" y="0"/>
                      </a:lnTo>
                      <a:lnTo>
                        <a:pt x="342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Line 22"/>
                <p:cNvSpPr>
                  <a:spLocks noChangeShapeType="1"/>
                </p:cNvSpPr>
                <p:nvPr/>
              </p:nvSpPr>
              <p:spPr bwMode="auto">
                <a:xfrm>
                  <a:off x="5278917" y="4103489"/>
                  <a:ext cx="1285875" cy="0"/>
                </a:xfrm>
                <a:prstGeom prst="line">
                  <a:avLst/>
                </a:pr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Line 23"/>
                <p:cNvSpPr>
                  <a:spLocks noChangeShapeType="1"/>
                </p:cNvSpPr>
                <p:nvPr/>
              </p:nvSpPr>
              <p:spPr bwMode="auto">
                <a:xfrm>
                  <a:off x="5288442" y="4830564"/>
                  <a:ext cx="1276350" cy="0"/>
                </a:xfrm>
                <a:prstGeom prst="line">
                  <a:avLst/>
                </a:pr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Freeform 24"/>
                <p:cNvSpPr>
                  <a:spLocks/>
                </p:cNvSpPr>
                <p:nvPr/>
              </p:nvSpPr>
              <p:spPr bwMode="auto">
                <a:xfrm>
                  <a:off x="5821842" y="4008239"/>
                  <a:ext cx="212725" cy="92075"/>
                </a:xfrm>
                <a:custGeom>
                  <a:avLst/>
                  <a:gdLst>
                    <a:gd name="T0" fmla="*/ 134 w 134"/>
                    <a:gd name="T1" fmla="*/ 58 h 58"/>
                    <a:gd name="T2" fmla="*/ 134 w 134"/>
                    <a:gd name="T3" fmla="*/ 58 h 58"/>
                    <a:gd name="T4" fmla="*/ 132 w 134"/>
                    <a:gd name="T5" fmla="*/ 46 h 58"/>
                    <a:gd name="T6" fmla="*/ 130 w 134"/>
                    <a:gd name="T7" fmla="*/ 36 h 58"/>
                    <a:gd name="T8" fmla="*/ 122 w 134"/>
                    <a:gd name="T9" fmla="*/ 26 h 58"/>
                    <a:gd name="T10" fmla="*/ 114 w 134"/>
                    <a:gd name="T11" fmla="*/ 16 h 58"/>
                    <a:gd name="T12" fmla="*/ 104 w 134"/>
                    <a:gd name="T13" fmla="*/ 10 h 58"/>
                    <a:gd name="T14" fmla="*/ 94 w 134"/>
                    <a:gd name="T15" fmla="*/ 4 h 58"/>
                    <a:gd name="T16" fmla="*/ 80 w 134"/>
                    <a:gd name="T17" fmla="*/ 0 h 58"/>
                    <a:gd name="T18" fmla="*/ 68 w 134"/>
                    <a:gd name="T19" fmla="*/ 0 h 58"/>
                    <a:gd name="T20" fmla="*/ 68 w 134"/>
                    <a:gd name="T21" fmla="*/ 0 h 58"/>
                    <a:gd name="T22" fmla="*/ 54 w 134"/>
                    <a:gd name="T23" fmla="*/ 0 h 58"/>
                    <a:gd name="T24" fmla="*/ 42 w 134"/>
                    <a:gd name="T25" fmla="*/ 4 h 58"/>
                    <a:gd name="T26" fmla="*/ 30 w 134"/>
                    <a:gd name="T27" fmla="*/ 10 h 58"/>
                    <a:gd name="T28" fmla="*/ 20 w 134"/>
                    <a:gd name="T29" fmla="*/ 16 h 58"/>
                    <a:gd name="T30" fmla="*/ 12 w 134"/>
                    <a:gd name="T31" fmla="*/ 26 h 58"/>
                    <a:gd name="T32" fmla="*/ 6 w 134"/>
                    <a:gd name="T33" fmla="*/ 36 h 58"/>
                    <a:gd name="T34" fmla="*/ 2 w 134"/>
                    <a:gd name="T35" fmla="*/ 46 h 58"/>
                    <a:gd name="T36" fmla="*/ 0 w 134"/>
                    <a:gd name="T3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134" y="58"/>
                      </a:moveTo>
                      <a:lnTo>
                        <a:pt x="134" y="58"/>
                      </a:lnTo>
                      <a:lnTo>
                        <a:pt x="132" y="46"/>
                      </a:lnTo>
                      <a:lnTo>
                        <a:pt x="130" y="36"/>
                      </a:lnTo>
                      <a:lnTo>
                        <a:pt x="122" y="26"/>
                      </a:lnTo>
                      <a:lnTo>
                        <a:pt x="114" y="16"/>
                      </a:lnTo>
                      <a:lnTo>
                        <a:pt x="104" y="10"/>
                      </a:lnTo>
                      <a:lnTo>
                        <a:pt x="94" y="4"/>
                      </a:lnTo>
                      <a:lnTo>
                        <a:pt x="80" y="0"/>
                      </a:lnTo>
                      <a:lnTo>
                        <a:pt x="68" y="0"/>
                      </a:lnTo>
                      <a:lnTo>
                        <a:pt x="68" y="0"/>
                      </a:lnTo>
                      <a:lnTo>
                        <a:pt x="54" y="0"/>
                      </a:lnTo>
                      <a:lnTo>
                        <a:pt x="42" y="4"/>
                      </a:lnTo>
                      <a:lnTo>
                        <a:pt x="30" y="10"/>
                      </a:lnTo>
                      <a:lnTo>
                        <a:pt x="20" y="16"/>
                      </a:lnTo>
                      <a:lnTo>
                        <a:pt x="12" y="26"/>
                      </a:lnTo>
                      <a:lnTo>
                        <a:pt x="6" y="36"/>
                      </a:lnTo>
                      <a:lnTo>
                        <a:pt x="2" y="46"/>
                      </a:lnTo>
                      <a:lnTo>
                        <a:pt x="0" y="58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Freeform 25"/>
                <p:cNvSpPr>
                  <a:spLocks/>
                </p:cNvSpPr>
                <p:nvPr/>
              </p:nvSpPr>
              <p:spPr bwMode="auto">
                <a:xfrm>
                  <a:off x="5818667" y="4830564"/>
                  <a:ext cx="212725" cy="92075"/>
                </a:xfrm>
                <a:custGeom>
                  <a:avLst/>
                  <a:gdLst>
                    <a:gd name="T0" fmla="*/ 0 w 134"/>
                    <a:gd name="T1" fmla="*/ 0 h 58"/>
                    <a:gd name="T2" fmla="*/ 0 w 134"/>
                    <a:gd name="T3" fmla="*/ 0 h 58"/>
                    <a:gd name="T4" fmla="*/ 0 w 134"/>
                    <a:gd name="T5" fmla="*/ 12 h 58"/>
                    <a:gd name="T6" fmla="*/ 4 w 134"/>
                    <a:gd name="T7" fmla="*/ 22 h 58"/>
                    <a:gd name="T8" fmla="*/ 10 w 134"/>
                    <a:gd name="T9" fmla="*/ 32 h 58"/>
                    <a:gd name="T10" fmla="*/ 18 w 134"/>
                    <a:gd name="T11" fmla="*/ 42 h 58"/>
                    <a:gd name="T12" fmla="*/ 28 w 134"/>
                    <a:gd name="T13" fmla="*/ 48 h 58"/>
                    <a:gd name="T14" fmla="*/ 40 w 134"/>
                    <a:gd name="T15" fmla="*/ 54 h 58"/>
                    <a:gd name="T16" fmla="*/ 52 w 134"/>
                    <a:gd name="T17" fmla="*/ 58 h 58"/>
                    <a:gd name="T18" fmla="*/ 66 w 134"/>
                    <a:gd name="T19" fmla="*/ 58 h 58"/>
                    <a:gd name="T20" fmla="*/ 66 w 134"/>
                    <a:gd name="T21" fmla="*/ 58 h 58"/>
                    <a:gd name="T22" fmla="*/ 80 w 134"/>
                    <a:gd name="T23" fmla="*/ 58 h 58"/>
                    <a:gd name="T24" fmla="*/ 92 w 134"/>
                    <a:gd name="T25" fmla="*/ 54 h 58"/>
                    <a:gd name="T26" fmla="*/ 104 w 134"/>
                    <a:gd name="T27" fmla="*/ 48 h 58"/>
                    <a:gd name="T28" fmla="*/ 114 w 134"/>
                    <a:gd name="T29" fmla="*/ 42 h 58"/>
                    <a:gd name="T30" fmla="*/ 122 w 134"/>
                    <a:gd name="T31" fmla="*/ 32 h 58"/>
                    <a:gd name="T32" fmla="*/ 128 w 134"/>
                    <a:gd name="T33" fmla="*/ 22 h 58"/>
                    <a:gd name="T34" fmla="*/ 132 w 134"/>
                    <a:gd name="T35" fmla="*/ 12 h 58"/>
                    <a:gd name="T36" fmla="*/ 134 w 134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4" y="22"/>
                      </a:lnTo>
                      <a:lnTo>
                        <a:pt x="10" y="32"/>
                      </a:lnTo>
                      <a:lnTo>
                        <a:pt x="18" y="42"/>
                      </a:lnTo>
                      <a:lnTo>
                        <a:pt x="28" y="48"/>
                      </a:lnTo>
                      <a:lnTo>
                        <a:pt x="40" y="54"/>
                      </a:lnTo>
                      <a:lnTo>
                        <a:pt x="52" y="58"/>
                      </a:lnTo>
                      <a:lnTo>
                        <a:pt x="66" y="58"/>
                      </a:lnTo>
                      <a:lnTo>
                        <a:pt x="66" y="58"/>
                      </a:lnTo>
                      <a:lnTo>
                        <a:pt x="80" y="58"/>
                      </a:lnTo>
                      <a:lnTo>
                        <a:pt x="92" y="54"/>
                      </a:lnTo>
                      <a:lnTo>
                        <a:pt x="104" y="48"/>
                      </a:lnTo>
                      <a:lnTo>
                        <a:pt x="114" y="42"/>
                      </a:lnTo>
                      <a:lnTo>
                        <a:pt x="122" y="32"/>
                      </a:lnTo>
                      <a:lnTo>
                        <a:pt x="128" y="22"/>
                      </a:lnTo>
                      <a:lnTo>
                        <a:pt x="132" y="12"/>
                      </a:lnTo>
                      <a:lnTo>
                        <a:pt x="134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Freeform 26"/>
                <p:cNvSpPr>
                  <a:spLocks/>
                </p:cNvSpPr>
                <p:nvPr/>
              </p:nvSpPr>
              <p:spPr bwMode="auto">
                <a:xfrm>
                  <a:off x="5910742" y="403681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6 h 20"/>
                    <a:gd name="T8" fmla="*/ 16 w 22"/>
                    <a:gd name="T9" fmla="*/ 18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8 w 22"/>
                    <a:gd name="T15" fmla="*/ 18 h 20"/>
                    <a:gd name="T16" fmla="*/ 4 w 22"/>
                    <a:gd name="T17" fmla="*/ 16 h 20"/>
                    <a:gd name="T18" fmla="*/ 2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2 w 22"/>
                    <a:gd name="T25" fmla="*/ 6 h 20"/>
                    <a:gd name="T26" fmla="*/ 4 w 22"/>
                    <a:gd name="T27" fmla="*/ 2 h 20"/>
                    <a:gd name="T28" fmla="*/ 8 w 22"/>
                    <a:gd name="T29" fmla="*/ 0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0 h 20"/>
                    <a:gd name="T36" fmla="*/ 20 w 22"/>
                    <a:gd name="T37" fmla="*/ 2 h 20"/>
                    <a:gd name="T38" fmla="*/ 22 w 22"/>
                    <a:gd name="T39" fmla="*/ 6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6"/>
                      </a:lnTo>
                      <a:lnTo>
                        <a:pt x="16" y="18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8" y="18"/>
                      </a:lnTo>
                      <a:lnTo>
                        <a:pt x="4" y="16"/>
                      </a:lnTo>
                      <a:lnTo>
                        <a:pt x="2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2" y="6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20" y="2"/>
                      </a:lnTo>
                      <a:lnTo>
                        <a:pt x="22" y="6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Freeform 27"/>
                <p:cNvSpPr>
                  <a:spLocks/>
                </p:cNvSpPr>
                <p:nvPr/>
              </p:nvSpPr>
              <p:spPr bwMode="auto">
                <a:xfrm>
                  <a:off x="5901217" y="485596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8 h 20"/>
                    <a:gd name="T8" fmla="*/ 16 w 22"/>
                    <a:gd name="T9" fmla="*/ 20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6 w 22"/>
                    <a:gd name="T15" fmla="*/ 20 h 20"/>
                    <a:gd name="T16" fmla="*/ 4 w 22"/>
                    <a:gd name="T17" fmla="*/ 18 h 20"/>
                    <a:gd name="T18" fmla="*/ 0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0 w 22"/>
                    <a:gd name="T25" fmla="*/ 8 h 20"/>
                    <a:gd name="T26" fmla="*/ 4 w 22"/>
                    <a:gd name="T27" fmla="*/ 4 h 20"/>
                    <a:gd name="T28" fmla="*/ 6 w 22"/>
                    <a:gd name="T29" fmla="*/ 2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2 h 20"/>
                    <a:gd name="T36" fmla="*/ 20 w 22"/>
                    <a:gd name="T37" fmla="*/ 4 h 20"/>
                    <a:gd name="T38" fmla="*/ 22 w 22"/>
                    <a:gd name="T39" fmla="*/ 8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8"/>
                      </a:lnTo>
                      <a:lnTo>
                        <a:pt x="16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6" y="20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2"/>
                      </a:lnTo>
                      <a:lnTo>
                        <a:pt x="20" y="4"/>
                      </a:lnTo>
                      <a:lnTo>
                        <a:pt x="22" y="8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3106" name="TextBox 1"/>
            <p:cNvSpPr txBox="1">
              <a:spLocks noChangeArrowheads="1"/>
            </p:cNvSpPr>
            <p:nvPr/>
          </p:nvSpPr>
          <p:spPr bwMode="auto">
            <a:xfrm rot="-1800000">
              <a:off x="1433951" y="1834492"/>
              <a:ext cx="12368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>
                  <a:solidFill>
                    <a:srgbClr val="002060"/>
                  </a:solidFill>
                </a:rPr>
                <a:t>Your Name</a:t>
              </a:r>
            </a:p>
          </p:txBody>
        </p:sp>
      </p:grpSp>
      <p:grpSp>
        <p:nvGrpSpPr>
          <p:cNvPr id="3076" name="Group 5"/>
          <p:cNvGrpSpPr>
            <a:grpSpLocks/>
          </p:cNvGrpSpPr>
          <p:nvPr/>
        </p:nvGrpSpPr>
        <p:grpSpPr bwMode="auto">
          <a:xfrm>
            <a:off x="2665413" y="1116013"/>
            <a:ext cx="1400175" cy="2036762"/>
            <a:chOff x="2665468" y="1115707"/>
            <a:chExt cx="1399916" cy="2036280"/>
          </a:xfrm>
        </p:grpSpPr>
        <p:sp>
          <p:nvSpPr>
            <p:cNvPr id="26" name="Freeform 5"/>
            <p:cNvSpPr>
              <a:spLocks/>
            </p:cNvSpPr>
            <p:nvPr/>
          </p:nvSpPr>
          <p:spPr bwMode="auto">
            <a:xfrm rot="15300000">
              <a:off x="2434582" y="1521185"/>
              <a:ext cx="2036280" cy="1225323"/>
            </a:xfrm>
            <a:custGeom>
              <a:avLst/>
              <a:gdLst>
                <a:gd name="T0" fmla="*/ 96 w 1592"/>
                <a:gd name="T1" fmla="*/ 934 h 958"/>
                <a:gd name="T2" fmla="*/ 76 w 1592"/>
                <a:gd name="T3" fmla="*/ 932 h 958"/>
                <a:gd name="T4" fmla="*/ 42 w 1592"/>
                <a:gd name="T5" fmla="*/ 918 h 958"/>
                <a:gd name="T6" fmla="*/ 16 w 1592"/>
                <a:gd name="T7" fmla="*/ 892 h 958"/>
                <a:gd name="T8" fmla="*/ 2 w 1592"/>
                <a:gd name="T9" fmla="*/ 856 h 958"/>
                <a:gd name="T10" fmla="*/ 0 w 1592"/>
                <a:gd name="T11" fmla="*/ 98 h 958"/>
                <a:gd name="T12" fmla="*/ 2 w 1592"/>
                <a:gd name="T13" fmla="*/ 78 h 958"/>
                <a:gd name="T14" fmla="*/ 16 w 1592"/>
                <a:gd name="T15" fmla="*/ 44 h 958"/>
                <a:gd name="T16" fmla="*/ 42 w 1592"/>
                <a:gd name="T17" fmla="*/ 18 h 958"/>
                <a:gd name="T18" fmla="*/ 76 w 1592"/>
                <a:gd name="T19" fmla="*/ 2 h 958"/>
                <a:gd name="T20" fmla="*/ 1496 w 1592"/>
                <a:gd name="T21" fmla="*/ 0 h 958"/>
                <a:gd name="T22" fmla="*/ 1516 w 1592"/>
                <a:gd name="T23" fmla="*/ 2 h 958"/>
                <a:gd name="T24" fmla="*/ 1550 w 1592"/>
                <a:gd name="T25" fmla="*/ 18 h 958"/>
                <a:gd name="T26" fmla="*/ 1576 w 1592"/>
                <a:gd name="T27" fmla="*/ 44 h 958"/>
                <a:gd name="T28" fmla="*/ 1590 w 1592"/>
                <a:gd name="T29" fmla="*/ 78 h 958"/>
                <a:gd name="T30" fmla="*/ 1592 w 1592"/>
                <a:gd name="T31" fmla="*/ 742 h 958"/>
                <a:gd name="T32" fmla="*/ 1590 w 1592"/>
                <a:gd name="T33" fmla="*/ 750 h 958"/>
                <a:gd name="T34" fmla="*/ 1584 w 1592"/>
                <a:gd name="T35" fmla="*/ 762 h 958"/>
                <a:gd name="T36" fmla="*/ 1418 w 1592"/>
                <a:gd name="T37" fmla="*/ 928 h 958"/>
                <a:gd name="T38" fmla="*/ 1414 w 1592"/>
                <a:gd name="T39" fmla="*/ 932 h 958"/>
                <a:gd name="T40" fmla="*/ 1400 w 1592"/>
                <a:gd name="T41" fmla="*/ 934 h 958"/>
                <a:gd name="T42" fmla="*/ 1288 w 1592"/>
                <a:gd name="T43" fmla="*/ 934 h 958"/>
                <a:gd name="T44" fmla="*/ 1280 w 1592"/>
                <a:gd name="T45" fmla="*/ 934 h 958"/>
                <a:gd name="T46" fmla="*/ 1272 w 1592"/>
                <a:gd name="T47" fmla="*/ 940 h 958"/>
                <a:gd name="T48" fmla="*/ 1264 w 1592"/>
                <a:gd name="T49" fmla="*/ 950 h 958"/>
                <a:gd name="T50" fmla="*/ 1264 w 1592"/>
                <a:gd name="T51" fmla="*/ 956 h 958"/>
                <a:gd name="T52" fmla="*/ 1262 w 1592"/>
                <a:gd name="T53" fmla="*/ 958 h 958"/>
                <a:gd name="T54" fmla="*/ 186 w 1592"/>
                <a:gd name="T55" fmla="*/ 958 h 958"/>
                <a:gd name="T56" fmla="*/ 180 w 1592"/>
                <a:gd name="T57" fmla="*/ 956 h 958"/>
                <a:gd name="T58" fmla="*/ 174 w 1592"/>
                <a:gd name="T59" fmla="*/ 950 h 958"/>
                <a:gd name="T60" fmla="*/ 156 w 1592"/>
                <a:gd name="T61" fmla="*/ 936 h 958"/>
                <a:gd name="T62" fmla="*/ 144 w 1592"/>
                <a:gd name="T63" fmla="*/ 934 h 958"/>
                <a:gd name="T64" fmla="*/ 142 w 1592"/>
                <a:gd name="T65" fmla="*/ 934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2" h="958">
                  <a:moveTo>
                    <a:pt x="142" y="934"/>
                  </a:moveTo>
                  <a:lnTo>
                    <a:pt x="96" y="934"/>
                  </a:lnTo>
                  <a:lnTo>
                    <a:pt x="96" y="934"/>
                  </a:lnTo>
                  <a:lnTo>
                    <a:pt x="76" y="932"/>
                  </a:lnTo>
                  <a:lnTo>
                    <a:pt x="58" y="926"/>
                  </a:lnTo>
                  <a:lnTo>
                    <a:pt x="42" y="918"/>
                  </a:lnTo>
                  <a:lnTo>
                    <a:pt x="28" y="906"/>
                  </a:lnTo>
                  <a:lnTo>
                    <a:pt x="16" y="892"/>
                  </a:lnTo>
                  <a:lnTo>
                    <a:pt x="8" y="874"/>
                  </a:lnTo>
                  <a:lnTo>
                    <a:pt x="2" y="856"/>
                  </a:lnTo>
                  <a:lnTo>
                    <a:pt x="0" y="83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4"/>
                  </a:lnTo>
                  <a:lnTo>
                    <a:pt x="28" y="30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516" y="2"/>
                  </a:lnTo>
                  <a:lnTo>
                    <a:pt x="1534" y="8"/>
                  </a:lnTo>
                  <a:lnTo>
                    <a:pt x="1550" y="18"/>
                  </a:lnTo>
                  <a:lnTo>
                    <a:pt x="1564" y="30"/>
                  </a:lnTo>
                  <a:lnTo>
                    <a:pt x="1576" y="44"/>
                  </a:lnTo>
                  <a:lnTo>
                    <a:pt x="1584" y="60"/>
                  </a:lnTo>
                  <a:lnTo>
                    <a:pt x="1590" y="78"/>
                  </a:lnTo>
                  <a:lnTo>
                    <a:pt x="1592" y="98"/>
                  </a:lnTo>
                  <a:lnTo>
                    <a:pt x="1592" y="742"/>
                  </a:lnTo>
                  <a:lnTo>
                    <a:pt x="1592" y="742"/>
                  </a:lnTo>
                  <a:lnTo>
                    <a:pt x="1590" y="750"/>
                  </a:lnTo>
                  <a:lnTo>
                    <a:pt x="1588" y="756"/>
                  </a:lnTo>
                  <a:lnTo>
                    <a:pt x="1584" y="762"/>
                  </a:lnTo>
                  <a:lnTo>
                    <a:pt x="1584" y="762"/>
                  </a:lnTo>
                  <a:lnTo>
                    <a:pt x="1418" y="928"/>
                  </a:lnTo>
                  <a:lnTo>
                    <a:pt x="1418" y="928"/>
                  </a:lnTo>
                  <a:lnTo>
                    <a:pt x="1414" y="932"/>
                  </a:lnTo>
                  <a:lnTo>
                    <a:pt x="1408" y="934"/>
                  </a:lnTo>
                  <a:lnTo>
                    <a:pt x="1400" y="934"/>
                  </a:lnTo>
                  <a:lnTo>
                    <a:pt x="1292" y="934"/>
                  </a:lnTo>
                  <a:lnTo>
                    <a:pt x="1288" y="934"/>
                  </a:lnTo>
                  <a:lnTo>
                    <a:pt x="1288" y="934"/>
                  </a:lnTo>
                  <a:lnTo>
                    <a:pt x="1280" y="934"/>
                  </a:lnTo>
                  <a:lnTo>
                    <a:pt x="1276" y="936"/>
                  </a:lnTo>
                  <a:lnTo>
                    <a:pt x="1272" y="940"/>
                  </a:lnTo>
                  <a:lnTo>
                    <a:pt x="1268" y="942"/>
                  </a:lnTo>
                  <a:lnTo>
                    <a:pt x="1264" y="950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2" y="958"/>
                  </a:lnTo>
                  <a:lnTo>
                    <a:pt x="186" y="958"/>
                  </a:lnTo>
                  <a:lnTo>
                    <a:pt x="186" y="958"/>
                  </a:lnTo>
                  <a:lnTo>
                    <a:pt x="184" y="958"/>
                  </a:lnTo>
                  <a:lnTo>
                    <a:pt x="180" y="956"/>
                  </a:lnTo>
                  <a:lnTo>
                    <a:pt x="180" y="956"/>
                  </a:lnTo>
                  <a:lnTo>
                    <a:pt x="174" y="950"/>
                  </a:lnTo>
                  <a:lnTo>
                    <a:pt x="166" y="942"/>
                  </a:lnTo>
                  <a:lnTo>
                    <a:pt x="156" y="936"/>
                  </a:lnTo>
                  <a:lnTo>
                    <a:pt x="150" y="934"/>
                  </a:lnTo>
                  <a:lnTo>
                    <a:pt x="144" y="934"/>
                  </a:lnTo>
                  <a:lnTo>
                    <a:pt x="144" y="934"/>
                  </a:lnTo>
                  <a:lnTo>
                    <a:pt x="142" y="934"/>
                  </a:lnTo>
                </a:path>
              </a:pathLst>
            </a:cu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30000">
                  <a:srgbClr val="FFFF00"/>
                </a:gs>
              </a:gsLst>
              <a:lin ang="189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n-lt"/>
                  <a:cs typeface="+mn-cs"/>
                </a:rPr>
                <a:t>z</a:t>
              </a:r>
              <a:endParaRPr lang="en-GB" sz="1400" dirty="0">
                <a:latin typeface="+mn-lt"/>
                <a:cs typeface="+mn-cs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 rot="15300000">
              <a:off x="2840792" y="2177029"/>
              <a:ext cx="1094884" cy="736744"/>
              <a:chOff x="1638323" y="1196752"/>
              <a:chExt cx="1358900" cy="914400"/>
            </a:xfrm>
            <a:gradFill flip="none" rotWithShape="1">
              <a:gsLst>
                <a:gs pos="63000">
                  <a:srgbClr val="C3922E"/>
                </a:gs>
                <a:gs pos="83000">
                  <a:srgbClr val="EED688"/>
                </a:gs>
                <a:gs pos="23000">
                  <a:srgbClr val="FFFBCC"/>
                </a:gs>
                <a:gs pos="0">
                  <a:srgbClr val="FBC926"/>
                </a:gs>
                <a:gs pos="95000">
                  <a:srgbClr val="FFFBCC"/>
                </a:gs>
              </a:gsLst>
              <a:lin ang="13500000" scaled="1"/>
              <a:tileRect/>
            </a:gradFill>
          </p:grpSpPr>
          <p:sp>
            <p:nvSpPr>
              <p:cNvPr id="29" name="Rounded Rectangle 28"/>
              <p:cNvSpPr/>
              <p:nvPr/>
            </p:nvSpPr>
            <p:spPr>
              <a:xfrm>
                <a:off x="1638323" y="1196752"/>
                <a:ext cx="1358900" cy="914400"/>
              </a:xfrm>
              <a:prstGeom prst="roundRect">
                <a:avLst>
                  <a:gd name="adj" fmla="val 22482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/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1638323" y="1196752"/>
                <a:ext cx="1358900" cy="914400"/>
                <a:chOff x="5243992" y="4008239"/>
                <a:chExt cx="1358900" cy="914400"/>
              </a:xfrm>
              <a:grpFill/>
            </p:grpSpPr>
            <p:sp>
              <p:nvSpPr>
                <p:cNvPr id="31" name="Freeform 11"/>
                <p:cNvSpPr>
                  <a:spLocks/>
                </p:cNvSpPr>
                <p:nvPr/>
              </p:nvSpPr>
              <p:spPr bwMode="auto">
                <a:xfrm>
                  <a:off x="5243992" y="4008239"/>
                  <a:ext cx="1355725" cy="914400"/>
                </a:xfrm>
                <a:custGeom>
                  <a:avLst/>
                  <a:gdLst>
                    <a:gd name="T0" fmla="*/ 854 w 854"/>
                    <a:gd name="T1" fmla="*/ 450 h 576"/>
                    <a:gd name="T2" fmla="*/ 850 w 854"/>
                    <a:gd name="T3" fmla="*/ 474 h 576"/>
                    <a:gd name="T4" fmla="*/ 842 w 854"/>
                    <a:gd name="T5" fmla="*/ 498 h 576"/>
                    <a:gd name="T6" fmla="*/ 830 w 854"/>
                    <a:gd name="T7" fmla="*/ 520 h 576"/>
                    <a:gd name="T8" fmla="*/ 812 w 854"/>
                    <a:gd name="T9" fmla="*/ 538 h 576"/>
                    <a:gd name="T10" fmla="*/ 790 w 854"/>
                    <a:gd name="T11" fmla="*/ 554 h 576"/>
                    <a:gd name="T12" fmla="*/ 766 w 854"/>
                    <a:gd name="T13" fmla="*/ 566 h 576"/>
                    <a:gd name="T14" fmla="*/ 740 w 854"/>
                    <a:gd name="T15" fmla="*/ 572 h 576"/>
                    <a:gd name="T16" fmla="*/ 710 w 854"/>
                    <a:gd name="T17" fmla="*/ 576 h 576"/>
                    <a:gd name="T18" fmla="*/ 144 w 854"/>
                    <a:gd name="T19" fmla="*/ 576 h 576"/>
                    <a:gd name="T20" fmla="*/ 114 w 854"/>
                    <a:gd name="T21" fmla="*/ 572 h 576"/>
                    <a:gd name="T22" fmla="*/ 88 w 854"/>
                    <a:gd name="T23" fmla="*/ 566 h 576"/>
                    <a:gd name="T24" fmla="*/ 64 w 854"/>
                    <a:gd name="T25" fmla="*/ 554 h 576"/>
                    <a:gd name="T26" fmla="*/ 42 w 854"/>
                    <a:gd name="T27" fmla="*/ 538 h 576"/>
                    <a:gd name="T28" fmla="*/ 26 w 854"/>
                    <a:gd name="T29" fmla="*/ 520 h 576"/>
                    <a:gd name="T30" fmla="*/ 12 w 854"/>
                    <a:gd name="T31" fmla="*/ 498 h 576"/>
                    <a:gd name="T32" fmla="*/ 4 w 854"/>
                    <a:gd name="T33" fmla="*/ 474 h 576"/>
                    <a:gd name="T34" fmla="*/ 0 w 854"/>
                    <a:gd name="T35" fmla="*/ 450 h 576"/>
                    <a:gd name="T36" fmla="*/ 0 w 854"/>
                    <a:gd name="T37" fmla="*/ 126 h 576"/>
                    <a:gd name="T38" fmla="*/ 4 w 854"/>
                    <a:gd name="T39" fmla="*/ 100 h 576"/>
                    <a:gd name="T40" fmla="*/ 12 w 854"/>
                    <a:gd name="T41" fmla="*/ 76 h 576"/>
                    <a:gd name="T42" fmla="*/ 26 w 854"/>
                    <a:gd name="T43" fmla="*/ 54 h 576"/>
                    <a:gd name="T44" fmla="*/ 42 w 854"/>
                    <a:gd name="T45" fmla="*/ 36 h 576"/>
                    <a:gd name="T46" fmla="*/ 64 w 854"/>
                    <a:gd name="T47" fmla="*/ 20 h 576"/>
                    <a:gd name="T48" fmla="*/ 88 w 854"/>
                    <a:gd name="T49" fmla="*/ 10 h 576"/>
                    <a:gd name="T50" fmla="*/ 114 w 854"/>
                    <a:gd name="T51" fmla="*/ 2 h 576"/>
                    <a:gd name="T52" fmla="*/ 144 w 854"/>
                    <a:gd name="T53" fmla="*/ 0 h 576"/>
                    <a:gd name="T54" fmla="*/ 710 w 854"/>
                    <a:gd name="T55" fmla="*/ 0 h 576"/>
                    <a:gd name="T56" fmla="*/ 740 w 854"/>
                    <a:gd name="T57" fmla="*/ 2 h 576"/>
                    <a:gd name="T58" fmla="*/ 766 w 854"/>
                    <a:gd name="T59" fmla="*/ 10 h 576"/>
                    <a:gd name="T60" fmla="*/ 790 w 854"/>
                    <a:gd name="T61" fmla="*/ 20 h 576"/>
                    <a:gd name="T62" fmla="*/ 812 w 854"/>
                    <a:gd name="T63" fmla="*/ 36 h 576"/>
                    <a:gd name="T64" fmla="*/ 830 w 854"/>
                    <a:gd name="T65" fmla="*/ 54 h 576"/>
                    <a:gd name="T66" fmla="*/ 842 w 854"/>
                    <a:gd name="T67" fmla="*/ 76 h 576"/>
                    <a:gd name="T68" fmla="*/ 850 w 854"/>
                    <a:gd name="T69" fmla="*/ 100 h 576"/>
                    <a:gd name="T70" fmla="*/ 854 w 854"/>
                    <a:gd name="T71" fmla="*/ 126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854" h="576">
                      <a:moveTo>
                        <a:pt x="854" y="450"/>
                      </a:moveTo>
                      <a:lnTo>
                        <a:pt x="854" y="450"/>
                      </a:lnTo>
                      <a:lnTo>
                        <a:pt x="854" y="462"/>
                      </a:lnTo>
                      <a:lnTo>
                        <a:pt x="850" y="474"/>
                      </a:lnTo>
                      <a:lnTo>
                        <a:pt x="848" y="486"/>
                      </a:lnTo>
                      <a:lnTo>
                        <a:pt x="842" y="498"/>
                      </a:lnTo>
                      <a:lnTo>
                        <a:pt x="836" y="510"/>
                      </a:lnTo>
                      <a:lnTo>
                        <a:pt x="830" y="520"/>
                      </a:lnTo>
                      <a:lnTo>
                        <a:pt x="822" y="530"/>
                      </a:lnTo>
                      <a:lnTo>
                        <a:pt x="812" y="538"/>
                      </a:lnTo>
                      <a:lnTo>
                        <a:pt x="802" y="546"/>
                      </a:lnTo>
                      <a:lnTo>
                        <a:pt x="790" y="554"/>
                      </a:lnTo>
                      <a:lnTo>
                        <a:pt x="780" y="560"/>
                      </a:lnTo>
                      <a:lnTo>
                        <a:pt x="766" y="566"/>
                      </a:lnTo>
                      <a:lnTo>
                        <a:pt x="754" y="570"/>
                      </a:lnTo>
                      <a:lnTo>
                        <a:pt x="740" y="572"/>
                      </a:lnTo>
                      <a:lnTo>
                        <a:pt x="726" y="574"/>
                      </a:lnTo>
                      <a:lnTo>
                        <a:pt x="710" y="576"/>
                      </a:lnTo>
                      <a:lnTo>
                        <a:pt x="144" y="576"/>
                      </a:lnTo>
                      <a:lnTo>
                        <a:pt x="144" y="576"/>
                      </a:lnTo>
                      <a:lnTo>
                        <a:pt x="128" y="574"/>
                      </a:lnTo>
                      <a:lnTo>
                        <a:pt x="114" y="572"/>
                      </a:lnTo>
                      <a:lnTo>
                        <a:pt x="102" y="570"/>
                      </a:lnTo>
                      <a:lnTo>
                        <a:pt x="88" y="566"/>
                      </a:lnTo>
                      <a:lnTo>
                        <a:pt x="76" y="560"/>
                      </a:lnTo>
                      <a:lnTo>
                        <a:pt x="64" y="554"/>
                      </a:lnTo>
                      <a:lnTo>
                        <a:pt x="52" y="546"/>
                      </a:lnTo>
                      <a:lnTo>
                        <a:pt x="42" y="538"/>
                      </a:lnTo>
                      <a:lnTo>
                        <a:pt x="34" y="530"/>
                      </a:lnTo>
                      <a:lnTo>
                        <a:pt x="26" y="520"/>
                      </a:lnTo>
                      <a:lnTo>
                        <a:pt x="18" y="510"/>
                      </a:lnTo>
                      <a:lnTo>
                        <a:pt x="12" y="498"/>
                      </a:lnTo>
                      <a:lnTo>
                        <a:pt x="8" y="486"/>
                      </a:lnTo>
                      <a:lnTo>
                        <a:pt x="4" y="474"/>
                      </a:lnTo>
                      <a:lnTo>
                        <a:pt x="2" y="462"/>
                      </a:lnTo>
                      <a:lnTo>
                        <a:pt x="0" y="450"/>
                      </a:lnTo>
                      <a:lnTo>
                        <a:pt x="0" y="126"/>
                      </a:lnTo>
                      <a:lnTo>
                        <a:pt x="0" y="126"/>
                      </a:lnTo>
                      <a:lnTo>
                        <a:pt x="2" y="112"/>
                      </a:lnTo>
                      <a:lnTo>
                        <a:pt x="4" y="100"/>
                      </a:lnTo>
                      <a:lnTo>
                        <a:pt x="8" y="88"/>
                      </a:lnTo>
                      <a:lnTo>
                        <a:pt x="12" y="76"/>
                      </a:lnTo>
                      <a:lnTo>
                        <a:pt x="18" y="66"/>
                      </a:lnTo>
                      <a:lnTo>
                        <a:pt x="26" y="54"/>
                      </a:lnTo>
                      <a:lnTo>
                        <a:pt x="34" y="46"/>
                      </a:lnTo>
                      <a:lnTo>
                        <a:pt x="42" y="36"/>
                      </a:lnTo>
                      <a:lnTo>
                        <a:pt x="52" y="28"/>
                      </a:lnTo>
                      <a:lnTo>
                        <a:pt x="64" y="20"/>
                      </a:lnTo>
                      <a:lnTo>
                        <a:pt x="76" y="14"/>
                      </a:lnTo>
                      <a:lnTo>
                        <a:pt x="88" y="10"/>
                      </a:lnTo>
                      <a:lnTo>
                        <a:pt x="102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4" y="0"/>
                      </a:lnTo>
                      <a:lnTo>
                        <a:pt x="710" y="0"/>
                      </a:lnTo>
                      <a:lnTo>
                        <a:pt x="710" y="0"/>
                      </a:lnTo>
                      <a:lnTo>
                        <a:pt x="726" y="0"/>
                      </a:lnTo>
                      <a:lnTo>
                        <a:pt x="740" y="2"/>
                      </a:lnTo>
                      <a:lnTo>
                        <a:pt x="754" y="6"/>
                      </a:lnTo>
                      <a:lnTo>
                        <a:pt x="766" y="10"/>
                      </a:lnTo>
                      <a:lnTo>
                        <a:pt x="780" y="14"/>
                      </a:lnTo>
                      <a:lnTo>
                        <a:pt x="790" y="20"/>
                      </a:lnTo>
                      <a:lnTo>
                        <a:pt x="802" y="28"/>
                      </a:lnTo>
                      <a:lnTo>
                        <a:pt x="812" y="36"/>
                      </a:lnTo>
                      <a:lnTo>
                        <a:pt x="822" y="46"/>
                      </a:lnTo>
                      <a:lnTo>
                        <a:pt x="830" y="54"/>
                      </a:lnTo>
                      <a:lnTo>
                        <a:pt x="836" y="66"/>
                      </a:lnTo>
                      <a:lnTo>
                        <a:pt x="842" y="76"/>
                      </a:lnTo>
                      <a:lnTo>
                        <a:pt x="848" y="88"/>
                      </a:lnTo>
                      <a:lnTo>
                        <a:pt x="850" y="100"/>
                      </a:lnTo>
                      <a:lnTo>
                        <a:pt x="854" y="112"/>
                      </a:lnTo>
                      <a:lnTo>
                        <a:pt x="854" y="126"/>
                      </a:lnTo>
                      <a:lnTo>
                        <a:pt x="854" y="45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Freeform 12"/>
                <p:cNvSpPr>
                  <a:spLocks/>
                </p:cNvSpPr>
                <p:nvPr/>
              </p:nvSpPr>
              <p:spPr bwMode="auto">
                <a:xfrm>
                  <a:off x="5602767" y="4008239"/>
                  <a:ext cx="635000" cy="95250"/>
                </a:xfrm>
                <a:custGeom>
                  <a:avLst/>
                  <a:gdLst>
                    <a:gd name="T0" fmla="*/ 400 w 400"/>
                    <a:gd name="T1" fmla="*/ 60 h 60"/>
                    <a:gd name="T2" fmla="*/ 400 w 400"/>
                    <a:gd name="T3" fmla="*/ 60 h 60"/>
                    <a:gd name="T4" fmla="*/ 378 w 400"/>
                    <a:gd name="T5" fmla="*/ 46 h 60"/>
                    <a:gd name="T6" fmla="*/ 356 w 400"/>
                    <a:gd name="T7" fmla="*/ 34 h 60"/>
                    <a:gd name="T8" fmla="*/ 332 w 400"/>
                    <a:gd name="T9" fmla="*/ 24 h 60"/>
                    <a:gd name="T10" fmla="*/ 306 w 400"/>
                    <a:gd name="T11" fmla="*/ 16 h 60"/>
                    <a:gd name="T12" fmla="*/ 280 w 400"/>
                    <a:gd name="T13" fmla="*/ 8 h 60"/>
                    <a:gd name="T14" fmla="*/ 254 w 400"/>
                    <a:gd name="T15" fmla="*/ 4 h 60"/>
                    <a:gd name="T16" fmla="*/ 228 w 400"/>
                    <a:gd name="T17" fmla="*/ 0 h 60"/>
                    <a:gd name="T18" fmla="*/ 200 w 400"/>
                    <a:gd name="T19" fmla="*/ 0 h 60"/>
                    <a:gd name="T20" fmla="*/ 200 w 400"/>
                    <a:gd name="T21" fmla="*/ 0 h 60"/>
                    <a:gd name="T22" fmla="*/ 172 w 400"/>
                    <a:gd name="T23" fmla="*/ 0 h 60"/>
                    <a:gd name="T24" fmla="*/ 144 w 400"/>
                    <a:gd name="T25" fmla="*/ 4 h 60"/>
                    <a:gd name="T26" fmla="*/ 118 w 400"/>
                    <a:gd name="T27" fmla="*/ 8 h 60"/>
                    <a:gd name="T28" fmla="*/ 92 w 400"/>
                    <a:gd name="T29" fmla="*/ 16 h 60"/>
                    <a:gd name="T30" fmla="*/ 66 w 400"/>
                    <a:gd name="T31" fmla="*/ 24 h 60"/>
                    <a:gd name="T32" fmla="*/ 44 w 400"/>
                    <a:gd name="T33" fmla="*/ 34 h 60"/>
                    <a:gd name="T34" fmla="*/ 20 w 400"/>
                    <a:gd name="T35" fmla="*/ 46 h 60"/>
                    <a:gd name="T36" fmla="*/ 0 w 400"/>
                    <a:gd name="T3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0" h="60">
                      <a:moveTo>
                        <a:pt x="400" y="60"/>
                      </a:moveTo>
                      <a:lnTo>
                        <a:pt x="400" y="60"/>
                      </a:lnTo>
                      <a:lnTo>
                        <a:pt x="378" y="46"/>
                      </a:lnTo>
                      <a:lnTo>
                        <a:pt x="356" y="34"/>
                      </a:lnTo>
                      <a:lnTo>
                        <a:pt x="332" y="24"/>
                      </a:lnTo>
                      <a:lnTo>
                        <a:pt x="306" y="16"/>
                      </a:lnTo>
                      <a:lnTo>
                        <a:pt x="280" y="8"/>
                      </a:lnTo>
                      <a:lnTo>
                        <a:pt x="254" y="4"/>
                      </a:lnTo>
                      <a:lnTo>
                        <a:pt x="228" y="0"/>
                      </a:lnTo>
                      <a:lnTo>
                        <a:pt x="200" y="0"/>
                      </a:lnTo>
                      <a:lnTo>
                        <a:pt x="200" y="0"/>
                      </a:lnTo>
                      <a:lnTo>
                        <a:pt x="172" y="0"/>
                      </a:lnTo>
                      <a:lnTo>
                        <a:pt x="144" y="4"/>
                      </a:lnTo>
                      <a:lnTo>
                        <a:pt x="118" y="8"/>
                      </a:lnTo>
                      <a:lnTo>
                        <a:pt x="92" y="16"/>
                      </a:lnTo>
                      <a:lnTo>
                        <a:pt x="66" y="24"/>
                      </a:lnTo>
                      <a:lnTo>
                        <a:pt x="44" y="34"/>
                      </a:lnTo>
                      <a:lnTo>
                        <a:pt x="20" y="46"/>
                      </a:lnTo>
                      <a:lnTo>
                        <a:pt x="0" y="6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Freeform 13"/>
                <p:cNvSpPr>
                  <a:spLocks/>
                </p:cNvSpPr>
                <p:nvPr/>
              </p:nvSpPr>
              <p:spPr bwMode="auto">
                <a:xfrm>
                  <a:off x="6323492" y="4179689"/>
                  <a:ext cx="114300" cy="260350"/>
                </a:xfrm>
                <a:custGeom>
                  <a:avLst/>
                  <a:gdLst>
                    <a:gd name="T0" fmla="*/ 72 w 72"/>
                    <a:gd name="T1" fmla="*/ 164 h 164"/>
                    <a:gd name="T2" fmla="*/ 72 w 72"/>
                    <a:gd name="T3" fmla="*/ 164 h 164"/>
                    <a:gd name="T4" fmla="*/ 70 w 72"/>
                    <a:gd name="T5" fmla="*/ 140 h 164"/>
                    <a:gd name="T6" fmla="*/ 66 w 72"/>
                    <a:gd name="T7" fmla="*/ 118 h 164"/>
                    <a:gd name="T8" fmla="*/ 58 w 72"/>
                    <a:gd name="T9" fmla="*/ 96 h 164"/>
                    <a:gd name="T10" fmla="*/ 50 w 72"/>
                    <a:gd name="T11" fmla="*/ 76 h 164"/>
                    <a:gd name="T12" fmla="*/ 40 w 72"/>
                    <a:gd name="T13" fmla="*/ 56 h 164"/>
                    <a:gd name="T14" fmla="*/ 28 w 72"/>
                    <a:gd name="T15" fmla="*/ 36 h 164"/>
                    <a:gd name="T16" fmla="*/ 16 w 72"/>
                    <a:gd name="T17" fmla="*/ 16 h 164"/>
                    <a:gd name="T18" fmla="*/ 0 w 72"/>
                    <a:gd name="T19" fmla="*/ 0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4">
                      <a:moveTo>
                        <a:pt x="72" y="164"/>
                      </a:moveTo>
                      <a:lnTo>
                        <a:pt x="72" y="164"/>
                      </a:lnTo>
                      <a:lnTo>
                        <a:pt x="70" y="140"/>
                      </a:lnTo>
                      <a:lnTo>
                        <a:pt x="66" y="118"/>
                      </a:lnTo>
                      <a:lnTo>
                        <a:pt x="58" y="96"/>
                      </a:lnTo>
                      <a:lnTo>
                        <a:pt x="50" y="76"/>
                      </a:lnTo>
                      <a:lnTo>
                        <a:pt x="40" y="56"/>
                      </a:lnTo>
                      <a:lnTo>
                        <a:pt x="28" y="36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Freeform 14"/>
                <p:cNvSpPr>
                  <a:spLocks/>
                </p:cNvSpPr>
                <p:nvPr/>
              </p:nvSpPr>
              <p:spPr bwMode="auto">
                <a:xfrm>
                  <a:off x="5399567" y="4494014"/>
                  <a:ext cx="133350" cy="273050"/>
                </a:xfrm>
                <a:custGeom>
                  <a:avLst/>
                  <a:gdLst>
                    <a:gd name="T0" fmla="*/ 84 w 84"/>
                    <a:gd name="T1" fmla="*/ 172 h 172"/>
                    <a:gd name="T2" fmla="*/ 84 w 84"/>
                    <a:gd name="T3" fmla="*/ 172 h 172"/>
                    <a:gd name="T4" fmla="*/ 66 w 84"/>
                    <a:gd name="T5" fmla="*/ 154 h 172"/>
                    <a:gd name="T6" fmla="*/ 52 w 84"/>
                    <a:gd name="T7" fmla="*/ 134 h 172"/>
                    <a:gd name="T8" fmla="*/ 38 w 84"/>
                    <a:gd name="T9" fmla="*/ 114 h 172"/>
                    <a:gd name="T10" fmla="*/ 26 w 84"/>
                    <a:gd name="T11" fmla="*/ 94 h 172"/>
                    <a:gd name="T12" fmla="*/ 16 w 84"/>
                    <a:gd name="T13" fmla="*/ 72 h 172"/>
                    <a:gd name="T14" fmla="*/ 8 w 84"/>
                    <a:gd name="T15" fmla="*/ 48 h 172"/>
                    <a:gd name="T16" fmla="*/ 4 w 84"/>
                    <a:gd name="T17" fmla="*/ 24 h 172"/>
                    <a:gd name="T18" fmla="*/ 0 w 84"/>
                    <a:gd name="T19" fmla="*/ 0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4" h="172">
                      <a:moveTo>
                        <a:pt x="84" y="172"/>
                      </a:moveTo>
                      <a:lnTo>
                        <a:pt x="84" y="172"/>
                      </a:lnTo>
                      <a:lnTo>
                        <a:pt x="66" y="154"/>
                      </a:lnTo>
                      <a:lnTo>
                        <a:pt x="52" y="134"/>
                      </a:lnTo>
                      <a:lnTo>
                        <a:pt x="38" y="114"/>
                      </a:lnTo>
                      <a:lnTo>
                        <a:pt x="26" y="94"/>
                      </a:lnTo>
                      <a:lnTo>
                        <a:pt x="16" y="72"/>
                      </a:lnTo>
                      <a:lnTo>
                        <a:pt x="8" y="48"/>
                      </a:lnTo>
                      <a:lnTo>
                        <a:pt x="4" y="2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Freeform 15"/>
                <p:cNvSpPr>
                  <a:spLocks/>
                </p:cNvSpPr>
                <p:nvPr/>
              </p:nvSpPr>
              <p:spPr bwMode="auto">
                <a:xfrm>
                  <a:off x="5612292" y="4830564"/>
                  <a:ext cx="612775" cy="92075"/>
                </a:xfrm>
                <a:custGeom>
                  <a:avLst/>
                  <a:gdLst>
                    <a:gd name="T0" fmla="*/ 386 w 386"/>
                    <a:gd name="T1" fmla="*/ 0 h 58"/>
                    <a:gd name="T2" fmla="*/ 386 w 386"/>
                    <a:gd name="T3" fmla="*/ 0 h 58"/>
                    <a:gd name="T4" fmla="*/ 366 w 386"/>
                    <a:gd name="T5" fmla="*/ 14 h 58"/>
                    <a:gd name="T6" fmla="*/ 342 w 386"/>
                    <a:gd name="T7" fmla="*/ 24 h 58"/>
                    <a:gd name="T8" fmla="*/ 320 w 386"/>
                    <a:gd name="T9" fmla="*/ 34 h 58"/>
                    <a:gd name="T10" fmla="*/ 296 w 386"/>
                    <a:gd name="T11" fmla="*/ 42 h 58"/>
                    <a:gd name="T12" fmla="*/ 272 w 386"/>
                    <a:gd name="T13" fmla="*/ 48 h 58"/>
                    <a:gd name="T14" fmla="*/ 246 w 386"/>
                    <a:gd name="T15" fmla="*/ 54 h 58"/>
                    <a:gd name="T16" fmla="*/ 220 w 386"/>
                    <a:gd name="T17" fmla="*/ 56 h 58"/>
                    <a:gd name="T18" fmla="*/ 194 w 386"/>
                    <a:gd name="T19" fmla="*/ 58 h 58"/>
                    <a:gd name="T20" fmla="*/ 194 w 386"/>
                    <a:gd name="T21" fmla="*/ 58 h 58"/>
                    <a:gd name="T22" fmla="*/ 166 w 386"/>
                    <a:gd name="T23" fmla="*/ 56 h 58"/>
                    <a:gd name="T24" fmla="*/ 140 w 386"/>
                    <a:gd name="T25" fmla="*/ 54 h 58"/>
                    <a:gd name="T26" fmla="*/ 116 w 386"/>
                    <a:gd name="T27" fmla="*/ 48 h 58"/>
                    <a:gd name="T28" fmla="*/ 90 w 386"/>
                    <a:gd name="T29" fmla="*/ 42 h 58"/>
                    <a:gd name="T30" fmla="*/ 66 w 386"/>
                    <a:gd name="T31" fmla="*/ 34 h 58"/>
                    <a:gd name="T32" fmla="*/ 44 w 386"/>
                    <a:gd name="T33" fmla="*/ 24 h 58"/>
                    <a:gd name="T34" fmla="*/ 22 w 386"/>
                    <a:gd name="T35" fmla="*/ 14 h 58"/>
                    <a:gd name="T36" fmla="*/ 0 w 386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86" h="58">
                      <a:moveTo>
                        <a:pt x="386" y="0"/>
                      </a:moveTo>
                      <a:lnTo>
                        <a:pt x="386" y="0"/>
                      </a:lnTo>
                      <a:lnTo>
                        <a:pt x="366" y="14"/>
                      </a:lnTo>
                      <a:lnTo>
                        <a:pt x="342" y="24"/>
                      </a:lnTo>
                      <a:lnTo>
                        <a:pt x="320" y="34"/>
                      </a:lnTo>
                      <a:lnTo>
                        <a:pt x="296" y="42"/>
                      </a:lnTo>
                      <a:lnTo>
                        <a:pt x="272" y="48"/>
                      </a:lnTo>
                      <a:lnTo>
                        <a:pt x="246" y="54"/>
                      </a:lnTo>
                      <a:lnTo>
                        <a:pt x="220" y="56"/>
                      </a:lnTo>
                      <a:lnTo>
                        <a:pt x="194" y="58"/>
                      </a:lnTo>
                      <a:lnTo>
                        <a:pt x="194" y="58"/>
                      </a:lnTo>
                      <a:lnTo>
                        <a:pt x="166" y="56"/>
                      </a:lnTo>
                      <a:lnTo>
                        <a:pt x="140" y="54"/>
                      </a:lnTo>
                      <a:lnTo>
                        <a:pt x="116" y="48"/>
                      </a:lnTo>
                      <a:lnTo>
                        <a:pt x="90" y="42"/>
                      </a:lnTo>
                      <a:lnTo>
                        <a:pt x="66" y="34"/>
                      </a:lnTo>
                      <a:lnTo>
                        <a:pt x="44" y="24"/>
                      </a:lnTo>
                      <a:lnTo>
                        <a:pt x="22" y="1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Freeform 16"/>
                <p:cNvSpPr>
                  <a:spLocks/>
                </p:cNvSpPr>
                <p:nvPr/>
              </p:nvSpPr>
              <p:spPr bwMode="auto">
                <a:xfrm>
                  <a:off x="6307617" y="4503539"/>
                  <a:ext cx="130175" cy="263525"/>
                </a:xfrm>
                <a:custGeom>
                  <a:avLst/>
                  <a:gdLst>
                    <a:gd name="T0" fmla="*/ 82 w 82"/>
                    <a:gd name="T1" fmla="*/ 0 h 166"/>
                    <a:gd name="T2" fmla="*/ 82 w 82"/>
                    <a:gd name="T3" fmla="*/ 0 h 166"/>
                    <a:gd name="T4" fmla="*/ 78 w 82"/>
                    <a:gd name="T5" fmla="*/ 24 h 166"/>
                    <a:gd name="T6" fmla="*/ 72 w 82"/>
                    <a:gd name="T7" fmla="*/ 46 h 166"/>
                    <a:gd name="T8" fmla="*/ 64 w 82"/>
                    <a:gd name="T9" fmla="*/ 68 h 166"/>
                    <a:gd name="T10" fmla="*/ 56 w 82"/>
                    <a:gd name="T11" fmla="*/ 90 h 166"/>
                    <a:gd name="T12" fmla="*/ 44 w 82"/>
                    <a:gd name="T13" fmla="*/ 110 h 166"/>
                    <a:gd name="T14" fmla="*/ 30 w 82"/>
                    <a:gd name="T15" fmla="*/ 130 h 166"/>
                    <a:gd name="T16" fmla="*/ 16 w 82"/>
                    <a:gd name="T17" fmla="*/ 148 h 166"/>
                    <a:gd name="T18" fmla="*/ 0 w 82"/>
                    <a:gd name="T19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166">
                      <a:moveTo>
                        <a:pt x="82" y="0"/>
                      </a:moveTo>
                      <a:lnTo>
                        <a:pt x="82" y="0"/>
                      </a:lnTo>
                      <a:lnTo>
                        <a:pt x="78" y="24"/>
                      </a:lnTo>
                      <a:lnTo>
                        <a:pt x="72" y="46"/>
                      </a:lnTo>
                      <a:lnTo>
                        <a:pt x="64" y="68"/>
                      </a:lnTo>
                      <a:lnTo>
                        <a:pt x="56" y="90"/>
                      </a:lnTo>
                      <a:lnTo>
                        <a:pt x="44" y="110"/>
                      </a:lnTo>
                      <a:lnTo>
                        <a:pt x="30" y="130"/>
                      </a:lnTo>
                      <a:lnTo>
                        <a:pt x="16" y="148"/>
                      </a:lnTo>
                      <a:lnTo>
                        <a:pt x="0" y="166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Freeform 17"/>
                <p:cNvSpPr>
                  <a:spLocks/>
                </p:cNvSpPr>
                <p:nvPr/>
              </p:nvSpPr>
              <p:spPr bwMode="auto">
                <a:xfrm>
                  <a:off x="5399567" y="4179689"/>
                  <a:ext cx="114300" cy="257175"/>
                </a:xfrm>
                <a:custGeom>
                  <a:avLst/>
                  <a:gdLst>
                    <a:gd name="T0" fmla="*/ 72 w 72"/>
                    <a:gd name="T1" fmla="*/ 0 h 162"/>
                    <a:gd name="T2" fmla="*/ 72 w 72"/>
                    <a:gd name="T3" fmla="*/ 0 h 162"/>
                    <a:gd name="T4" fmla="*/ 58 w 72"/>
                    <a:gd name="T5" fmla="*/ 16 h 162"/>
                    <a:gd name="T6" fmla="*/ 44 w 72"/>
                    <a:gd name="T7" fmla="*/ 36 h 162"/>
                    <a:gd name="T8" fmla="*/ 32 w 72"/>
                    <a:gd name="T9" fmla="*/ 54 h 162"/>
                    <a:gd name="T10" fmla="*/ 22 w 72"/>
                    <a:gd name="T11" fmla="*/ 74 h 162"/>
                    <a:gd name="T12" fmla="*/ 14 w 72"/>
                    <a:gd name="T13" fmla="*/ 96 h 162"/>
                    <a:gd name="T14" fmla="*/ 8 w 72"/>
                    <a:gd name="T15" fmla="*/ 116 h 162"/>
                    <a:gd name="T16" fmla="*/ 4 w 72"/>
                    <a:gd name="T17" fmla="*/ 140 h 162"/>
                    <a:gd name="T18" fmla="*/ 0 w 72"/>
                    <a:gd name="T19" fmla="*/ 162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2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58" y="16"/>
                      </a:lnTo>
                      <a:lnTo>
                        <a:pt x="44" y="36"/>
                      </a:lnTo>
                      <a:lnTo>
                        <a:pt x="32" y="54"/>
                      </a:lnTo>
                      <a:lnTo>
                        <a:pt x="22" y="74"/>
                      </a:lnTo>
                      <a:lnTo>
                        <a:pt x="14" y="96"/>
                      </a:lnTo>
                      <a:lnTo>
                        <a:pt x="8" y="116"/>
                      </a:lnTo>
                      <a:lnTo>
                        <a:pt x="4" y="140"/>
                      </a:lnTo>
                      <a:lnTo>
                        <a:pt x="0" y="162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Freeform 18"/>
                <p:cNvSpPr>
                  <a:spLocks/>
                </p:cNvSpPr>
                <p:nvPr/>
              </p:nvSpPr>
              <p:spPr bwMode="auto">
                <a:xfrm>
                  <a:off x="5742467" y="4601964"/>
                  <a:ext cx="361950" cy="228600"/>
                </a:xfrm>
                <a:custGeom>
                  <a:avLst/>
                  <a:gdLst>
                    <a:gd name="T0" fmla="*/ 228 w 228"/>
                    <a:gd name="T1" fmla="*/ 0 h 144"/>
                    <a:gd name="T2" fmla="*/ 228 w 228"/>
                    <a:gd name="T3" fmla="*/ 0 h 144"/>
                    <a:gd name="T4" fmla="*/ 220 w 228"/>
                    <a:gd name="T5" fmla="*/ 30 h 144"/>
                    <a:gd name="T6" fmla="*/ 210 w 228"/>
                    <a:gd name="T7" fmla="*/ 58 h 144"/>
                    <a:gd name="T8" fmla="*/ 198 w 228"/>
                    <a:gd name="T9" fmla="*/ 84 h 144"/>
                    <a:gd name="T10" fmla="*/ 184 w 228"/>
                    <a:gd name="T11" fmla="*/ 104 h 144"/>
                    <a:gd name="T12" fmla="*/ 168 w 228"/>
                    <a:gd name="T13" fmla="*/ 122 h 144"/>
                    <a:gd name="T14" fmla="*/ 150 w 228"/>
                    <a:gd name="T15" fmla="*/ 134 h 144"/>
                    <a:gd name="T16" fmla="*/ 142 w 228"/>
                    <a:gd name="T17" fmla="*/ 138 h 144"/>
                    <a:gd name="T18" fmla="*/ 132 w 228"/>
                    <a:gd name="T19" fmla="*/ 142 h 144"/>
                    <a:gd name="T20" fmla="*/ 124 w 228"/>
                    <a:gd name="T21" fmla="*/ 144 h 144"/>
                    <a:gd name="T22" fmla="*/ 114 w 228"/>
                    <a:gd name="T23" fmla="*/ 144 h 144"/>
                    <a:gd name="T24" fmla="*/ 114 w 228"/>
                    <a:gd name="T25" fmla="*/ 144 h 144"/>
                    <a:gd name="T26" fmla="*/ 104 w 228"/>
                    <a:gd name="T27" fmla="*/ 144 h 144"/>
                    <a:gd name="T28" fmla="*/ 94 w 228"/>
                    <a:gd name="T29" fmla="*/ 142 h 144"/>
                    <a:gd name="T30" fmla="*/ 86 w 228"/>
                    <a:gd name="T31" fmla="*/ 138 h 144"/>
                    <a:gd name="T32" fmla="*/ 76 w 228"/>
                    <a:gd name="T33" fmla="*/ 134 h 144"/>
                    <a:gd name="T34" fmla="*/ 60 w 228"/>
                    <a:gd name="T35" fmla="*/ 122 h 144"/>
                    <a:gd name="T36" fmla="*/ 44 w 228"/>
                    <a:gd name="T37" fmla="*/ 104 h 144"/>
                    <a:gd name="T38" fmla="*/ 30 w 228"/>
                    <a:gd name="T39" fmla="*/ 84 h 144"/>
                    <a:gd name="T40" fmla="*/ 18 w 228"/>
                    <a:gd name="T41" fmla="*/ 58 h 144"/>
                    <a:gd name="T42" fmla="*/ 8 w 228"/>
                    <a:gd name="T43" fmla="*/ 30 h 144"/>
                    <a:gd name="T44" fmla="*/ 0 w 228"/>
                    <a:gd name="T45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28" h="144">
                      <a:moveTo>
                        <a:pt x="228" y="0"/>
                      </a:moveTo>
                      <a:lnTo>
                        <a:pt x="228" y="0"/>
                      </a:lnTo>
                      <a:lnTo>
                        <a:pt x="220" y="30"/>
                      </a:lnTo>
                      <a:lnTo>
                        <a:pt x="210" y="58"/>
                      </a:lnTo>
                      <a:lnTo>
                        <a:pt x="198" y="84"/>
                      </a:lnTo>
                      <a:lnTo>
                        <a:pt x="184" y="104"/>
                      </a:lnTo>
                      <a:lnTo>
                        <a:pt x="168" y="122"/>
                      </a:lnTo>
                      <a:lnTo>
                        <a:pt x="150" y="134"/>
                      </a:lnTo>
                      <a:lnTo>
                        <a:pt x="142" y="138"/>
                      </a:lnTo>
                      <a:lnTo>
                        <a:pt x="132" y="142"/>
                      </a:lnTo>
                      <a:lnTo>
                        <a:pt x="124" y="144"/>
                      </a:lnTo>
                      <a:lnTo>
                        <a:pt x="114" y="144"/>
                      </a:lnTo>
                      <a:lnTo>
                        <a:pt x="114" y="144"/>
                      </a:lnTo>
                      <a:lnTo>
                        <a:pt x="104" y="144"/>
                      </a:lnTo>
                      <a:lnTo>
                        <a:pt x="94" y="142"/>
                      </a:lnTo>
                      <a:lnTo>
                        <a:pt x="86" y="138"/>
                      </a:lnTo>
                      <a:lnTo>
                        <a:pt x="76" y="134"/>
                      </a:lnTo>
                      <a:lnTo>
                        <a:pt x="60" y="122"/>
                      </a:lnTo>
                      <a:lnTo>
                        <a:pt x="44" y="104"/>
                      </a:lnTo>
                      <a:lnTo>
                        <a:pt x="30" y="84"/>
                      </a:lnTo>
                      <a:lnTo>
                        <a:pt x="18" y="58"/>
                      </a:lnTo>
                      <a:lnTo>
                        <a:pt x="8" y="3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Freeform 19"/>
                <p:cNvSpPr>
                  <a:spLocks/>
                </p:cNvSpPr>
                <p:nvPr/>
              </p:nvSpPr>
              <p:spPr bwMode="auto">
                <a:xfrm>
                  <a:off x="5739292" y="4103489"/>
                  <a:ext cx="368300" cy="247650"/>
                </a:xfrm>
                <a:custGeom>
                  <a:avLst/>
                  <a:gdLst>
                    <a:gd name="T0" fmla="*/ 0 w 232"/>
                    <a:gd name="T1" fmla="*/ 156 h 156"/>
                    <a:gd name="T2" fmla="*/ 0 w 232"/>
                    <a:gd name="T3" fmla="*/ 156 h 156"/>
                    <a:gd name="T4" fmla="*/ 8 w 232"/>
                    <a:gd name="T5" fmla="*/ 122 h 156"/>
                    <a:gd name="T6" fmla="*/ 18 w 232"/>
                    <a:gd name="T7" fmla="*/ 92 h 156"/>
                    <a:gd name="T8" fmla="*/ 30 w 232"/>
                    <a:gd name="T9" fmla="*/ 66 h 156"/>
                    <a:gd name="T10" fmla="*/ 44 w 232"/>
                    <a:gd name="T11" fmla="*/ 44 h 156"/>
                    <a:gd name="T12" fmla="*/ 60 w 232"/>
                    <a:gd name="T13" fmla="*/ 24 h 156"/>
                    <a:gd name="T14" fmla="*/ 78 w 232"/>
                    <a:gd name="T15" fmla="*/ 12 h 156"/>
                    <a:gd name="T16" fmla="*/ 86 w 232"/>
                    <a:gd name="T17" fmla="*/ 6 h 156"/>
                    <a:gd name="T18" fmla="*/ 96 w 232"/>
                    <a:gd name="T19" fmla="*/ 2 h 156"/>
                    <a:gd name="T20" fmla="*/ 106 w 232"/>
                    <a:gd name="T21" fmla="*/ 0 h 156"/>
                    <a:gd name="T22" fmla="*/ 116 w 232"/>
                    <a:gd name="T23" fmla="*/ 0 h 156"/>
                    <a:gd name="T24" fmla="*/ 116 w 232"/>
                    <a:gd name="T25" fmla="*/ 0 h 156"/>
                    <a:gd name="T26" fmla="*/ 126 w 232"/>
                    <a:gd name="T27" fmla="*/ 0 h 156"/>
                    <a:gd name="T28" fmla="*/ 136 w 232"/>
                    <a:gd name="T29" fmla="*/ 2 h 156"/>
                    <a:gd name="T30" fmla="*/ 146 w 232"/>
                    <a:gd name="T31" fmla="*/ 6 h 156"/>
                    <a:gd name="T32" fmla="*/ 154 w 232"/>
                    <a:gd name="T33" fmla="*/ 12 h 156"/>
                    <a:gd name="T34" fmla="*/ 172 w 232"/>
                    <a:gd name="T35" fmla="*/ 26 h 156"/>
                    <a:gd name="T36" fmla="*/ 188 w 232"/>
                    <a:gd name="T37" fmla="*/ 44 h 156"/>
                    <a:gd name="T38" fmla="*/ 202 w 232"/>
                    <a:gd name="T39" fmla="*/ 66 h 156"/>
                    <a:gd name="T40" fmla="*/ 214 w 232"/>
                    <a:gd name="T41" fmla="*/ 94 h 156"/>
                    <a:gd name="T42" fmla="*/ 224 w 232"/>
                    <a:gd name="T43" fmla="*/ 122 h 156"/>
                    <a:gd name="T44" fmla="*/ 232 w 232"/>
                    <a:gd name="T45" fmla="*/ 156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32" h="156">
                      <a:moveTo>
                        <a:pt x="0" y="156"/>
                      </a:moveTo>
                      <a:lnTo>
                        <a:pt x="0" y="156"/>
                      </a:lnTo>
                      <a:lnTo>
                        <a:pt x="8" y="122"/>
                      </a:lnTo>
                      <a:lnTo>
                        <a:pt x="18" y="92"/>
                      </a:lnTo>
                      <a:lnTo>
                        <a:pt x="30" y="66"/>
                      </a:lnTo>
                      <a:lnTo>
                        <a:pt x="44" y="44"/>
                      </a:lnTo>
                      <a:lnTo>
                        <a:pt x="60" y="24"/>
                      </a:lnTo>
                      <a:lnTo>
                        <a:pt x="78" y="12"/>
                      </a:lnTo>
                      <a:lnTo>
                        <a:pt x="86" y="6"/>
                      </a:lnTo>
                      <a:lnTo>
                        <a:pt x="96" y="2"/>
                      </a:lnTo>
                      <a:lnTo>
                        <a:pt x="106" y="0"/>
                      </a:lnTo>
                      <a:lnTo>
                        <a:pt x="116" y="0"/>
                      </a:lnTo>
                      <a:lnTo>
                        <a:pt x="116" y="0"/>
                      </a:lnTo>
                      <a:lnTo>
                        <a:pt x="126" y="0"/>
                      </a:lnTo>
                      <a:lnTo>
                        <a:pt x="136" y="2"/>
                      </a:lnTo>
                      <a:lnTo>
                        <a:pt x="146" y="6"/>
                      </a:lnTo>
                      <a:lnTo>
                        <a:pt x="154" y="12"/>
                      </a:lnTo>
                      <a:lnTo>
                        <a:pt x="172" y="26"/>
                      </a:lnTo>
                      <a:lnTo>
                        <a:pt x="188" y="44"/>
                      </a:lnTo>
                      <a:lnTo>
                        <a:pt x="202" y="66"/>
                      </a:lnTo>
                      <a:lnTo>
                        <a:pt x="214" y="94"/>
                      </a:lnTo>
                      <a:lnTo>
                        <a:pt x="224" y="122"/>
                      </a:lnTo>
                      <a:lnTo>
                        <a:pt x="232" y="156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Freeform 20"/>
                <p:cNvSpPr>
                  <a:spLocks/>
                </p:cNvSpPr>
                <p:nvPr/>
              </p:nvSpPr>
              <p:spPr bwMode="auto">
                <a:xfrm>
                  <a:off x="5243992" y="4319389"/>
                  <a:ext cx="542925" cy="317500"/>
                </a:xfrm>
                <a:custGeom>
                  <a:avLst/>
                  <a:gdLst>
                    <a:gd name="T0" fmla="*/ 0 w 342"/>
                    <a:gd name="T1" fmla="*/ 0 h 200"/>
                    <a:gd name="T2" fmla="*/ 196 w 342"/>
                    <a:gd name="T3" fmla="*/ 0 h 200"/>
                    <a:gd name="T4" fmla="*/ 266 w 342"/>
                    <a:gd name="T5" fmla="*/ 0 h 200"/>
                    <a:gd name="T6" fmla="*/ 266 w 342"/>
                    <a:gd name="T7" fmla="*/ 0 h 200"/>
                    <a:gd name="T8" fmla="*/ 282 w 342"/>
                    <a:gd name="T9" fmla="*/ 2 h 200"/>
                    <a:gd name="T10" fmla="*/ 296 w 342"/>
                    <a:gd name="T11" fmla="*/ 8 h 200"/>
                    <a:gd name="T12" fmla="*/ 308 w 342"/>
                    <a:gd name="T13" fmla="*/ 16 h 200"/>
                    <a:gd name="T14" fmla="*/ 320 w 342"/>
                    <a:gd name="T15" fmla="*/ 28 h 200"/>
                    <a:gd name="T16" fmla="*/ 330 w 342"/>
                    <a:gd name="T17" fmla="*/ 44 h 200"/>
                    <a:gd name="T18" fmla="*/ 336 w 342"/>
                    <a:gd name="T19" fmla="*/ 60 h 200"/>
                    <a:gd name="T20" fmla="*/ 340 w 342"/>
                    <a:gd name="T21" fmla="*/ 80 h 200"/>
                    <a:gd name="T22" fmla="*/ 342 w 342"/>
                    <a:gd name="T23" fmla="*/ 100 h 200"/>
                    <a:gd name="T24" fmla="*/ 342 w 342"/>
                    <a:gd name="T25" fmla="*/ 100 h 200"/>
                    <a:gd name="T26" fmla="*/ 342 w 342"/>
                    <a:gd name="T27" fmla="*/ 100 h 200"/>
                    <a:gd name="T28" fmla="*/ 340 w 342"/>
                    <a:gd name="T29" fmla="*/ 120 h 200"/>
                    <a:gd name="T30" fmla="*/ 336 w 342"/>
                    <a:gd name="T31" fmla="*/ 140 h 200"/>
                    <a:gd name="T32" fmla="*/ 330 w 342"/>
                    <a:gd name="T33" fmla="*/ 156 h 200"/>
                    <a:gd name="T34" fmla="*/ 320 w 342"/>
                    <a:gd name="T35" fmla="*/ 172 h 200"/>
                    <a:gd name="T36" fmla="*/ 308 w 342"/>
                    <a:gd name="T37" fmla="*/ 184 h 200"/>
                    <a:gd name="T38" fmla="*/ 296 w 342"/>
                    <a:gd name="T39" fmla="*/ 194 h 200"/>
                    <a:gd name="T40" fmla="*/ 282 w 342"/>
                    <a:gd name="T41" fmla="*/ 198 h 200"/>
                    <a:gd name="T42" fmla="*/ 266 w 342"/>
                    <a:gd name="T43" fmla="*/ 200 h 200"/>
                    <a:gd name="T44" fmla="*/ 196 w 342"/>
                    <a:gd name="T45" fmla="*/ 200 h 200"/>
                    <a:gd name="T46" fmla="*/ 0 w 342"/>
                    <a:gd name="T47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0" y="0"/>
                      </a:moveTo>
                      <a:lnTo>
                        <a:pt x="196" y="0"/>
                      </a:lnTo>
                      <a:lnTo>
                        <a:pt x="266" y="0"/>
                      </a:lnTo>
                      <a:lnTo>
                        <a:pt x="266" y="0"/>
                      </a:lnTo>
                      <a:lnTo>
                        <a:pt x="282" y="2"/>
                      </a:lnTo>
                      <a:lnTo>
                        <a:pt x="296" y="8"/>
                      </a:lnTo>
                      <a:lnTo>
                        <a:pt x="308" y="16"/>
                      </a:lnTo>
                      <a:lnTo>
                        <a:pt x="320" y="28"/>
                      </a:lnTo>
                      <a:lnTo>
                        <a:pt x="330" y="44"/>
                      </a:lnTo>
                      <a:lnTo>
                        <a:pt x="336" y="60"/>
                      </a:lnTo>
                      <a:lnTo>
                        <a:pt x="340" y="8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0" y="120"/>
                      </a:lnTo>
                      <a:lnTo>
                        <a:pt x="336" y="140"/>
                      </a:lnTo>
                      <a:lnTo>
                        <a:pt x="330" y="156"/>
                      </a:lnTo>
                      <a:lnTo>
                        <a:pt x="320" y="172"/>
                      </a:lnTo>
                      <a:lnTo>
                        <a:pt x="308" y="184"/>
                      </a:lnTo>
                      <a:lnTo>
                        <a:pt x="296" y="194"/>
                      </a:lnTo>
                      <a:lnTo>
                        <a:pt x="282" y="198"/>
                      </a:lnTo>
                      <a:lnTo>
                        <a:pt x="266" y="200"/>
                      </a:lnTo>
                      <a:lnTo>
                        <a:pt x="196" y="200"/>
                      </a:lnTo>
                      <a:lnTo>
                        <a:pt x="0" y="20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Freeform 21"/>
                <p:cNvSpPr>
                  <a:spLocks/>
                </p:cNvSpPr>
                <p:nvPr/>
              </p:nvSpPr>
              <p:spPr bwMode="auto">
                <a:xfrm>
                  <a:off x="6059967" y="4319389"/>
                  <a:ext cx="542925" cy="317500"/>
                </a:xfrm>
                <a:custGeom>
                  <a:avLst/>
                  <a:gdLst>
                    <a:gd name="T0" fmla="*/ 342 w 342"/>
                    <a:gd name="T1" fmla="*/ 200 h 200"/>
                    <a:gd name="T2" fmla="*/ 146 w 342"/>
                    <a:gd name="T3" fmla="*/ 200 h 200"/>
                    <a:gd name="T4" fmla="*/ 76 w 342"/>
                    <a:gd name="T5" fmla="*/ 200 h 200"/>
                    <a:gd name="T6" fmla="*/ 76 w 342"/>
                    <a:gd name="T7" fmla="*/ 200 h 200"/>
                    <a:gd name="T8" fmla="*/ 60 w 342"/>
                    <a:gd name="T9" fmla="*/ 198 h 200"/>
                    <a:gd name="T10" fmla="*/ 46 w 342"/>
                    <a:gd name="T11" fmla="*/ 194 h 200"/>
                    <a:gd name="T12" fmla="*/ 34 w 342"/>
                    <a:gd name="T13" fmla="*/ 184 h 200"/>
                    <a:gd name="T14" fmla="*/ 22 w 342"/>
                    <a:gd name="T15" fmla="*/ 172 h 200"/>
                    <a:gd name="T16" fmla="*/ 12 w 342"/>
                    <a:gd name="T17" fmla="*/ 156 h 200"/>
                    <a:gd name="T18" fmla="*/ 6 w 342"/>
                    <a:gd name="T19" fmla="*/ 140 h 200"/>
                    <a:gd name="T20" fmla="*/ 2 w 342"/>
                    <a:gd name="T21" fmla="*/ 120 h 200"/>
                    <a:gd name="T22" fmla="*/ 0 w 342"/>
                    <a:gd name="T23" fmla="*/ 100 h 200"/>
                    <a:gd name="T24" fmla="*/ 0 w 342"/>
                    <a:gd name="T25" fmla="*/ 100 h 200"/>
                    <a:gd name="T26" fmla="*/ 0 w 342"/>
                    <a:gd name="T27" fmla="*/ 100 h 200"/>
                    <a:gd name="T28" fmla="*/ 2 w 342"/>
                    <a:gd name="T29" fmla="*/ 80 h 200"/>
                    <a:gd name="T30" fmla="*/ 6 w 342"/>
                    <a:gd name="T31" fmla="*/ 60 h 200"/>
                    <a:gd name="T32" fmla="*/ 12 w 342"/>
                    <a:gd name="T33" fmla="*/ 44 h 200"/>
                    <a:gd name="T34" fmla="*/ 22 w 342"/>
                    <a:gd name="T35" fmla="*/ 28 h 200"/>
                    <a:gd name="T36" fmla="*/ 34 w 342"/>
                    <a:gd name="T37" fmla="*/ 16 h 200"/>
                    <a:gd name="T38" fmla="*/ 46 w 342"/>
                    <a:gd name="T39" fmla="*/ 8 h 200"/>
                    <a:gd name="T40" fmla="*/ 60 w 342"/>
                    <a:gd name="T41" fmla="*/ 2 h 200"/>
                    <a:gd name="T42" fmla="*/ 76 w 342"/>
                    <a:gd name="T43" fmla="*/ 0 h 200"/>
                    <a:gd name="T44" fmla="*/ 146 w 342"/>
                    <a:gd name="T45" fmla="*/ 0 h 200"/>
                    <a:gd name="T46" fmla="*/ 342 w 342"/>
                    <a:gd name="T47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342" y="200"/>
                      </a:moveTo>
                      <a:lnTo>
                        <a:pt x="146" y="200"/>
                      </a:lnTo>
                      <a:lnTo>
                        <a:pt x="76" y="200"/>
                      </a:lnTo>
                      <a:lnTo>
                        <a:pt x="76" y="200"/>
                      </a:lnTo>
                      <a:lnTo>
                        <a:pt x="60" y="198"/>
                      </a:lnTo>
                      <a:lnTo>
                        <a:pt x="46" y="194"/>
                      </a:lnTo>
                      <a:lnTo>
                        <a:pt x="34" y="184"/>
                      </a:lnTo>
                      <a:lnTo>
                        <a:pt x="22" y="172"/>
                      </a:lnTo>
                      <a:lnTo>
                        <a:pt x="12" y="156"/>
                      </a:lnTo>
                      <a:lnTo>
                        <a:pt x="6" y="140"/>
                      </a:lnTo>
                      <a:lnTo>
                        <a:pt x="2" y="12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2" y="80"/>
                      </a:lnTo>
                      <a:lnTo>
                        <a:pt x="6" y="60"/>
                      </a:lnTo>
                      <a:lnTo>
                        <a:pt x="12" y="44"/>
                      </a:lnTo>
                      <a:lnTo>
                        <a:pt x="22" y="28"/>
                      </a:lnTo>
                      <a:lnTo>
                        <a:pt x="34" y="16"/>
                      </a:lnTo>
                      <a:lnTo>
                        <a:pt x="46" y="8"/>
                      </a:lnTo>
                      <a:lnTo>
                        <a:pt x="60" y="2"/>
                      </a:lnTo>
                      <a:lnTo>
                        <a:pt x="76" y="0"/>
                      </a:lnTo>
                      <a:lnTo>
                        <a:pt x="146" y="0"/>
                      </a:lnTo>
                      <a:lnTo>
                        <a:pt x="342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Line 22"/>
                <p:cNvSpPr>
                  <a:spLocks noChangeShapeType="1"/>
                </p:cNvSpPr>
                <p:nvPr/>
              </p:nvSpPr>
              <p:spPr bwMode="auto">
                <a:xfrm>
                  <a:off x="5278917" y="4103489"/>
                  <a:ext cx="1285875" cy="0"/>
                </a:xfrm>
                <a:prstGeom prst="line">
                  <a:avLst/>
                </a:pr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Line 23"/>
                <p:cNvSpPr>
                  <a:spLocks noChangeShapeType="1"/>
                </p:cNvSpPr>
                <p:nvPr/>
              </p:nvSpPr>
              <p:spPr bwMode="auto">
                <a:xfrm>
                  <a:off x="5288442" y="4830564"/>
                  <a:ext cx="1276350" cy="0"/>
                </a:xfrm>
                <a:prstGeom prst="line">
                  <a:avLst/>
                </a:pr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Freeform 24"/>
                <p:cNvSpPr>
                  <a:spLocks/>
                </p:cNvSpPr>
                <p:nvPr/>
              </p:nvSpPr>
              <p:spPr bwMode="auto">
                <a:xfrm>
                  <a:off x="5821842" y="4008239"/>
                  <a:ext cx="212725" cy="92075"/>
                </a:xfrm>
                <a:custGeom>
                  <a:avLst/>
                  <a:gdLst>
                    <a:gd name="T0" fmla="*/ 134 w 134"/>
                    <a:gd name="T1" fmla="*/ 58 h 58"/>
                    <a:gd name="T2" fmla="*/ 134 w 134"/>
                    <a:gd name="T3" fmla="*/ 58 h 58"/>
                    <a:gd name="T4" fmla="*/ 132 w 134"/>
                    <a:gd name="T5" fmla="*/ 46 h 58"/>
                    <a:gd name="T6" fmla="*/ 130 w 134"/>
                    <a:gd name="T7" fmla="*/ 36 h 58"/>
                    <a:gd name="T8" fmla="*/ 122 w 134"/>
                    <a:gd name="T9" fmla="*/ 26 h 58"/>
                    <a:gd name="T10" fmla="*/ 114 w 134"/>
                    <a:gd name="T11" fmla="*/ 16 h 58"/>
                    <a:gd name="T12" fmla="*/ 104 w 134"/>
                    <a:gd name="T13" fmla="*/ 10 h 58"/>
                    <a:gd name="T14" fmla="*/ 94 w 134"/>
                    <a:gd name="T15" fmla="*/ 4 h 58"/>
                    <a:gd name="T16" fmla="*/ 80 w 134"/>
                    <a:gd name="T17" fmla="*/ 0 h 58"/>
                    <a:gd name="T18" fmla="*/ 68 w 134"/>
                    <a:gd name="T19" fmla="*/ 0 h 58"/>
                    <a:gd name="T20" fmla="*/ 68 w 134"/>
                    <a:gd name="T21" fmla="*/ 0 h 58"/>
                    <a:gd name="T22" fmla="*/ 54 w 134"/>
                    <a:gd name="T23" fmla="*/ 0 h 58"/>
                    <a:gd name="T24" fmla="*/ 42 w 134"/>
                    <a:gd name="T25" fmla="*/ 4 h 58"/>
                    <a:gd name="T26" fmla="*/ 30 w 134"/>
                    <a:gd name="T27" fmla="*/ 10 h 58"/>
                    <a:gd name="T28" fmla="*/ 20 w 134"/>
                    <a:gd name="T29" fmla="*/ 16 h 58"/>
                    <a:gd name="T30" fmla="*/ 12 w 134"/>
                    <a:gd name="T31" fmla="*/ 26 h 58"/>
                    <a:gd name="T32" fmla="*/ 6 w 134"/>
                    <a:gd name="T33" fmla="*/ 36 h 58"/>
                    <a:gd name="T34" fmla="*/ 2 w 134"/>
                    <a:gd name="T35" fmla="*/ 46 h 58"/>
                    <a:gd name="T36" fmla="*/ 0 w 134"/>
                    <a:gd name="T3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134" y="58"/>
                      </a:moveTo>
                      <a:lnTo>
                        <a:pt x="134" y="58"/>
                      </a:lnTo>
                      <a:lnTo>
                        <a:pt x="132" y="46"/>
                      </a:lnTo>
                      <a:lnTo>
                        <a:pt x="130" y="36"/>
                      </a:lnTo>
                      <a:lnTo>
                        <a:pt x="122" y="26"/>
                      </a:lnTo>
                      <a:lnTo>
                        <a:pt x="114" y="16"/>
                      </a:lnTo>
                      <a:lnTo>
                        <a:pt x="104" y="10"/>
                      </a:lnTo>
                      <a:lnTo>
                        <a:pt x="94" y="4"/>
                      </a:lnTo>
                      <a:lnTo>
                        <a:pt x="80" y="0"/>
                      </a:lnTo>
                      <a:lnTo>
                        <a:pt x="68" y="0"/>
                      </a:lnTo>
                      <a:lnTo>
                        <a:pt x="68" y="0"/>
                      </a:lnTo>
                      <a:lnTo>
                        <a:pt x="54" y="0"/>
                      </a:lnTo>
                      <a:lnTo>
                        <a:pt x="42" y="4"/>
                      </a:lnTo>
                      <a:lnTo>
                        <a:pt x="30" y="10"/>
                      </a:lnTo>
                      <a:lnTo>
                        <a:pt x="20" y="16"/>
                      </a:lnTo>
                      <a:lnTo>
                        <a:pt x="12" y="26"/>
                      </a:lnTo>
                      <a:lnTo>
                        <a:pt x="6" y="36"/>
                      </a:lnTo>
                      <a:lnTo>
                        <a:pt x="2" y="46"/>
                      </a:lnTo>
                      <a:lnTo>
                        <a:pt x="0" y="58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Freeform 25"/>
                <p:cNvSpPr>
                  <a:spLocks/>
                </p:cNvSpPr>
                <p:nvPr/>
              </p:nvSpPr>
              <p:spPr bwMode="auto">
                <a:xfrm>
                  <a:off x="5818667" y="4830564"/>
                  <a:ext cx="212725" cy="92075"/>
                </a:xfrm>
                <a:custGeom>
                  <a:avLst/>
                  <a:gdLst>
                    <a:gd name="T0" fmla="*/ 0 w 134"/>
                    <a:gd name="T1" fmla="*/ 0 h 58"/>
                    <a:gd name="T2" fmla="*/ 0 w 134"/>
                    <a:gd name="T3" fmla="*/ 0 h 58"/>
                    <a:gd name="T4" fmla="*/ 0 w 134"/>
                    <a:gd name="T5" fmla="*/ 12 h 58"/>
                    <a:gd name="T6" fmla="*/ 4 w 134"/>
                    <a:gd name="T7" fmla="*/ 22 h 58"/>
                    <a:gd name="T8" fmla="*/ 10 w 134"/>
                    <a:gd name="T9" fmla="*/ 32 h 58"/>
                    <a:gd name="T10" fmla="*/ 18 w 134"/>
                    <a:gd name="T11" fmla="*/ 42 h 58"/>
                    <a:gd name="T12" fmla="*/ 28 w 134"/>
                    <a:gd name="T13" fmla="*/ 48 h 58"/>
                    <a:gd name="T14" fmla="*/ 40 w 134"/>
                    <a:gd name="T15" fmla="*/ 54 h 58"/>
                    <a:gd name="T16" fmla="*/ 52 w 134"/>
                    <a:gd name="T17" fmla="*/ 58 h 58"/>
                    <a:gd name="T18" fmla="*/ 66 w 134"/>
                    <a:gd name="T19" fmla="*/ 58 h 58"/>
                    <a:gd name="T20" fmla="*/ 66 w 134"/>
                    <a:gd name="T21" fmla="*/ 58 h 58"/>
                    <a:gd name="T22" fmla="*/ 80 w 134"/>
                    <a:gd name="T23" fmla="*/ 58 h 58"/>
                    <a:gd name="T24" fmla="*/ 92 w 134"/>
                    <a:gd name="T25" fmla="*/ 54 h 58"/>
                    <a:gd name="T26" fmla="*/ 104 w 134"/>
                    <a:gd name="T27" fmla="*/ 48 h 58"/>
                    <a:gd name="T28" fmla="*/ 114 w 134"/>
                    <a:gd name="T29" fmla="*/ 42 h 58"/>
                    <a:gd name="T30" fmla="*/ 122 w 134"/>
                    <a:gd name="T31" fmla="*/ 32 h 58"/>
                    <a:gd name="T32" fmla="*/ 128 w 134"/>
                    <a:gd name="T33" fmla="*/ 22 h 58"/>
                    <a:gd name="T34" fmla="*/ 132 w 134"/>
                    <a:gd name="T35" fmla="*/ 12 h 58"/>
                    <a:gd name="T36" fmla="*/ 134 w 134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4" y="22"/>
                      </a:lnTo>
                      <a:lnTo>
                        <a:pt x="10" y="32"/>
                      </a:lnTo>
                      <a:lnTo>
                        <a:pt x="18" y="42"/>
                      </a:lnTo>
                      <a:lnTo>
                        <a:pt x="28" y="48"/>
                      </a:lnTo>
                      <a:lnTo>
                        <a:pt x="40" y="54"/>
                      </a:lnTo>
                      <a:lnTo>
                        <a:pt x="52" y="58"/>
                      </a:lnTo>
                      <a:lnTo>
                        <a:pt x="66" y="58"/>
                      </a:lnTo>
                      <a:lnTo>
                        <a:pt x="66" y="58"/>
                      </a:lnTo>
                      <a:lnTo>
                        <a:pt x="80" y="58"/>
                      </a:lnTo>
                      <a:lnTo>
                        <a:pt x="92" y="54"/>
                      </a:lnTo>
                      <a:lnTo>
                        <a:pt x="104" y="48"/>
                      </a:lnTo>
                      <a:lnTo>
                        <a:pt x="114" y="42"/>
                      </a:lnTo>
                      <a:lnTo>
                        <a:pt x="122" y="32"/>
                      </a:lnTo>
                      <a:lnTo>
                        <a:pt x="128" y="22"/>
                      </a:lnTo>
                      <a:lnTo>
                        <a:pt x="132" y="12"/>
                      </a:lnTo>
                      <a:lnTo>
                        <a:pt x="134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Freeform 26"/>
                <p:cNvSpPr>
                  <a:spLocks/>
                </p:cNvSpPr>
                <p:nvPr/>
              </p:nvSpPr>
              <p:spPr bwMode="auto">
                <a:xfrm>
                  <a:off x="5910742" y="403681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6 h 20"/>
                    <a:gd name="T8" fmla="*/ 16 w 22"/>
                    <a:gd name="T9" fmla="*/ 18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8 w 22"/>
                    <a:gd name="T15" fmla="*/ 18 h 20"/>
                    <a:gd name="T16" fmla="*/ 4 w 22"/>
                    <a:gd name="T17" fmla="*/ 16 h 20"/>
                    <a:gd name="T18" fmla="*/ 2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2 w 22"/>
                    <a:gd name="T25" fmla="*/ 6 h 20"/>
                    <a:gd name="T26" fmla="*/ 4 w 22"/>
                    <a:gd name="T27" fmla="*/ 2 h 20"/>
                    <a:gd name="T28" fmla="*/ 8 w 22"/>
                    <a:gd name="T29" fmla="*/ 0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0 h 20"/>
                    <a:gd name="T36" fmla="*/ 20 w 22"/>
                    <a:gd name="T37" fmla="*/ 2 h 20"/>
                    <a:gd name="T38" fmla="*/ 22 w 22"/>
                    <a:gd name="T39" fmla="*/ 6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6"/>
                      </a:lnTo>
                      <a:lnTo>
                        <a:pt x="16" y="18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8" y="18"/>
                      </a:lnTo>
                      <a:lnTo>
                        <a:pt x="4" y="16"/>
                      </a:lnTo>
                      <a:lnTo>
                        <a:pt x="2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2" y="6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20" y="2"/>
                      </a:lnTo>
                      <a:lnTo>
                        <a:pt x="22" y="6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Freeform 27"/>
                <p:cNvSpPr>
                  <a:spLocks/>
                </p:cNvSpPr>
                <p:nvPr/>
              </p:nvSpPr>
              <p:spPr bwMode="auto">
                <a:xfrm>
                  <a:off x="5901217" y="485596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8 h 20"/>
                    <a:gd name="T8" fmla="*/ 16 w 22"/>
                    <a:gd name="T9" fmla="*/ 20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6 w 22"/>
                    <a:gd name="T15" fmla="*/ 20 h 20"/>
                    <a:gd name="T16" fmla="*/ 4 w 22"/>
                    <a:gd name="T17" fmla="*/ 18 h 20"/>
                    <a:gd name="T18" fmla="*/ 0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0 w 22"/>
                    <a:gd name="T25" fmla="*/ 8 h 20"/>
                    <a:gd name="T26" fmla="*/ 4 w 22"/>
                    <a:gd name="T27" fmla="*/ 4 h 20"/>
                    <a:gd name="T28" fmla="*/ 6 w 22"/>
                    <a:gd name="T29" fmla="*/ 2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2 h 20"/>
                    <a:gd name="T36" fmla="*/ 20 w 22"/>
                    <a:gd name="T37" fmla="*/ 4 h 20"/>
                    <a:gd name="T38" fmla="*/ 22 w 22"/>
                    <a:gd name="T39" fmla="*/ 8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8"/>
                      </a:lnTo>
                      <a:lnTo>
                        <a:pt x="16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6" y="20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2"/>
                      </a:lnTo>
                      <a:lnTo>
                        <a:pt x="20" y="4"/>
                      </a:lnTo>
                      <a:lnTo>
                        <a:pt x="22" y="8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3103" name="TextBox 27"/>
            <p:cNvSpPr txBox="1">
              <a:spLocks noChangeArrowheads="1"/>
            </p:cNvSpPr>
            <p:nvPr/>
          </p:nvSpPr>
          <p:spPr bwMode="auto">
            <a:xfrm rot="-900000">
              <a:off x="2665468" y="1325349"/>
              <a:ext cx="12368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>
                  <a:solidFill>
                    <a:srgbClr val="002060"/>
                  </a:solidFill>
                </a:rPr>
                <a:t>Your Name</a:t>
              </a:r>
            </a:p>
          </p:txBody>
        </p:sp>
      </p:grpSp>
      <p:grpSp>
        <p:nvGrpSpPr>
          <p:cNvPr id="3077" name="Group 9"/>
          <p:cNvGrpSpPr>
            <a:grpSpLocks/>
          </p:cNvGrpSpPr>
          <p:nvPr/>
        </p:nvGrpSpPr>
        <p:grpSpPr bwMode="auto">
          <a:xfrm>
            <a:off x="3941763" y="944563"/>
            <a:ext cx="1254125" cy="2035175"/>
            <a:chOff x="3941610" y="944194"/>
            <a:chExt cx="1254055" cy="2036280"/>
          </a:xfrm>
        </p:grpSpPr>
        <p:sp>
          <p:nvSpPr>
            <p:cNvPr id="68" name="Freeform 5"/>
            <p:cNvSpPr>
              <a:spLocks/>
            </p:cNvSpPr>
            <p:nvPr/>
          </p:nvSpPr>
          <p:spPr bwMode="auto">
            <a:xfrm rot="16200000">
              <a:off x="3564784" y="1349594"/>
              <a:ext cx="2036280" cy="1225482"/>
            </a:xfrm>
            <a:custGeom>
              <a:avLst/>
              <a:gdLst>
                <a:gd name="T0" fmla="*/ 96 w 1592"/>
                <a:gd name="T1" fmla="*/ 934 h 958"/>
                <a:gd name="T2" fmla="*/ 76 w 1592"/>
                <a:gd name="T3" fmla="*/ 932 h 958"/>
                <a:gd name="T4" fmla="*/ 42 w 1592"/>
                <a:gd name="T5" fmla="*/ 918 h 958"/>
                <a:gd name="T6" fmla="*/ 16 w 1592"/>
                <a:gd name="T7" fmla="*/ 892 h 958"/>
                <a:gd name="T8" fmla="*/ 2 w 1592"/>
                <a:gd name="T9" fmla="*/ 856 h 958"/>
                <a:gd name="T10" fmla="*/ 0 w 1592"/>
                <a:gd name="T11" fmla="*/ 98 h 958"/>
                <a:gd name="T12" fmla="*/ 2 w 1592"/>
                <a:gd name="T13" fmla="*/ 78 h 958"/>
                <a:gd name="T14" fmla="*/ 16 w 1592"/>
                <a:gd name="T15" fmla="*/ 44 h 958"/>
                <a:gd name="T16" fmla="*/ 42 w 1592"/>
                <a:gd name="T17" fmla="*/ 18 h 958"/>
                <a:gd name="T18" fmla="*/ 76 w 1592"/>
                <a:gd name="T19" fmla="*/ 2 h 958"/>
                <a:gd name="T20" fmla="*/ 1496 w 1592"/>
                <a:gd name="T21" fmla="*/ 0 h 958"/>
                <a:gd name="T22" fmla="*/ 1516 w 1592"/>
                <a:gd name="T23" fmla="*/ 2 h 958"/>
                <a:gd name="T24" fmla="*/ 1550 w 1592"/>
                <a:gd name="T25" fmla="*/ 18 h 958"/>
                <a:gd name="T26" fmla="*/ 1576 w 1592"/>
                <a:gd name="T27" fmla="*/ 44 h 958"/>
                <a:gd name="T28" fmla="*/ 1590 w 1592"/>
                <a:gd name="T29" fmla="*/ 78 h 958"/>
                <a:gd name="T30" fmla="*/ 1592 w 1592"/>
                <a:gd name="T31" fmla="*/ 742 h 958"/>
                <a:gd name="T32" fmla="*/ 1590 w 1592"/>
                <a:gd name="T33" fmla="*/ 750 h 958"/>
                <a:gd name="T34" fmla="*/ 1584 w 1592"/>
                <a:gd name="T35" fmla="*/ 762 h 958"/>
                <a:gd name="T36" fmla="*/ 1418 w 1592"/>
                <a:gd name="T37" fmla="*/ 928 h 958"/>
                <a:gd name="T38" fmla="*/ 1414 w 1592"/>
                <a:gd name="T39" fmla="*/ 932 h 958"/>
                <a:gd name="T40" fmla="*/ 1400 w 1592"/>
                <a:gd name="T41" fmla="*/ 934 h 958"/>
                <a:gd name="T42" fmla="*/ 1288 w 1592"/>
                <a:gd name="T43" fmla="*/ 934 h 958"/>
                <a:gd name="T44" fmla="*/ 1280 w 1592"/>
                <a:gd name="T45" fmla="*/ 934 h 958"/>
                <a:gd name="T46" fmla="*/ 1272 w 1592"/>
                <a:gd name="T47" fmla="*/ 940 h 958"/>
                <a:gd name="T48" fmla="*/ 1264 w 1592"/>
                <a:gd name="T49" fmla="*/ 950 h 958"/>
                <a:gd name="T50" fmla="*/ 1264 w 1592"/>
                <a:gd name="T51" fmla="*/ 956 h 958"/>
                <a:gd name="T52" fmla="*/ 1262 w 1592"/>
                <a:gd name="T53" fmla="*/ 958 h 958"/>
                <a:gd name="T54" fmla="*/ 186 w 1592"/>
                <a:gd name="T55" fmla="*/ 958 h 958"/>
                <a:gd name="T56" fmla="*/ 180 w 1592"/>
                <a:gd name="T57" fmla="*/ 956 h 958"/>
                <a:gd name="T58" fmla="*/ 174 w 1592"/>
                <a:gd name="T59" fmla="*/ 950 h 958"/>
                <a:gd name="T60" fmla="*/ 156 w 1592"/>
                <a:gd name="T61" fmla="*/ 936 h 958"/>
                <a:gd name="T62" fmla="*/ 144 w 1592"/>
                <a:gd name="T63" fmla="*/ 934 h 958"/>
                <a:gd name="T64" fmla="*/ 142 w 1592"/>
                <a:gd name="T65" fmla="*/ 934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2" h="958">
                  <a:moveTo>
                    <a:pt x="142" y="934"/>
                  </a:moveTo>
                  <a:lnTo>
                    <a:pt x="96" y="934"/>
                  </a:lnTo>
                  <a:lnTo>
                    <a:pt x="96" y="934"/>
                  </a:lnTo>
                  <a:lnTo>
                    <a:pt x="76" y="932"/>
                  </a:lnTo>
                  <a:lnTo>
                    <a:pt x="58" y="926"/>
                  </a:lnTo>
                  <a:lnTo>
                    <a:pt x="42" y="918"/>
                  </a:lnTo>
                  <a:lnTo>
                    <a:pt x="28" y="906"/>
                  </a:lnTo>
                  <a:lnTo>
                    <a:pt x="16" y="892"/>
                  </a:lnTo>
                  <a:lnTo>
                    <a:pt x="8" y="874"/>
                  </a:lnTo>
                  <a:lnTo>
                    <a:pt x="2" y="856"/>
                  </a:lnTo>
                  <a:lnTo>
                    <a:pt x="0" y="83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4"/>
                  </a:lnTo>
                  <a:lnTo>
                    <a:pt x="28" y="30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516" y="2"/>
                  </a:lnTo>
                  <a:lnTo>
                    <a:pt x="1534" y="8"/>
                  </a:lnTo>
                  <a:lnTo>
                    <a:pt x="1550" y="18"/>
                  </a:lnTo>
                  <a:lnTo>
                    <a:pt x="1564" y="30"/>
                  </a:lnTo>
                  <a:lnTo>
                    <a:pt x="1576" y="44"/>
                  </a:lnTo>
                  <a:lnTo>
                    <a:pt x="1584" y="60"/>
                  </a:lnTo>
                  <a:lnTo>
                    <a:pt x="1590" y="78"/>
                  </a:lnTo>
                  <a:lnTo>
                    <a:pt x="1592" y="98"/>
                  </a:lnTo>
                  <a:lnTo>
                    <a:pt x="1592" y="742"/>
                  </a:lnTo>
                  <a:lnTo>
                    <a:pt x="1592" y="742"/>
                  </a:lnTo>
                  <a:lnTo>
                    <a:pt x="1590" y="750"/>
                  </a:lnTo>
                  <a:lnTo>
                    <a:pt x="1588" y="756"/>
                  </a:lnTo>
                  <a:lnTo>
                    <a:pt x="1584" y="762"/>
                  </a:lnTo>
                  <a:lnTo>
                    <a:pt x="1584" y="762"/>
                  </a:lnTo>
                  <a:lnTo>
                    <a:pt x="1418" y="928"/>
                  </a:lnTo>
                  <a:lnTo>
                    <a:pt x="1418" y="928"/>
                  </a:lnTo>
                  <a:lnTo>
                    <a:pt x="1414" y="932"/>
                  </a:lnTo>
                  <a:lnTo>
                    <a:pt x="1408" y="934"/>
                  </a:lnTo>
                  <a:lnTo>
                    <a:pt x="1400" y="934"/>
                  </a:lnTo>
                  <a:lnTo>
                    <a:pt x="1292" y="934"/>
                  </a:lnTo>
                  <a:lnTo>
                    <a:pt x="1288" y="934"/>
                  </a:lnTo>
                  <a:lnTo>
                    <a:pt x="1288" y="934"/>
                  </a:lnTo>
                  <a:lnTo>
                    <a:pt x="1280" y="934"/>
                  </a:lnTo>
                  <a:lnTo>
                    <a:pt x="1276" y="936"/>
                  </a:lnTo>
                  <a:lnTo>
                    <a:pt x="1272" y="940"/>
                  </a:lnTo>
                  <a:lnTo>
                    <a:pt x="1268" y="942"/>
                  </a:lnTo>
                  <a:lnTo>
                    <a:pt x="1264" y="950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2" y="958"/>
                  </a:lnTo>
                  <a:lnTo>
                    <a:pt x="186" y="958"/>
                  </a:lnTo>
                  <a:lnTo>
                    <a:pt x="186" y="958"/>
                  </a:lnTo>
                  <a:lnTo>
                    <a:pt x="184" y="958"/>
                  </a:lnTo>
                  <a:lnTo>
                    <a:pt x="180" y="956"/>
                  </a:lnTo>
                  <a:lnTo>
                    <a:pt x="180" y="956"/>
                  </a:lnTo>
                  <a:lnTo>
                    <a:pt x="174" y="950"/>
                  </a:lnTo>
                  <a:lnTo>
                    <a:pt x="166" y="942"/>
                  </a:lnTo>
                  <a:lnTo>
                    <a:pt x="156" y="936"/>
                  </a:lnTo>
                  <a:lnTo>
                    <a:pt x="150" y="934"/>
                  </a:lnTo>
                  <a:lnTo>
                    <a:pt x="144" y="934"/>
                  </a:lnTo>
                  <a:lnTo>
                    <a:pt x="144" y="934"/>
                  </a:lnTo>
                  <a:lnTo>
                    <a:pt x="142" y="934"/>
                  </a:lnTo>
                </a:path>
              </a:pathLst>
            </a:cu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24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 w="1270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 dirty="0">
                <a:latin typeface="+mn-lt"/>
                <a:cs typeface="+mn-cs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 rot="16200000">
              <a:off x="3875773" y="1984258"/>
              <a:ext cx="1094884" cy="736745"/>
              <a:chOff x="5243992" y="4008239"/>
              <a:chExt cx="1358900" cy="914400"/>
            </a:xfrm>
            <a:gradFill flip="none" rotWithShape="1">
              <a:gsLst>
                <a:gs pos="63000">
                  <a:srgbClr val="C3922E"/>
                </a:gs>
                <a:gs pos="83000">
                  <a:srgbClr val="EED688"/>
                </a:gs>
                <a:gs pos="23000">
                  <a:srgbClr val="FFFBCC"/>
                </a:gs>
                <a:gs pos="0">
                  <a:srgbClr val="FBC926"/>
                </a:gs>
                <a:gs pos="95000">
                  <a:srgbClr val="FFFBCC"/>
                </a:gs>
              </a:gsLst>
              <a:lin ang="10800000" scaled="1"/>
              <a:tileRect/>
            </a:gradFill>
          </p:grpSpPr>
          <p:sp>
            <p:nvSpPr>
              <p:cNvPr id="73" name="Freeform 11"/>
              <p:cNvSpPr>
                <a:spLocks/>
              </p:cNvSpPr>
              <p:nvPr/>
            </p:nvSpPr>
            <p:spPr bwMode="auto">
              <a:xfrm>
                <a:off x="5243992" y="4008239"/>
                <a:ext cx="1355725" cy="914400"/>
              </a:xfrm>
              <a:custGeom>
                <a:avLst/>
                <a:gdLst>
                  <a:gd name="T0" fmla="*/ 854 w 854"/>
                  <a:gd name="T1" fmla="*/ 450 h 576"/>
                  <a:gd name="T2" fmla="*/ 850 w 854"/>
                  <a:gd name="T3" fmla="*/ 474 h 576"/>
                  <a:gd name="T4" fmla="*/ 842 w 854"/>
                  <a:gd name="T5" fmla="*/ 498 h 576"/>
                  <a:gd name="T6" fmla="*/ 830 w 854"/>
                  <a:gd name="T7" fmla="*/ 520 h 576"/>
                  <a:gd name="T8" fmla="*/ 812 w 854"/>
                  <a:gd name="T9" fmla="*/ 538 h 576"/>
                  <a:gd name="T10" fmla="*/ 790 w 854"/>
                  <a:gd name="T11" fmla="*/ 554 h 576"/>
                  <a:gd name="T12" fmla="*/ 766 w 854"/>
                  <a:gd name="T13" fmla="*/ 566 h 576"/>
                  <a:gd name="T14" fmla="*/ 740 w 854"/>
                  <a:gd name="T15" fmla="*/ 572 h 576"/>
                  <a:gd name="T16" fmla="*/ 710 w 854"/>
                  <a:gd name="T17" fmla="*/ 576 h 576"/>
                  <a:gd name="T18" fmla="*/ 144 w 854"/>
                  <a:gd name="T19" fmla="*/ 576 h 576"/>
                  <a:gd name="T20" fmla="*/ 114 w 854"/>
                  <a:gd name="T21" fmla="*/ 572 h 576"/>
                  <a:gd name="T22" fmla="*/ 88 w 854"/>
                  <a:gd name="T23" fmla="*/ 566 h 576"/>
                  <a:gd name="T24" fmla="*/ 64 w 854"/>
                  <a:gd name="T25" fmla="*/ 554 h 576"/>
                  <a:gd name="T26" fmla="*/ 42 w 854"/>
                  <a:gd name="T27" fmla="*/ 538 h 576"/>
                  <a:gd name="T28" fmla="*/ 26 w 854"/>
                  <a:gd name="T29" fmla="*/ 520 h 576"/>
                  <a:gd name="T30" fmla="*/ 12 w 854"/>
                  <a:gd name="T31" fmla="*/ 498 h 576"/>
                  <a:gd name="T32" fmla="*/ 4 w 854"/>
                  <a:gd name="T33" fmla="*/ 474 h 576"/>
                  <a:gd name="T34" fmla="*/ 0 w 854"/>
                  <a:gd name="T35" fmla="*/ 450 h 576"/>
                  <a:gd name="T36" fmla="*/ 0 w 854"/>
                  <a:gd name="T37" fmla="*/ 126 h 576"/>
                  <a:gd name="T38" fmla="*/ 4 w 854"/>
                  <a:gd name="T39" fmla="*/ 100 h 576"/>
                  <a:gd name="T40" fmla="*/ 12 w 854"/>
                  <a:gd name="T41" fmla="*/ 76 h 576"/>
                  <a:gd name="T42" fmla="*/ 26 w 854"/>
                  <a:gd name="T43" fmla="*/ 54 h 576"/>
                  <a:gd name="T44" fmla="*/ 42 w 854"/>
                  <a:gd name="T45" fmla="*/ 36 h 576"/>
                  <a:gd name="T46" fmla="*/ 64 w 854"/>
                  <a:gd name="T47" fmla="*/ 20 h 576"/>
                  <a:gd name="T48" fmla="*/ 88 w 854"/>
                  <a:gd name="T49" fmla="*/ 10 h 576"/>
                  <a:gd name="T50" fmla="*/ 114 w 854"/>
                  <a:gd name="T51" fmla="*/ 2 h 576"/>
                  <a:gd name="T52" fmla="*/ 144 w 854"/>
                  <a:gd name="T53" fmla="*/ 0 h 576"/>
                  <a:gd name="T54" fmla="*/ 710 w 854"/>
                  <a:gd name="T55" fmla="*/ 0 h 576"/>
                  <a:gd name="T56" fmla="*/ 740 w 854"/>
                  <a:gd name="T57" fmla="*/ 2 h 576"/>
                  <a:gd name="T58" fmla="*/ 766 w 854"/>
                  <a:gd name="T59" fmla="*/ 10 h 576"/>
                  <a:gd name="T60" fmla="*/ 790 w 854"/>
                  <a:gd name="T61" fmla="*/ 20 h 576"/>
                  <a:gd name="T62" fmla="*/ 812 w 854"/>
                  <a:gd name="T63" fmla="*/ 36 h 576"/>
                  <a:gd name="T64" fmla="*/ 830 w 854"/>
                  <a:gd name="T65" fmla="*/ 54 h 576"/>
                  <a:gd name="T66" fmla="*/ 842 w 854"/>
                  <a:gd name="T67" fmla="*/ 76 h 576"/>
                  <a:gd name="T68" fmla="*/ 850 w 854"/>
                  <a:gd name="T69" fmla="*/ 100 h 576"/>
                  <a:gd name="T70" fmla="*/ 854 w 854"/>
                  <a:gd name="T71" fmla="*/ 126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54" h="576">
                    <a:moveTo>
                      <a:pt x="854" y="450"/>
                    </a:moveTo>
                    <a:lnTo>
                      <a:pt x="854" y="450"/>
                    </a:lnTo>
                    <a:lnTo>
                      <a:pt x="854" y="462"/>
                    </a:lnTo>
                    <a:lnTo>
                      <a:pt x="850" y="474"/>
                    </a:lnTo>
                    <a:lnTo>
                      <a:pt x="848" y="486"/>
                    </a:lnTo>
                    <a:lnTo>
                      <a:pt x="842" y="498"/>
                    </a:lnTo>
                    <a:lnTo>
                      <a:pt x="836" y="510"/>
                    </a:lnTo>
                    <a:lnTo>
                      <a:pt x="830" y="520"/>
                    </a:lnTo>
                    <a:lnTo>
                      <a:pt x="822" y="530"/>
                    </a:lnTo>
                    <a:lnTo>
                      <a:pt x="812" y="538"/>
                    </a:lnTo>
                    <a:lnTo>
                      <a:pt x="802" y="546"/>
                    </a:lnTo>
                    <a:lnTo>
                      <a:pt x="790" y="554"/>
                    </a:lnTo>
                    <a:lnTo>
                      <a:pt x="780" y="560"/>
                    </a:lnTo>
                    <a:lnTo>
                      <a:pt x="766" y="566"/>
                    </a:lnTo>
                    <a:lnTo>
                      <a:pt x="754" y="570"/>
                    </a:lnTo>
                    <a:lnTo>
                      <a:pt x="740" y="572"/>
                    </a:lnTo>
                    <a:lnTo>
                      <a:pt x="726" y="574"/>
                    </a:lnTo>
                    <a:lnTo>
                      <a:pt x="710" y="576"/>
                    </a:lnTo>
                    <a:lnTo>
                      <a:pt x="144" y="576"/>
                    </a:lnTo>
                    <a:lnTo>
                      <a:pt x="144" y="576"/>
                    </a:lnTo>
                    <a:lnTo>
                      <a:pt x="128" y="574"/>
                    </a:lnTo>
                    <a:lnTo>
                      <a:pt x="114" y="572"/>
                    </a:lnTo>
                    <a:lnTo>
                      <a:pt x="102" y="570"/>
                    </a:lnTo>
                    <a:lnTo>
                      <a:pt x="88" y="566"/>
                    </a:lnTo>
                    <a:lnTo>
                      <a:pt x="76" y="560"/>
                    </a:lnTo>
                    <a:lnTo>
                      <a:pt x="64" y="554"/>
                    </a:lnTo>
                    <a:lnTo>
                      <a:pt x="52" y="546"/>
                    </a:lnTo>
                    <a:lnTo>
                      <a:pt x="42" y="538"/>
                    </a:lnTo>
                    <a:lnTo>
                      <a:pt x="34" y="530"/>
                    </a:lnTo>
                    <a:lnTo>
                      <a:pt x="26" y="520"/>
                    </a:lnTo>
                    <a:lnTo>
                      <a:pt x="18" y="510"/>
                    </a:lnTo>
                    <a:lnTo>
                      <a:pt x="12" y="498"/>
                    </a:lnTo>
                    <a:lnTo>
                      <a:pt x="8" y="486"/>
                    </a:lnTo>
                    <a:lnTo>
                      <a:pt x="4" y="474"/>
                    </a:lnTo>
                    <a:lnTo>
                      <a:pt x="2" y="462"/>
                    </a:lnTo>
                    <a:lnTo>
                      <a:pt x="0" y="450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2" y="112"/>
                    </a:lnTo>
                    <a:lnTo>
                      <a:pt x="4" y="100"/>
                    </a:lnTo>
                    <a:lnTo>
                      <a:pt x="8" y="88"/>
                    </a:lnTo>
                    <a:lnTo>
                      <a:pt x="12" y="76"/>
                    </a:lnTo>
                    <a:lnTo>
                      <a:pt x="18" y="66"/>
                    </a:lnTo>
                    <a:lnTo>
                      <a:pt x="26" y="54"/>
                    </a:lnTo>
                    <a:lnTo>
                      <a:pt x="34" y="46"/>
                    </a:lnTo>
                    <a:lnTo>
                      <a:pt x="42" y="36"/>
                    </a:lnTo>
                    <a:lnTo>
                      <a:pt x="52" y="28"/>
                    </a:lnTo>
                    <a:lnTo>
                      <a:pt x="64" y="20"/>
                    </a:lnTo>
                    <a:lnTo>
                      <a:pt x="76" y="14"/>
                    </a:lnTo>
                    <a:lnTo>
                      <a:pt x="88" y="10"/>
                    </a:lnTo>
                    <a:lnTo>
                      <a:pt x="102" y="6"/>
                    </a:lnTo>
                    <a:lnTo>
                      <a:pt x="114" y="2"/>
                    </a:lnTo>
                    <a:lnTo>
                      <a:pt x="128" y="0"/>
                    </a:lnTo>
                    <a:lnTo>
                      <a:pt x="144" y="0"/>
                    </a:lnTo>
                    <a:lnTo>
                      <a:pt x="710" y="0"/>
                    </a:lnTo>
                    <a:lnTo>
                      <a:pt x="710" y="0"/>
                    </a:lnTo>
                    <a:lnTo>
                      <a:pt x="726" y="0"/>
                    </a:lnTo>
                    <a:lnTo>
                      <a:pt x="740" y="2"/>
                    </a:lnTo>
                    <a:lnTo>
                      <a:pt x="754" y="6"/>
                    </a:lnTo>
                    <a:lnTo>
                      <a:pt x="766" y="10"/>
                    </a:lnTo>
                    <a:lnTo>
                      <a:pt x="780" y="14"/>
                    </a:lnTo>
                    <a:lnTo>
                      <a:pt x="790" y="20"/>
                    </a:lnTo>
                    <a:lnTo>
                      <a:pt x="802" y="28"/>
                    </a:lnTo>
                    <a:lnTo>
                      <a:pt x="812" y="36"/>
                    </a:lnTo>
                    <a:lnTo>
                      <a:pt x="822" y="46"/>
                    </a:lnTo>
                    <a:lnTo>
                      <a:pt x="830" y="54"/>
                    </a:lnTo>
                    <a:lnTo>
                      <a:pt x="836" y="66"/>
                    </a:lnTo>
                    <a:lnTo>
                      <a:pt x="842" y="76"/>
                    </a:lnTo>
                    <a:lnTo>
                      <a:pt x="848" y="88"/>
                    </a:lnTo>
                    <a:lnTo>
                      <a:pt x="850" y="100"/>
                    </a:lnTo>
                    <a:lnTo>
                      <a:pt x="854" y="112"/>
                    </a:lnTo>
                    <a:lnTo>
                      <a:pt x="854" y="126"/>
                    </a:lnTo>
                    <a:lnTo>
                      <a:pt x="854" y="450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74" name="Freeform 12"/>
              <p:cNvSpPr>
                <a:spLocks/>
              </p:cNvSpPr>
              <p:nvPr/>
            </p:nvSpPr>
            <p:spPr bwMode="auto">
              <a:xfrm>
                <a:off x="5602767" y="4008239"/>
                <a:ext cx="635000" cy="95250"/>
              </a:xfrm>
              <a:custGeom>
                <a:avLst/>
                <a:gdLst>
                  <a:gd name="T0" fmla="*/ 400 w 400"/>
                  <a:gd name="T1" fmla="*/ 60 h 60"/>
                  <a:gd name="T2" fmla="*/ 400 w 400"/>
                  <a:gd name="T3" fmla="*/ 60 h 60"/>
                  <a:gd name="T4" fmla="*/ 378 w 400"/>
                  <a:gd name="T5" fmla="*/ 46 h 60"/>
                  <a:gd name="T6" fmla="*/ 356 w 400"/>
                  <a:gd name="T7" fmla="*/ 34 h 60"/>
                  <a:gd name="T8" fmla="*/ 332 w 400"/>
                  <a:gd name="T9" fmla="*/ 24 h 60"/>
                  <a:gd name="T10" fmla="*/ 306 w 400"/>
                  <a:gd name="T11" fmla="*/ 16 h 60"/>
                  <a:gd name="T12" fmla="*/ 280 w 400"/>
                  <a:gd name="T13" fmla="*/ 8 h 60"/>
                  <a:gd name="T14" fmla="*/ 254 w 400"/>
                  <a:gd name="T15" fmla="*/ 4 h 60"/>
                  <a:gd name="T16" fmla="*/ 228 w 400"/>
                  <a:gd name="T17" fmla="*/ 0 h 60"/>
                  <a:gd name="T18" fmla="*/ 200 w 400"/>
                  <a:gd name="T19" fmla="*/ 0 h 60"/>
                  <a:gd name="T20" fmla="*/ 200 w 400"/>
                  <a:gd name="T21" fmla="*/ 0 h 60"/>
                  <a:gd name="T22" fmla="*/ 172 w 400"/>
                  <a:gd name="T23" fmla="*/ 0 h 60"/>
                  <a:gd name="T24" fmla="*/ 144 w 400"/>
                  <a:gd name="T25" fmla="*/ 4 h 60"/>
                  <a:gd name="T26" fmla="*/ 118 w 400"/>
                  <a:gd name="T27" fmla="*/ 8 h 60"/>
                  <a:gd name="T28" fmla="*/ 92 w 400"/>
                  <a:gd name="T29" fmla="*/ 16 h 60"/>
                  <a:gd name="T30" fmla="*/ 66 w 400"/>
                  <a:gd name="T31" fmla="*/ 24 h 60"/>
                  <a:gd name="T32" fmla="*/ 44 w 400"/>
                  <a:gd name="T33" fmla="*/ 34 h 60"/>
                  <a:gd name="T34" fmla="*/ 20 w 400"/>
                  <a:gd name="T35" fmla="*/ 46 h 60"/>
                  <a:gd name="T36" fmla="*/ 0 w 400"/>
                  <a:gd name="T3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0" h="60">
                    <a:moveTo>
                      <a:pt x="400" y="60"/>
                    </a:moveTo>
                    <a:lnTo>
                      <a:pt x="400" y="60"/>
                    </a:lnTo>
                    <a:lnTo>
                      <a:pt x="378" y="46"/>
                    </a:lnTo>
                    <a:lnTo>
                      <a:pt x="356" y="34"/>
                    </a:lnTo>
                    <a:lnTo>
                      <a:pt x="332" y="24"/>
                    </a:lnTo>
                    <a:lnTo>
                      <a:pt x="306" y="16"/>
                    </a:lnTo>
                    <a:lnTo>
                      <a:pt x="280" y="8"/>
                    </a:lnTo>
                    <a:lnTo>
                      <a:pt x="254" y="4"/>
                    </a:lnTo>
                    <a:lnTo>
                      <a:pt x="228" y="0"/>
                    </a:lnTo>
                    <a:lnTo>
                      <a:pt x="200" y="0"/>
                    </a:lnTo>
                    <a:lnTo>
                      <a:pt x="200" y="0"/>
                    </a:lnTo>
                    <a:lnTo>
                      <a:pt x="172" y="0"/>
                    </a:lnTo>
                    <a:lnTo>
                      <a:pt x="144" y="4"/>
                    </a:lnTo>
                    <a:lnTo>
                      <a:pt x="118" y="8"/>
                    </a:lnTo>
                    <a:lnTo>
                      <a:pt x="92" y="16"/>
                    </a:lnTo>
                    <a:lnTo>
                      <a:pt x="66" y="24"/>
                    </a:lnTo>
                    <a:lnTo>
                      <a:pt x="44" y="34"/>
                    </a:lnTo>
                    <a:lnTo>
                      <a:pt x="20" y="46"/>
                    </a:lnTo>
                    <a:lnTo>
                      <a:pt x="0" y="60"/>
                    </a:lnTo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75" name="Freeform 13"/>
              <p:cNvSpPr>
                <a:spLocks/>
              </p:cNvSpPr>
              <p:nvPr/>
            </p:nvSpPr>
            <p:spPr bwMode="auto">
              <a:xfrm>
                <a:off x="6323492" y="4179689"/>
                <a:ext cx="114300" cy="260350"/>
              </a:xfrm>
              <a:custGeom>
                <a:avLst/>
                <a:gdLst>
                  <a:gd name="T0" fmla="*/ 72 w 72"/>
                  <a:gd name="T1" fmla="*/ 164 h 164"/>
                  <a:gd name="T2" fmla="*/ 72 w 72"/>
                  <a:gd name="T3" fmla="*/ 164 h 164"/>
                  <a:gd name="T4" fmla="*/ 70 w 72"/>
                  <a:gd name="T5" fmla="*/ 140 h 164"/>
                  <a:gd name="T6" fmla="*/ 66 w 72"/>
                  <a:gd name="T7" fmla="*/ 118 h 164"/>
                  <a:gd name="T8" fmla="*/ 58 w 72"/>
                  <a:gd name="T9" fmla="*/ 96 h 164"/>
                  <a:gd name="T10" fmla="*/ 50 w 72"/>
                  <a:gd name="T11" fmla="*/ 76 h 164"/>
                  <a:gd name="T12" fmla="*/ 40 w 72"/>
                  <a:gd name="T13" fmla="*/ 56 h 164"/>
                  <a:gd name="T14" fmla="*/ 28 w 72"/>
                  <a:gd name="T15" fmla="*/ 36 h 164"/>
                  <a:gd name="T16" fmla="*/ 16 w 72"/>
                  <a:gd name="T17" fmla="*/ 16 h 164"/>
                  <a:gd name="T18" fmla="*/ 0 w 72"/>
                  <a:gd name="T19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164">
                    <a:moveTo>
                      <a:pt x="72" y="164"/>
                    </a:moveTo>
                    <a:lnTo>
                      <a:pt x="72" y="164"/>
                    </a:lnTo>
                    <a:lnTo>
                      <a:pt x="70" y="140"/>
                    </a:lnTo>
                    <a:lnTo>
                      <a:pt x="66" y="118"/>
                    </a:lnTo>
                    <a:lnTo>
                      <a:pt x="58" y="96"/>
                    </a:lnTo>
                    <a:lnTo>
                      <a:pt x="50" y="76"/>
                    </a:lnTo>
                    <a:lnTo>
                      <a:pt x="40" y="56"/>
                    </a:lnTo>
                    <a:lnTo>
                      <a:pt x="28" y="36"/>
                    </a:lnTo>
                    <a:lnTo>
                      <a:pt x="16" y="16"/>
                    </a:lnTo>
                    <a:lnTo>
                      <a:pt x="0" y="0"/>
                    </a:lnTo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76" name="Freeform 14"/>
              <p:cNvSpPr>
                <a:spLocks/>
              </p:cNvSpPr>
              <p:nvPr/>
            </p:nvSpPr>
            <p:spPr bwMode="auto">
              <a:xfrm>
                <a:off x="5399567" y="4494014"/>
                <a:ext cx="133350" cy="273050"/>
              </a:xfrm>
              <a:custGeom>
                <a:avLst/>
                <a:gdLst>
                  <a:gd name="T0" fmla="*/ 84 w 84"/>
                  <a:gd name="T1" fmla="*/ 172 h 172"/>
                  <a:gd name="T2" fmla="*/ 84 w 84"/>
                  <a:gd name="T3" fmla="*/ 172 h 172"/>
                  <a:gd name="T4" fmla="*/ 66 w 84"/>
                  <a:gd name="T5" fmla="*/ 154 h 172"/>
                  <a:gd name="T6" fmla="*/ 52 w 84"/>
                  <a:gd name="T7" fmla="*/ 134 h 172"/>
                  <a:gd name="T8" fmla="*/ 38 w 84"/>
                  <a:gd name="T9" fmla="*/ 114 h 172"/>
                  <a:gd name="T10" fmla="*/ 26 w 84"/>
                  <a:gd name="T11" fmla="*/ 94 h 172"/>
                  <a:gd name="T12" fmla="*/ 16 w 84"/>
                  <a:gd name="T13" fmla="*/ 72 h 172"/>
                  <a:gd name="T14" fmla="*/ 8 w 84"/>
                  <a:gd name="T15" fmla="*/ 48 h 172"/>
                  <a:gd name="T16" fmla="*/ 4 w 84"/>
                  <a:gd name="T17" fmla="*/ 24 h 172"/>
                  <a:gd name="T18" fmla="*/ 0 w 84"/>
                  <a:gd name="T19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4" h="172">
                    <a:moveTo>
                      <a:pt x="84" y="172"/>
                    </a:moveTo>
                    <a:lnTo>
                      <a:pt x="84" y="172"/>
                    </a:lnTo>
                    <a:lnTo>
                      <a:pt x="66" y="154"/>
                    </a:lnTo>
                    <a:lnTo>
                      <a:pt x="52" y="134"/>
                    </a:lnTo>
                    <a:lnTo>
                      <a:pt x="38" y="114"/>
                    </a:lnTo>
                    <a:lnTo>
                      <a:pt x="26" y="94"/>
                    </a:lnTo>
                    <a:lnTo>
                      <a:pt x="16" y="72"/>
                    </a:lnTo>
                    <a:lnTo>
                      <a:pt x="8" y="48"/>
                    </a:lnTo>
                    <a:lnTo>
                      <a:pt x="4" y="24"/>
                    </a:lnTo>
                    <a:lnTo>
                      <a:pt x="0" y="0"/>
                    </a:lnTo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77" name="Freeform 15"/>
              <p:cNvSpPr>
                <a:spLocks/>
              </p:cNvSpPr>
              <p:nvPr/>
            </p:nvSpPr>
            <p:spPr bwMode="auto">
              <a:xfrm>
                <a:off x="5612292" y="4830564"/>
                <a:ext cx="612775" cy="92075"/>
              </a:xfrm>
              <a:custGeom>
                <a:avLst/>
                <a:gdLst>
                  <a:gd name="T0" fmla="*/ 386 w 386"/>
                  <a:gd name="T1" fmla="*/ 0 h 58"/>
                  <a:gd name="T2" fmla="*/ 386 w 386"/>
                  <a:gd name="T3" fmla="*/ 0 h 58"/>
                  <a:gd name="T4" fmla="*/ 366 w 386"/>
                  <a:gd name="T5" fmla="*/ 14 h 58"/>
                  <a:gd name="T6" fmla="*/ 342 w 386"/>
                  <a:gd name="T7" fmla="*/ 24 h 58"/>
                  <a:gd name="T8" fmla="*/ 320 w 386"/>
                  <a:gd name="T9" fmla="*/ 34 h 58"/>
                  <a:gd name="T10" fmla="*/ 296 w 386"/>
                  <a:gd name="T11" fmla="*/ 42 h 58"/>
                  <a:gd name="T12" fmla="*/ 272 w 386"/>
                  <a:gd name="T13" fmla="*/ 48 h 58"/>
                  <a:gd name="T14" fmla="*/ 246 w 386"/>
                  <a:gd name="T15" fmla="*/ 54 h 58"/>
                  <a:gd name="T16" fmla="*/ 220 w 386"/>
                  <a:gd name="T17" fmla="*/ 56 h 58"/>
                  <a:gd name="T18" fmla="*/ 194 w 386"/>
                  <a:gd name="T19" fmla="*/ 58 h 58"/>
                  <a:gd name="T20" fmla="*/ 194 w 386"/>
                  <a:gd name="T21" fmla="*/ 58 h 58"/>
                  <a:gd name="T22" fmla="*/ 166 w 386"/>
                  <a:gd name="T23" fmla="*/ 56 h 58"/>
                  <a:gd name="T24" fmla="*/ 140 w 386"/>
                  <a:gd name="T25" fmla="*/ 54 h 58"/>
                  <a:gd name="T26" fmla="*/ 116 w 386"/>
                  <a:gd name="T27" fmla="*/ 48 h 58"/>
                  <a:gd name="T28" fmla="*/ 90 w 386"/>
                  <a:gd name="T29" fmla="*/ 42 h 58"/>
                  <a:gd name="T30" fmla="*/ 66 w 386"/>
                  <a:gd name="T31" fmla="*/ 34 h 58"/>
                  <a:gd name="T32" fmla="*/ 44 w 386"/>
                  <a:gd name="T33" fmla="*/ 24 h 58"/>
                  <a:gd name="T34" fmla="*/ 22 w 386"/>
                  <a:gd name="T35" fmla="*/ 14 h 58"/>
                  <a:gd name="T36" fmla="*/ 0 w 386"/>
                  <a:gd name="T37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6" h="58">
                    <a:moveTo>
                      <a:pt x="386" y="0"/>
                    </a:moveTo>
                    <a:lnTo>
                      <a:pt x="386" y="0"/>
                    </a:lnTo>
                    <a:lnTo>
                      <a:pt x="366" y="14"/>
                    </a:lnTo>
                    <a:lnTo>
                      <a:pt x="342" y="24"/>
                    </a:lnTo>
                    <a:lnTo>
                      <a:pt x="320" y="34"/>
                    </a:lnTo>
                    <a:lnTo>
                      <a:pt x="296" y="42"/>
                    </a:lnTo>
                    <a:lnTo>
                      <a:pt x="272" y="48"/>
                    </a:lnTo>
                    <a:lnTo>
                      <a:pt x="246" y="54"/>
                    </a:lnTo>
                    <a:lnTo>
                      <a:pt x="220" y="56"/>
                    </a:lnTo>
                    <a:lnTo>
                      <a:pt x="194" y="58"/>
                    </a:lnTo>
                    <a:lnTo>
                      <a:pt x="194" y="58"/>
                    </a:lnTo>
                    <a:lnTo>
                      <a:pt x="166" y="56"/>
                    </a:lnTo>
                    <a:lnTo>
                      <a:pt x="140" y="54"/>
                    </a:lnTo>
                    <a:lnTo>
                      <a:pt x="116" y="48"/>
                    </a:lnTo>
                    <a:lnTo>
                      <a:pt x="90" y="42"/>
                    </a:lnTo>
                    <a:lnTo>
                      <a:pt x="66" y="34"/>
                    </a:lnTo>
                    <a:lnTo>
                      <a:pt x="44" y="24"/>
                    </a:lnTo>
                    <a:lnTo>
                      <a:pt x="22" y="14"/>
                    </a:lnTo>
                    <a:lnTo>
                      <a:pt x="0" y="0"/>
                    </a:lnTo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78" name="Freeform 16"/>
              <p:cNvSpPr>
                <a:spLocks/>
              </p:cNvSpPr>
              <p:nvPr/>
            </p:nvSpPr>
            <p:spPr bwMode="auto">
              <a:xfrm>
                <a:off x="6307617" y="4503539"/>
                <a:ext cx="130175" cy="263525"/>
              </a:xfrm>
              <a:custGeom>
                <a:avLst/>
                <a:gdLst>
                  <a:gd name="T0" fmla="*/ 82 w 82"/>
                  <a:gd name="T1" fmla="*/ 0 h 166"/>
                  <a:gd name="T2" fmla="*/ 82 w 82"/>
                  <a:gd name="T3" fmla="*/ 0 h 166"/>
                  <a:gd name="T4" fmla="*/ 78 w 82"/>
                  <a:gd name="T5" fmla="*/ 24 h 166"/>
                  <a:gd name="T6" fmla="*/ 72 w 82"/>
                  <a:gd name="T7" fmla="*/ 46 h 166"/>
                  <a:gd name="T8" fmla="*/ 64 w 82"/>
                  <a:gd name="T9" fmla="*/ 68 h 166"/>
                  <a:gd name="T10" fmla="*/ 56 w 82"/>
                  <a:gd name="T11" fmla="*/ 90 h 166"/>
                  <a:gd name="T12" fmla="*/ 44 w 82"/>
                  <a:gd name="T13" fmla="*/ 110 h 166"/>
                  <a:gd name="T14" fmla="*/ 30 w 82"/>
                  <a:gd name="T15" fmla="*/ 130 h 166"/>
                  <a:gd name="T16" fmla="*/ 16 w 82"/>
                  <a:gd name="T17" fmla="*/ 148 h 166"/>
                  <a:gd name="T18" fmla="*/ 0 w 82"/>
                  <a:gd name="T19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2" h="166">
                    <a:moveTo>
                      <a:pt x="82" y="0"/>
                    </a:moveTo>
                    <a:lnTo>
                      <a:pt x="82" y="0"/>
                    </a:lnTo>
                    <a:lnTo>
                      <a:pt x="78" y="24"/>
                    </a:lnTo>
                    <a:lnTo>
                      <a:pt x="72" y="46"/>
                    </a:lnTo>
                    <a:lnTo>
                      <a:pt x="64" y="68"/>
                    </a:lnTo>
                    <a:lnTo>
                      <a:pt x="56" y="90"/>
                    </a:lnTo>
                    <a:lnTo>
                      <a:pt x="44" y="110"/>
                    </a:lnTo>
                    <a:lnTo>
                      <a:pt x="30" y="130"/>
                    </a:lnTo>
                    <a:lnTo>
                      <a:pt x="16" y="148"/>
                    </a:lnTo>
                    <a:lnTo>
                      <a:pt x="0" y="166"/>
                    </a:lnTo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79" name="Freeform 17"/>
              <p:cNvSpPr>
                <a:spLocks/>
              </p:cNvSpPr>
              <p:nvPr/>
            </p:nvSpPr>
            <p:spPr bwMode="auto">
              <a:xfrm>
                <a:off x="5399567" y="4179689"/>
                <a:ext cx="114300" cy="257175"/>
              </a:xfrm>
              <a:custGeom>
                <a:avLst/>
                <a:gdLst>
                  <a:gd name="T0" fmla="*/ 72 w 72"/>
                  <a:gd name="T1" fmla="*/ 0 h 162"/>
                  <a:gd name="T2" fmla="*/ 72 w 72"/>
                  <a:gd name="T3" fmla="*/ 0 h 162"/>
                  <a:gd name="T4" fmla="*/ 58 w 72"/>
                  <a:gd name="T5" fmla="*/ 16 h 162"/>
                  <a:gd name="T6" fmla="*/ 44 w 72"/>
                  <a:gd name="T7" fmla="*/ 36 h 162"/>
                  <a:gd name="T8" fmla="*/ 32 w 72"/>
                  <a:gd name="T9" fmla="*/ 54 h 162"/>
                  <a:gd name="T10" fmla="*/ 22 w 72"/>
                  <a:gd name="T11" fmla="*/ 74 h 162"/>
                  <a:gd name="T12" fmla="*/ 14 w 72"/>
                  <a:gd name="T13" fmla="*/ 96 h 162"/>
                  <a:gd name="T14" fmla="*/ 8 w 72"/>
                  <a:gd name="T15" fmla="*/ 116 h 162"/>
                  <a:gd name="T16" fmla="*/ 4 w 72"/>
                  <a:gd name="T17" fmla="*/ 140 h 162"/>
                  <a:gd name="T18" fmla="*/ 0 w 72"/>
                  <a:gd name="T19" fmla="*/ 16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162">
                    <a:moveTo>
                      <a:pt x="72" y="0"/>
                    </a:moveTo>
                    <a:lnTo>
                      <a:pt x="72" y="0"/>
                    </a:lnTo>
                    <a:lnTo>
                      <a:pt x="58" y="16"/>
                    </a:lnTo>
                    <a:lnTo>
                      <a:pt x="44" y="36"/>
                    </a:lnTo>
                    <a:lnTo>
                      <a:pt x="32" y="54"/>
                    </a:lnTo>
                    <a:lnTo>
                      <a:pt x="22" y="74"/>
                    </a:lnTo>
                    <a:lnTo>
                      <a:pt x="14" y="96"/>
                    </a:lnTo>
                    <a:lnTo>
                      <a:pt x="8" y="116"/>
                    </a:lnTo>
                    <a:lnTo>
                      <a:pt x="4" y="140"/>
                    </a:lnTo>
                    <a:lnTo>
                      <a:pt x="0" y="162"/>
                    </a:lnTo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80" name="Freeform 18"/>
              <p:cNvSpPr>
                <a:spLocks/>
              </p:cNvSpPr>
              <p:nvPr/>
            </p:nvSpPr>
            <p:spPr bwMode="auto">
              <a:xfrm>
                <a:off x="5742467" y="4601964"/>
                <a:ext cx="361950" cy="228600"/>
              </a:xfrm>
              <a:custGeom>
                <a:avLst/>
                <a:gdLst>
                  <a:gd name="T0" fmla="*/ 228 w 228"/>
                  <a:gd name="T1" fmla="*/ 0 h 144"/>
                  <a:gd name="T2" fmla="*/ 228 w 228"/>
                  <a:gd name="T3" fmla="*/ 0 h 144"/>
                  <a:gd name="T4" fmla="*/ 220 w 228"/>
                  <a:gd name="T5" fmla="*/ 30 h 144"/>
                  <a:gd name="T6" fmla="*/ 210 w 228"/>
                  <a:gd name="T7" fmla="*/ 58 h 144"/>
                  <a:gd name="T8" fmla="*/ 198 w 228"/>
                  <a:gd name="T9" fmla="*/ 84 h 144"/>
                  <a:gd name="T10" fmla="*/ 184 w 228"/>
                  <a:gd name="T11" fmla="*/ 104 h 144"/>
                  <a:gd name="T12" fmla="*/ 168 w 228"/>
                  <a:gd name="T13" fmla="*/ 122 h 144"/>
                  <a:gd name="T14" fmla="*/ 150 w 228"/>
                  <a:gd name="T15" fmla="*/ 134 h 144"/>
                  <a:gd name="T16" fmla="*/ 142 w 228"/>
                  <a:gd name="T17" fmla="*/ 138 h 144"/>
                  <a:gd name="T18" fmla="*/ 132 w 228"/>
                  <a:gd name="T19" fmla="*/ 142 h 144"/>
                  <a:gd name="T20" fmla="*/ 124 w 228"/>
                  <a:gd name="T21" fmla="*/ 144 h 144"/>
                  <a:gd name="T22" fmla="*/ 114 w 228"/>
                  <a:gd name="T23" fmla="*/ 144 h 144"/>
                  <a:gd name="T24" fmla="*/ 114 w 228"/>
                  <a:gd name="T25" fmla="*/ 144 h 144"/>
                  <a:gd name="T26" fmla="*/ 104 w 228"/>
                  <a:gd name="T27" fmla="*/ 144 h 144"/>
                  <a:gd name="T28" fmla="*/ 94 w 228"/>
                  <a:gd name="T29" fmla="*/ 142 h 144"/>
                  <a:gd name="T30" fmla="*/ 86 w 228"/>
                  <a:gd name="T31" fmla="*/ 138 h 144"/>
                  <a:gd name="T32" fmla="*/ 76 w 228"/>
                  <a:gd name="T33" fmla="*/ 134 h 144"/>
                  <a:gd name="T34" fmla="*/ 60 w 228"/>
                  <a:gd name="T35" fmla="*/ 122 h 144"/>
                  <a:gd name="T36" fmla="*/ 44 w 228"/>
                  <a:gd name="T37" fmla="*/ 104 h 144"/>
                  <a:gd name="T38" fmla="*/ 30 w 228"/>
                  <a:gd name="T39" fmla="*/ 84 h 144"/>
                  <a:gd name="T40" fmla="*/ 18 w 228"/>
                  <a:gd name="T41" fmla="*/ 58 h 144"/>
                  <a:gd name="T42" fmla="*/ 8 w 228"/>
                  <a:gd name="T43" fmla="*/ 30 h 144"/>
                  <a:gd name="T44" fmla="*/ 0 w 228"/>
                  <a:gd name="T45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28" h="144">
                    <a:moveTo>
                      <a:pt x="228" y="0"/>
                    </a:moveTo>
                    <a:lnTo>
                      <a:pt x="228" y="0"/>
                    </a:lnTo>
                    <a:lnTo>
                      <a:pt x="220" y="30"/>
                    </a:lnTo>
                    <a:lnTo>
                      <a:pt x="210" y="58"/>
                    </a:lnTo>
                    <a:lnTo>
                      <a:pt x="198" y="84"/>
                    </a:lnTo>
                    <a:lnTo>
                      <a:pt x="184" y="104"/>
                    </a:lnTo>
                    <a:lnTo>
                      <a:pt x="168" y="122"/>
                    </a:lnTo>
                    <a:lnTo>
                      <a:pt x="150" y="134"/>
                    </a:lnTo>
                    <a:lnTo>
                      <a:pt x="142" y="138"/>
                    </a:lnTo>
                    <a:lnTo>
                      <a:pt x="132" y="142"/>
                    </a:lnTo>
                    <a:lnTo>
                      <a:pt x="124" y="144"/>
                    </a:lnTo>
                    <a:lnTo>
                      <a:pt x="114" y="144"/>
                    </a:lnTo>
                    <a:lnTo>
                      <a:pt x="114" y="144"/>
                    </a:lnTo>
                    <a:lnTo>
                      <a:pt x="104" y="144"/>
                    </a:lnTo>
                    <a:lnTo>
                      <a:pt x="94" y="142"/>
                    </a:lnTo>
                    <a:lnTo>
                      <a:pt x="86" y="138"/>
                    </a:lnTo>
                    <a:lnTo>
                      <a:pt x="76" y="134"/>
                    </a:lnTo>
                    <a:lnTo>
                      <a:pt x="60" y="122"/>
                    </a:lnTo>
                    <a:lnTo>
                      <a:pt x="44" y="104"/>
                    </a:lnTo>
                    <a:lnTo>
                      <a:pt x="30" y="84"/>
                    </a:lnTo>
                    <a:lnTo>
                      <a:pt x="18" y="58"/>
                    </a:lnTo>
                    <a:lnTo>
                      <a:pt x="8" y="30"/>
                    </a:lnTo>
                    <a:lnTo>
                      <a:pt x="0" y="0"/>
                    </a:lnTo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81" name="Freeform 19"/>
              <p:cNvSpPr>
                <a:spLocks/>
              </p:cNvSpPr>
              <p:nvPr/>
            </p:nvSpPr>
            <p:spPr bwMode="auto">
              <a:xfrm>
                <a:off x="5739292" y="4103489"/>
                <a:ext cx="368300" cy="247650"/>
              </a:xfrm>
              <a:custGeom>
                <a:avLst/>
                <a:gdLst>
                  <a:gd name="T0" fmla="*/ 0 w 232"/>
                  <a:gd name="T1" fmla="*/ 156 h 156"/>
                  <a:gd name="T2" fmla="*/ 0 w 232"/>
                  <a:gd name="T3" fmla="*/ 156 h 156"/>
                  <a:gd name="T4" fmla="*/ 8 w 232"/>
                  <a:gd name="T5" fmla="*/ 122 h 156"/>
                  <a:gd name="T6" fmla="*/ 18 w 232"/>
                  <a:gd name="T7" fmla="*/ 92 h 156"/>
                  <a:gd name="T8" fmla="*/ 30 w 232"/>
                  <a:gd name="T9" fmla="*/ 66 h 156"/>
                  <a:gd name="T10" fmla="*/ 44 w 232"/>
                  <a:gd name="T11" fmla="*/ 44 h 156"/>
                  <a:gd name="T12" fmla="*/ 60 w 232"/>
                  <a:gd name="T13" fmla="*/ 24 h 156"/>
                  <a:gd name="T14" fmla="*/ 78 w 232"/>
                  <a:gd name="T15" fmla="*/ 12 h 156"/>
                  <a:gd name="T16" fmla="*/ 86 w 232"/>
                  <a:gd name="T17" fmla="*/ 6 h 156"/>
                  <a:gd name="T18" fmla="*/ 96 w 232"/>
                  <a:gd name="T19" fmla="*/ 2 h 156"/>
                  <a:gd name="T20" fmla="*/ 106 w 232"/>
                  <a:gd name="T21" fmla="*/ 0 h 156"/>
                  <a:gd name="T22" fmla="*/ 116 w 232"/>
                  <a:gd name="T23" fmla="*/ 0 h 156"/>
                  <a:gd name="T24" fmla="*/ 116 w 232"/>
                  <a:gd name="T25" fmla="*/ 0 h 156"/>
                  <a:gd name="T26" fmla="*/ 126 w 232"/>
                  <a:gd name="T27" fmla="*/ 0 h 156"/>
                  <a:gd name="T28" fmla="*/ 136 w 232"/>
                  <a:gd name="T29" fmla="*/ 2 h 156"/>
                  <a:gd name="T30" fmla="*/ 146 w 232"/>
                  <a:gd name="T31" fmla="*/ 6 h 156"/>
                  <a:gd name="T32" fmla="*/ 154 w 232"/>
                  <a:gd name="T33" fmla="*/ 12 h 156"/>
                  <a:gd name="T34" fmla="*/ 172 w 232"/>
                  <a:gd name="T35" fmla="*/ 26 h 156"/>
                  <a:gd name="T36" fmla="*/ 188 w 232"/>
                  <a:gd name="T37" fmla="*/ 44 h 156"/>
                  <a:gd name="T38" fmla="*/ 202 w 232"/>
                  <a:gd name="T39" fmla="*/ 66 h 156"/>
                  <a:gd name="T40" fmla="*/ 214 w 232"/>
                  <a:gd name="T41" fmla="*/ 94 h 156"/>
                  <a:gd name="T42" fmla="*/ 224 w 232"/>
                  <a:gd name="T43" fmla="*/ 122 h 156"/>
                  <a:gd name="T44" fmla="*/ 232 w 232"/>
                  <a:gd name="T45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32" h="156">
                    <a:moveTo>
                      <a:pt x="0" y="156"/>
                    </a:moveTo>
                    <a:lnTo>
                      <a:pt x="0" y="156"/>
                    </a:lnTo>
                    <a:lnTo>
                      <a:pt x="8" y="122"/>
                    </a:lnTo>
                    <a:lnTo>
                      <a:pt x="18" y="92"/>
                    </a:lnTo>
                    <a:lnTo>
                      <a:pt x="30" y="66"/>
                    </a:lnTo>
                    <a:lnTo>
                      <a:pt x="44" y="44"/>
                    </a:lnTo>
                    <a:lnTo>
                      <a:pt x="60" y="24"/>
                    </a:lnTo>
                    <a:lnTo>
                      <a:pt x="78" y="12"/>
                    </a:lnTo>
                    <a:lnTo>
                      <a:pt x="86" y="6"/>
                    </a:lnTo>
                    <a:lnTo>
                      <a:pt x="96" y="2"/>
                    </a:lnTo>
                    <a:lnTo>
                      <a:pt x="106" y="0"/>
                    </a:lnTo>
                    <a:lnTo>
                      <a:pt x="116" y="0"/>
                    </a:lnTo>
                    <a:lnTo>
                      <a:pt x="116" y="0"/>
                    </a:lnTo>
                    <a:lnTo>
                      <a:pt x="126" y="0"/>
                    </a:lnTo>
                    <a:lnTo>
                      <a:pt x="136" y="2"/>
                    </a:lnTo>
                    <a:lnTo>
                      <a:pt x="146" y="6"/>
                    </a:lnTo>
                    <a:lnTo>
                      <a:pt x="154" y="12"/>
                    </a:lnTo>
                    <a:lnTo>
                      <a:pt x="172" y="26"/>
                    </a:lnTo>
                    <a:lnTo>
                      <a:pt x="188" y="44"/>
                    </a:lnTo>
                    <a:lnTo>
                      <a:pt x="202" y="66"/>
                    </a:lnTo>
                    <a:lnTo>
                      <a:pt x="214" y="94"/>
                    </a:lnTo>
                    <a:lnTo>
                      <a:pt x="224" y="122"/>
                    </a:lnTo>
                    <a:lnTo>
                      <a:pt x="232" y="156"/>
                    </a:lnTo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82" name="Freeform 20"/>
              <p:cNvSpPr>
                <a:spLocks/>
              </p:cNvSpPr>
              <p:nvPr/>
            </p:nvSpPr>
            <p:spPr bwMode="auto">
              <a:xfrm>
                <a:off x="5243992" y="4319389"/>
                <a:ext cx="542925" cy="317500"/>
              </a:xfrm>
              <a:custGeom>
                <a:avLst/>
                <a:gdLst>
                  <a:gd name="T0" fmla="*/ 0 w 342"/>
                  <a:gd name="T1" fmla="*/ 0 h 200"/>
                  <a:gd name="T2" fmla="*/ 196 w 342"/>
                  <a:gd name="T3" fmla="*/ 0 h 200"/>
                  <a:gd name="T4" fmla="*/ 266 w 342"/>
                  <a:gd name="T5" fmla="*/ 0 h 200"/>
                  <a:gd name="T6" fmla="*/ 266 w 342"/>
                  <a:gd name="T7" fmla="*/ 0 h 200"/>
                  <a:gd name="T8" fmla="*/ 282 w 342"/>
                  <a:gd name="T9" fmla="*/ 2 h 200"/>
                  <a:gd name="T10" fmla="*/ 296 w 342"/>
                  <a:gd name="T11" fmla="*/ 8 h 200"/>
                  <a:gd name="T12" fmla="*/ 308 w 342"/>
                  <a:gd name="T13" fmla="*/ 16 h 200"/>
                  <a:gd name="T14" fmla="*/ 320 w 342"/>
                  <a:gd name="T15" fmla="*/ 28 h 200"/>
                  <a:gd name="T16" fmla="*/ 330 w 342"/>
                  <a:gd name="T17" fmla="*/ 44 h 200"/>
                  <a:gd name="T18" fmla="*/ 336 w 342"/>
                  <a:gd name="T19" fmla="*/ 60 h 200"/>
                  <a:gd name="T20" fmla="*/ 340 w 342"/>
                  <a:gd name="T21" fmla="*/ 80 h 200"/>
                  <a:gd name="T22" fmla="*/ 342 w 342"/>
                  <a:gd name="T23" fmla="*/ 100 h 200"/>
                  <a:gd name="T24" fmla="*/ 342 w 342"/>
                  <a:gd name="T25" fmla="*/ 100 h 200"/>
                  <a:gd name="T26" fmla="*/ 342 w 342"/>
                  <a:gd name="T27" fmla="*/ 100 h 200"/>
                  <a:gd name="T28" fmla="*/ 340 w 342"/>
                  <a:gd name="T29" fmla="*/ 120 h 200"/>
                  <a:gd name="T30" fmla="*/ 336 w 342"/>
                  <a:gd name="T31" fmla="*/ 140 h 200"/>
                  <a:gd name="T32" fmla="*/ 330 w 342"/>
                  <a:gd name="T33" fmla="*/ 156 h 200"/>
                  <a:gd name="T34" fmla="*/ 320 w 342"/>
                  <a:gd name="T35" fmla="*/ 172 h 200"/>
                  <a:gd name="T36" fmla="*/ 308 w 342"/>
                  <a:gd name="T37" fmla="*/ 184 h 200"/>
                  <a:gd name="T38" fmla="*/ 296 w 342"/>
                  <a:gd name="T39" fmla="*/ 194 h 200"/>
                  <a:gd name="T40" fmla="*/ 282 w 342"/>
                  <a:gd name="T41" fmla="*/ 198 h 200"/>
                  <a:gd name="T42" fmla="*/ 266 w 342"/>
                  <a:gd name="T43" fmla="*/ 200 h 200"/>
                  <a:gd name="T44" fmla="*/ 196 w 342"/>
                  <a:gd name="T45" fmla="*/ 200 h 200"/>
                  <a:gd name="T46" fmla="*/ 0 w 342"/>
                  <a:gd name="T47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42" h="200">
                    <a:moveTo>
                      <a:pt x="0" y="0"/>
                    </a:moveTo>
                    <a:lnTo>
                      <a:pt x="196" y="0"/>
                    </a:lnTo>
                    <a:lnTo>
                      <a:pt x="266" y="0"/>
                    </a:lnTo>
                    <a:lnTo>
                      <a:pt x="266" y="0"/>
                    </a:lnTo>
                    <a:lnTo>
                      <a:pt x="282" y="2"/>
                    </a:lnTo>
                    <a:lnTo>
                      <a:pt x="296" y="8"/>
                    </a:lnTo>
                    <a:lnTo>
                      <a:pt x="308" y="16"/>
                    </a:lnTo>
                    <a:lnTo>
                      <a:pt x="320" y="28"/>
                    </a:lnTo>
                    <a:lnTo>
                      <a:pt x="330" y="44"/>
                    </a:lnTo>
                    <a:lnTo>
                      <a:pt x="336" y="60"/>
                    </a:lnTo>
                    <a:lnTo>
                      <a:pt x="340" y="80"/>
                    </a:lnTo>
                    <a:lnTo>
                      <a:pt x="342" y="100"/>
                    </a:lnTo>
                    <a:lnTo>
                      <a:pt x="342" y="100"/>
                    </a:lnTo>
                    <a:lnTo>
                      <a:pt x="342" y="100"/>
                    </a:lnTo>
                    <a:lnTo>
                      <a:pt x="340" y="120"/>
                    </a:lnTo>
                    <a:lnTo>
                      <a:pt x="336" y="140"/>
                    </a:lnTo>
                    <a:lnTo>
                      <a:pt x="330" y="156"/>
                    </a:lnTo>
                    <a:lnTo>
                      <a:pt x="320" y="172"/>
                    </a:lnTo>
                    <a:lnTo>
                      <a:pt x="308" y="184"/>
                    </a:lnTo>
                    <a:lnTo>
                      <a:pt x="296" y="194"/>
                    </a:lnTo>
                    <a:lnTo>
                      <a:pt x="282" y="198"/>
                    </a:lnTo>
                    <a:lnTo>
                      <a:pt x="266" y="200"/>
                    </a:lnTo>
                    <a:lnTo>
                      <a:pt x="196" y="200"/>
                    </a:lnTo>
                    <a:lnTo>
                      <a:pt x="0" y="200"/>
                    </a:lnTo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83" name="Freeform 21"/>
              <p:cNvSpPr>
                <a:spLocks/>
              </p:cNvSpPr>
              <p:nvPr/>
            </p:nvSpPr>
            <p:spPr bwMode="auto">
              <a:xfrm>
                <a:off x="6059967" y="4319389"/>
                <a:ext cx="542925" cy="317500"/>
              </a:xfrm>
              <a:custGeom>
                <a:avLst/>
                <a:gdLst>
                  <a:gd name="T0" fmla="*/ 342 w 342"/>
                  <a:gd name="T1" fmla="*/ 200 h 200"/>
                  <a:gd name="T2" fmla="*/ 146 w 342"/>
                  <a:gd name="T3" fmla="*/ 200 h 200"/>
                  <a:gd name="T4" fmla="*/ 76 w 342"/>
                  <a:gd name="T5" fmla="*/ 200 h 200"/>
                  <a:gd name="T6" fmla="*/ 76 w 342"/>
                  <a:gd name="T7" fmla="*/ 200 h 200"/>
                  <a:gd name="T8" fmla="*/ 60 w 342"/>
                  <a:gd name="T9" fmla="*/ 198 h 200"/>
                  <a:gd name="T10" fmla="*/ 46 w 342"/>
                  <a:gd name="T11" fmla="*/ 194 h 200"/>
                  <a:gd name="T12" fmla="*/ 34 w 342"/>
                  <a:gd name="T13" fmla="*/ 184 h 200"/>
                  <a:gd name="T14" fmla="*/ 22 w 342"/>
                  <a:gd name="T15" fmla="*/ 172 h 200"/>
                  <a:gd name="T16" fmla="*/ 12 w 342"/>
                  <a:gd name="T17" fmla="*/ 156 h 200"/>
                  <a:gd name="T18" fmla="*/ 6 w 342"/>
                  <a:gd name="T19" fmla="*/ 140 h 200"/>
                  <a:gd name="T20" fmla="*/ 2 w 342"/>
                  <a:gd name="T21" fmla="*/ 120 h 200"/>
                  <a:gd name="T22" fmla="*/ 0 w 342"/>
                  <a:gd name="T23" fmla="*/ 100 h 200"/>
                  <a:gd name="T24" fmla="*/ 0 w 342"/>
                  <a:gd name="T25" fmla="*/ 100 h 200"/>
                  <a:gd name="T26" fmla="*/ 0 w 342"/>
                  <a:gd name="T27" fmla="*/ 100 h 200"/>
                  <a:gd name="T28" fmla="*/ 2 w 342"/>
                  <a:gd name="T29" fmla="*/ 80 h 200"/>
                  <a:gd name="T30" fmla="*/ 6 w 342"/>
                  <a:gd name="T31" fmla="*/ 60 h 200"/>
                  <a:gd name="T32" fmla="*/ 12 w 342"/>
                  <a:gd name="T33" fmla="*/ 44 h 200"/>
                  <a:gd name="T34" fmla="*/ 22 w 342"/>
                  <a:gd name="T35" fmla="*/ 28 h 200"/>
                  <a:gd name="T36" fmla="*/ 34 w 342"/>
                  <a:gd name="T37" fmla="*/ 16 h 200"/>
                  <a:gd name="T38" fmla="*/ 46 w 342"/>
                  <a:gd name="T39" fmla="*/ 8 h 200"/>
                  <a:gd name="T40" fmla="*/ 60 w 342"/>
                  <a:gd name="T41" fmla="*/ 2 h 200"/>
                  <a:gd name="T42" fmla="*/ 76 w 342"/>
                  <a:gd name="T43" fmla="*/ 0 h 200"/>
                  <a:gd name="T44" fmla="*/ 146 w 342"/>
                  <a:gd name="T45" fmla="*/ 0 h 200"/>
                  <a:gd name="T46" fmla="*/ 342 w 342"/>
                  <a:gd name="T47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42" h="200">
                    <a:moveTo>
                      <a:pt x="342" y="200"/>
                    </a:moveTo>
                    <a:lnTo>
                      <a:pt x="146" y="200"/>
                    </a:lnTo>
                    <a:lnTo>
                      <a:pt x="76" y="200"/>
                    </a:lnTo>
                    <a:lnTo>
                      <a:pt x="76" y="200"/>
                    </a:lnTo>
                    <a:lnTo>
                      <a:pt x="60" y="198"/>
                    </a:lnTo>
                    <a:lnTo>
                      <a:pt x="46" y="194"/>
                    </a:lnTo>
                    <a:lnTo>
                      <a:pt x="34" y="184"/>
                    </a:lnTo>
                    <a:lnTo>
                      <a:pt x="22" y="172"/>
                    </a:lnTo>
                    <a:lnTo>
                      <a:pt x="12" y="156"/>
                    </a:lnTo>
                    <a:lnTo>
                      <a:pt x="6" y="140"/>
                    </a:lnTo>
                    <a:lnTo>
                      <a:pt x="2" y="120"/>
                    </a:lnTo>
                    <a:lnTo>
                      <a:pt x="0" y="100"/>
                    </a:lnTo>
                    <a:lnTo>
                      <a:pt x="0" y="100"/>
                    </a:lnTo>
                    <a:lnTo>
                      <a:pt x="0" y="100"/>
                    </a:lnTo>
                    <a:lnTo>
                      <a:pt x="2" y="80"/>
                    </a:lnTo>
                    <a:lnTo>
                      <a:pt x="6" y="60"/>
                    </a:lnTo>
                    <a:lnTo>
                      <a:pt x="12" y="44"/>
                    </a:lnTo>
                    <a:lnTo>
                      <a:pt x="22" y="28"/>
                    </a:lnTo>
                    <a:lnTo>
                      <a:pt x="34" y="16"/>
                    </a:lnTo>
                    <a:lnTo>
                      <a:pt x="46" y="8"/>
                    </a:lnTo>
                    <a:lnTo>
                      <a:pt x="60" y="2"/>
                    </a:lnTo>
                    <a:lnTo>
                      <a:pt x="76" y="0"/>
                    </a:lnTo>
                    <a:lnTo>
                      <a:pt x="146" y="0"/>
                    </a:lnTo>
                    <a:lnTo>
                      <a:pt x="342" y="0"/>
                    </a:lnTo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84" name="Line 22"/>
              <p:cNvSpPr>
                <a:spLocks noChangeShapeType="1"/>
              </p:cNvSpPr>
              <p:nvPr/>
            </p:nvSpPr>
            <p:spPr bwMode="auto">
              <a:xfrm>
                <a:off x="5278917" y="4103489"/>
                <a:ext cx="1285875" cy="0"/>
              </a:xfrm>
              <a:prstGeom prst="line">
                <a:avLst/>
              </a:pr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85" name="Line 23"/>
              <p:cNvSpPr>
                <a:spLocks noChangeShapeType="1"/>
              </p:cNvSpPr>
              <p:nvPr/>
            </p:nvSpPr>
            <p:spPr bwMode="auto">
              <a:xfrm>
                <a:off x="5288442" y="4830564"/>
                <a:ext cx="1276350" cy="0"/>
              </a:xfrm>
              <a:prstGeom prst="line">
                <a:avLst/>
              </a:pr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86" name="Freeform 24"/>
              <p:cNvSpPr>
                <a:spLocks/>
              </p:cNvSpPr>
              <p:nvPr/>
            </p:nvSpPr>
            <p:spPr bwMode="auto">
              <a:xfrm>
                <a:off x="5821842" y="4008239"/>
                <a:ext cx="212725" cy="92075"/>
              </a:xfrm>
              <a:custGeom>
                <a:avLst/>
                <a:gdLst>
                  <a:gd name="T0" fmla="*/ 134 w 134"/>
                  <a:gd name="T1" fmla="*/ 58 h 58"/>
                  <a:gd name="T2" fmla="*/ 134 w 134"/>
                  <a:gd name="T3" fmla="*/ 58 h 58"/>
                  <a:gd name="T4" fmla="*/ 132 w 134"/>
                  <a:gd name="T5" fmla="*/ 46 h 58"/>
                  <a:gd name="T6" fmla="*/ 130 w 134"/>
                  <a:gd name="T7" fmla="*/ 36 h 58"/>
                  <a:gd name="T8" fmla="*/ 122 w 134"/>
                  <a:gd name="T9" fmla="*/ 26 h 58"/>
                  <a:gd name="T10" fmla="*/ 114 w 134"/>
                  <a:gd name="T11" fmla="*/ 16 h 58"/>
                  <a:gd name="T12" fmla="*/ 104 w 134"/>
                  <a:gd name="T13" fmla="*/ 10 h 58"/>
                  <a:gd name="T14" fmla="*/ 94 w 134"/>
                  <a:gd name="T15" fmla="*/ 4 h 58"/>
                  <a:gd name="T16" fmla="*/ 80 w 134"/>
                  <a:gd name="T17" fmla="*/ 0 h 58"/>
                  <a:gd name="T18" fmla="*/ 68 w 134"/>
                  <a:gd name="T19" fmla="*/ 0 h 58"/>
                  <a:gd name="T20" fmla="*/ 68 w 134"/>
                  <a:gd name="T21" fmla="*/ 0 h 58"/>
                  <a:gd name="T22" fmla="*/ 54 w 134"/>
                  <a:gd name="T23" fmla="*/ 0 h 58"/>
                  <a:gd name="T24" fmla="*/ 42 w 134"/>
                  <a:gd name="T25" fmla="*/ 4 h 58"/>
                  <a:gd name="T26" fmla="*/ 30 w 134"/>
                  <a:gd name="T27" fmla="*/ 10 h 58"/>
                  <a:gd name="T28" fmla="*/ 20 w 134"/>
                  <a:gd name="T29" fmla="*/ 16 h 58"/>
                  <a:gd name="T30" fmla="*/ 12 w 134"/>
                  <a:gd name="T31" fmla="*/ 26 h 58"/>
                  <a:gd name="T32" fmla="*/ 6 w 134"/>
                  <a:gd name="T33" fmla="*/ 36 h 58"/>
                  <a:gd name="T34" fmla="*/ 2 w 134"/>
                  <a:gd name="T35" fmla="*/ 46 h 58"/>
                  <a:gd name="T36" fmla="*/ 0 w 134"/>
                  <a:gd name="T37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4" h="58">
                    <a:moveTo>
                      <a:pt x="134" y="58"/>
                    </a:moveTo>
                    <a:lnTo>
                      <a:pt x="134" y="58"/>
                    </a:lnTo>
                    <a:lnTo>
                      <a:pt x="132" y="46"/>
                    </a:lnTo>
                    <a:lnTo>
                      <a:pt x="130" y="36"/>
                    </a:lnTo>
                    <a:lnTo>
                      <a:pt x="122" y="26"/>
                    </a:lnTo>
                    <a:lnTo>
                      <a:pt x="114" y="16"/>
                    </a:lnTo>
                    <a:lnTo>
                      <a:pt x="104" y="10"/>
                    </a:lnTo>
                    <a:lnTo>
                      <a:pt x="94" y="4"/>
                    </a:lnTo>
                    <a:lnTo>
                      <a:pt x="80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54" y="0"/>
                    </a:lnTo>
                    <a:lnTo>
                      <a:pt x="42" y="4"/>
                    </a:lnTo>
                    <a:lnTo>
                      <a:pt x="30" y="10"/>
                    </a:lnTo>
                    <a:lnTo>
                      <a:pt x="20" y="16"/>
                    </a:lnTo>
                    <a:lnTo>
                      <a:pt x="12" y="26"/>
                    </a:lnTo>
                    <a:lnTo>
                      <a:pt x="6" y="36"/>
                    </a:lnTo>
                    <a:lnTo>
                      <a:pt x="2" y="46"/>
                    </a:lnTo>
                    <a:lnTo>
                      <a:pt x="0" y="58"/>
                    </a:lnTo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87" name="Freeform 25"/>
              <p:cNvSpPr>
                <a:spLocks/>
              </p:cNvSpPr>
              <p:nvPr/>
            </p:nvSpPr>
            <p:spPr bwMode="auto">
              <a:xfrm>
                <a:off x="5818667" y="4830564"/>
                <a:ext cx="212725" cy="92075"/>
              </a:xfrm>
              <a:custGeom>
                <a:avLst/>
                <a:gdLst>
                  <a:gd name="T0" fmla="*/ 0 w 134"/>
                  <a:gd name="T1" fmla="*/ 0 h 58"/>
                  <a:gd name="T2" fmla="*/ 0 w 134"/>
                  <a:gd name="T3" fmla="*/ 0 h 58"/>
                  <a:gd name="T4" fmla="*/ 0 w 134"/>
                  <a:gd name="T5" fmla="*/ 12 h 58"/>
                  <a:gd name="T6" fmla="*/ 4 w 134"/>
                  <a:gd name="T7" fmla="*/ 22 h 58"/>
                  <a:gd name="T8" fmla="*/ 10 w 134"/>
                  <a:gd name="T9" fmla="*/ 32 h 58"/>
                  <a:gd name="T10" fmla="*/ 18 w 134"/>
                  <a:gd name="T11" fmla="*/ 42 h 58"/>
                  <a:gd name="T12" fmla="*/ 28 w 134"/>
                  <a:gd name="T13" fmla="*/ 48 h 58"/>
                  <a:gd name="T14" fmla="*/ 40 w 134"/>
                  <a:gd name="T15" fmla="*/ 54 h 58"/>
                  <a:gd name="T16" fmla="*/ 52 w 134"/>
                  <a:gd name="T17" fmla="*/ 58 h 58"/>
                  <a:gd name="T18" fmla="*/ 66 w 134"/>
                  <a:gd name="T19" fmla="*/ 58 h 58"/>
                  <a:gd name="T20" fmla="*/ 66 w 134"/>
                  <a:gd name="T21" fmla="*/ 58 h 58"/>
                  <a:gd name="T22" fmla="*/ 80 w 134"/>
                  <a:gd name="T23" fmla="*/ 58 h 58"/>
                  <a:gd name="T24" fmla="*/ 92 w 134"/>
                  <a:gd name="T25" fmla="*/ 54 h 58"/>
                  <a:gd name="T26" fmla="*/ 104 w 134"/>
                  <a:gd name="T27" fmla="*/ 48 h 58"/>
                  <a:gd name="T28" fmla="*/ 114 w 134"/>
                  <a:gd name="T29" fmla="*/ 42 h 58"/>
                  <a:gd name="T30" fmla="*/ 122 w 134"/>
                  <a:gd name="T31" fmla="*/ 32 h 58"/>
                  <a:gd name="T32" fmla="*/ 128 w 134"/>
                  <a:gd name="T33" fmla="*/ 22 h 58"/>
                  <a:gd name="T34" fmla="*/ 132 w 134"/>
                  <a:gd name="T35" fmla="*/ 12 h 58"/>
                  <a:gd name="T36" fmla="*/ 134 w 134"/>
                  <a:gd name="T37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4" h="58">
                    <a:moveTo>
                      <a:pt x="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" y="22"/>
                    </a:lnTo>
                    <a:lnTo>
                      <a:pt x="10" y="32"/>
                    </a:lnTo>
                    <a:lnTo>
                      <a:pt x="18" y="42"/>
                    </a:lnTo>
                    <a:lnTo>
                      <a:pt x="28" y="48"/>
                    </a:lnTo>
                    <a:lnTo>
                      <a:pt x="40" y="54"/>
                    </a:lnTo>
                    <a:lnTo>
                      <a:pt x="52" y="58"/>
                    </a:lnTo>
                    <a:lnTo>
                      <a:pt x="66" y="58"/>
                    </a:lnTo>
                    <a:lnTo>
                      <a:pt x="66" y="58"/>
                    </a:lnTo>
                    <a:lnTo>
                      <a:pt x="80" y="58"/>
                    </a:lnTo>
                    <a:lnTo>
                      <a:pt x="92" y="54"/>
                    </a:lnTo>
                    <a:lnTo>
                      <a:pt x="104" y="48"/>
                    </a:lnTo>
                    <a:lnTo>
                      <a:pt x="114" y="42"/>
                    </a:lnTo>
                    <a:lnTo>
                      <a:pt x="122" y="32"/>
                    </a:lnTo>
                    <a:lnTo>
                      <a:pt x="128" y="22"/>
                    </a:lnTo>
                    <a:lnTo>
                      <a:pt x="132" y="12"/>
                    </a:lnTo>
                    <a:lnTo>
                      <a:pt x="134" y="0"/>
                    </a:lnTo>
                  </a:path>
                </a:pathLst>
              </a:custGeom>
              <a:grp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88" name="Freeform 26"/>
              <p:cNvSpPr>
                <a:spLocks/>
              </p:cNvSpPr>
              <p:nvPr/>
            </p:nvSpPr>
            <p:spPr bwMode="auto">
              <a:xfrm>
                <a:off x="5910742" y="4036814"/>
                <a:ext cx="34925" cy="31750"/>
              </a:xfrm>
              <a:custGeom>
                <a:avLst/>
                <a:gdLst>
                  <a:gd name="T0" fmla="*/ 22 w 22"/>
                  <a:gd name="T1" fmla="*/ 10 h 20"/>
                  <a:gd name="T2" fmla="*/ 22 w 22"/>
                  <a:gd name="T3" fmla="*/ 10 h 20"/>
                  <a:gd name="T4" fmla="*/ 22 w 22"/>
                  <a:gd name="T5" fmla="*/ 14 h 20"/>
                  <a:gd name="T6" fmla="*/ 20 w 22"/>
                  <a:gd name="T7" fmla="*/ 16 h 20"/>
                  <a:gd name="T8" fmla="*/ 16 w 22"/>
                  <a:gd name="T9" fmla="*/ 18 h 20"/>
                  <a:gd name="T10" fmla="*/ 12 w 22"/>
                  <a:gd name="T11" fmla="*/ 20 h 20"/>
                  <a:gd name="T12" fmla="*/ 12 w 22"/>
                  <a:gd name="T13" fmla="*/ 20 h 20"/>
                  <a:gd name="T14" fmla="*/ 8 w 22"/>
                  <a:gd name="T15" fmla="*/ 18 h 20"/>
                  <a:gd name="T16" fmla="*/ 4 w 22"/>
                  <a:gd name="T17" fmla="*/ 16 h 20"/>
                  <a:gd name="T18" fmla="*/ 2 w 22"/>
                  <a:gd name="T19" fmla="*/ 14 h 20"/>
                  <a:gd name="T20" fmla="*/ 0 w 22"/>
                  <a:gd name="T21" fmla="*/ 10 h 20"/>
                  <a:gd name="T22" fmla="*/ 0 w 22"/>
                  <a:gd name="T23" fmla="*/ 10 h 20"/>
                  <a:gd name="T24" fmla="*/ 2 w 22"/>
                  <a:gd name="T25" fmla="*/ 6 h 20"/>
                  <a:gd name="T26" fmla="*/ 4 w 22"/>
                  <a:gd name="T27" fmla="*/ 2 h 20"/>
                  <a:gd name="T28" fmla="*/ 8 w 22"/>
                  <a:gd name="T29" fmla="*/ 0 h 20"/>
                  <a:gd name="T30" fmla="*/ 12 w 22"/>
                  <a:gd name="T31" fmla="*/ 0 h 20"/>
                  <a:gd name="T32" fmla="*/ 12 w 22"/>
                  <a:gd name="T33" fmla="*/ 0 h 20"/>
                  <a:gd name="T34" fmla="*/ 16 w 22"/>
                  <a:gd name="T35" fmla="*/ 0 h 20"/>
                  <a:gd name="T36" fmla="*/ 20 w 22"/>
                  <a:gd name="T37" fmla="*/ 2 h 20"/>
                  <a:gd name="T38" fmla="*/ 22 w 22"/>
                  <a:gd name="T39" fmla="*/ 6 h 20"/>
                  <a:gd name="T40" fmla="*/ 22 w 22"/>
                  <a:gd name="T41" fmla="*/ 10 h 20"/>
                  <a:gd name="T42" fmla="*/ 22 w 22"/>
                  <a:gd name="T43" fmla="*/ 1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2" h="20">
                    <a:moveTo>
                      <a:pt x="22" y="10"/>
                    </a:moveTo>
                    <a:lnTo>
                      <a:pt x="22" y="10"/>
                    </a:lnTo>
                    <a:lnTo>
                      <a:pt x="22" y="14"/>
                    </a:lnTo>
                    <a:lnTo>
                      <a:pt x="20" y="16"/>
                    </a:lnTo>
                    <a:lnTo>
                      <a:pt x="16" y="18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8" y="18"/>
                    </a:lnTo>
                    <a:lnTo>
                      <a:pt x="4" y="16"/>
                    </a:lnTo>
                    <a:lnTo>
                      <a:pt x="2" y="14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20" y="2"/>
                    </a:lnTo>
                    <a:lnTo>
                      <a:pt x="22" y="6"/>
                    </a:lnTo>
                    <a:lnTo>
                      <a:pt x="22" y="10"/>
                    </a:lnTo>
                    <a:lnTo>
                      <a:pt x="22" y="10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  <p:sp>
            <p:nvSpPr>
              <p:cNvPr id="89" name="Freeform 27"/>
              <p:cNvSpPr>
                <a:spLocks/>
              </p:cNvSpPr>
              <p:nvPr/>
            </p:nvSpPr>
            <p:spPr bwMode="auto">
              <a:xfrm>
                <a:off x="5901217" y="4855964"/>
                <a:ext cx="34925" cy="31750"/>
              </a:xfrm>
              <a:custGeom>
                <a:avLst/>
                <a:gdLst>
                  <a:gd name="T0" fmla="*/ 22 w 22"/>
                  <a:gd name="T1" fmla="*/ 10 h 20"/>
                  <a:gd name="T2" fmla="*/ 22 w 22"/>
                  <a:gd name="T3" fmla="*/ 10 h 20"/>
                  <a:gd name="T4" fmla="*/ 22 w 22"/>
                  <a:gd name="T5" fmla="*/ 14 h 20"/>
                  <a:gd name="T6" fmla="*/ 20 w 22"/>
                  <a:gd name="T7" fmla="*/ 18 h 20"/>
                  <a:gd name="T8" fmla="*/ 16 w 22"/>
                  <a:gd name="T9" fmla="*/ 20 h 20"/>
                  <a:gd name="T10" fmla="*/ 12 w 22"/>
                  <a:gd name="T11" fmla="*/ 20 h 20"/>
                  <a:gd name="T12" fmla="*/ 12 w 22"/>
                  <a:gd name="T13" fmla="*/ 20 h 20"/>
                  <a:gd name="T14" fmla="*/ 6 w 22"/>
                  <a:gd name="T15" fmla="*/ 20 h 20"/>
                  <a:gd name="T16" fmla="*/ 4 w 22"/>
                  <a:gd name="T17" fmla="*/ 18 h 20"/>
                  <a:gd name="T18" fmla="*/ 0 w 22"/>
                  <a:gd name="T19" fmla="*/ 14 h 20"/>
                  <a:gd name="T20" fmla="*/ 0 w 22"/>
                  <a:gd name="T21" fmla="*/ 10 h 20"/>
                  <a:gd name="T22" fmla="*/ 0 w 22"/>
                  <a:gd name="T23" fmla="*/ 10 h 20"/>
                  <a:gd name="T24" fmla="*/ 0 w 22"/>
                  <a:gd name="T25" fmla="*/ 8 h 20"/>
                  <a:gd name="T26" fmla="*/ 4 w 22"/>
                  <a:gd name="T27" fmla="*/ 4 h 20"/>
                  <a:gd name="T28" fmla="*/ 6 w 22"/>
                  <a:gd name="T29" fmla="*/ 2 h 20"/>
                  <a:gd name="T30" fmla="*/ 12 w 22"/>
                  <a:gd name="T31" fmla="*/ 0 h 20"/>
                  <a:gd name="T32" fmla="*/ 12 w 22"/>
                  <a:gd name="T33" fmla="*/ 0 h 20"/>
                  <a:gd name="T34" fmla="*/ 16 w 22"/>
                  <a:gd name="T35" fmla="*/ 2 h 20"/>
                  <a:gd name="T36" fmla="*/ 20 w 22"/>
                  <a:gd name="T37" fmla="*/ 4 h 20"/>
                  <a:gd name="T38" fmla="*/ 22 w 22"/>
                  <a:gd name="T39" fmla="*/ 8 h 20"/>
                  <a:gd name="T40" fmla="*/ 22 w 22"/>
                  <a:gd name="T41" fmla="*/ 10 h 20"/>
                  <a:gd name="T42" fmla="*/ 22 w 22"/>
                  <a:gd name="T43" fmla="*/ 1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2" h="20">
                    <a:moveTo>
                      <a:pt x="22" y="10"/>
                    </a:moveTo>
                    <a:lnTo>
                      <a:pt x="22" y="10"/>
                    </a:lnTo>
                    <a:lnTo>
                      <a:pt x="22" y="14"/>
                    </a:lnTo>
                    <a:lnTo>
                      <a:pt x="20" y="18"/>
                    </a:lnTo>
                    <a:lnTo>
                      <a:pt x="16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6" y="20"/>
                    </a:lnTo>
                    <a:lnTo>
                      <a:pt x="4" y="18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6" y="2"/>
                    </a:lnTo>
                    <a:lnTo>
                      <a:pt x="20" y="4"/>
                    </a:lnTo>
                    <a:lnTo>
                      <a:pt x="22" y="8"/>
                    </a:lnTo>
                    <a:lnTo>
                      <a:pt x="22" y="10"/>
                    </a:lnTo>
                    <a:lnTo>
                      <a:pt x="22" y="10"/>
                    </a:lnTo>
                    <a:close/>
                  </a:path>
                </a:pathLst>
              </a:custGeom>
              <a:grpFill/>
              <a:ln w="12700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>
                  <a:latin typeface="+mn-lt"/>
                  <a:cs typeface="+mn-cs"/>
                </a:endParaRPr>
              </a:p>
            </p:txBody>
          </p:sp>
        </p:grpSp>
        <p:sp>
          <p:nvSpPr>
            <p:cNvPr id="3100" name="TextBox 69"/>
            <p:cNvSpPr txBox="1">
              <a:spLocks noChangeArrowheads="1"/>
            </p:cNvSpPr>
            <p:nvPr/>
          </p:nvSpPr>
          <p:spPr bwMode="auto">
            <a:xfrm>
              <a:off x="3941610" y="1130084"/>
              <a:ext cx="12368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>
                  <a:solidFill>
                    <a:srgbClr val="002060"/>
                  </a:solidFill>
                </a:rPr>
                <a:t>Your Name</a:t>
              </a:r>
            </a:p>
          </p:txBody>
        </p:sp>
      </p:grpSp>
      <p:grpSp>
        <p:nvGrpSpPr>
          <p:cNvPr id="3078" name="Group 8"/>
          <p:cNvGrpSpPr>
            <a:grpSpLocks/>
          </p:cNvGrpSpPr>
          <p:nvPr/>
        </p:nvGrpSpPr>
        <p:grpSpPr bwMode="auto">
          <a:xfrm>
            <a:off x="5118100" y="1087438"/>
            <a:ext cx="1414463" cy="2036762"/>
            <a:chOff x="5118733" y="1087145"/>
            <a:chExt cx="1414154" cy="2036280"/>
          </a:xfrm>
        </p:grpSpPr>
        <p:sp>
          <p:nvSpPr>
            <p:cNvPr id="91" name="Freeform 5"/>
            <p:cNvSpPr>
              <a:spLocks/>
            </p:cNvSpPr>
            <p:nvPr/>
          </p:nvSpPr>
          <p:spPr bwMode="auto">
            <a:xfrm rot="17100000">
              <a:off x="4730693" y="1492644"/>
              <a:ext cx="2036280" cy="1225282"/>
            </a:xfrm>
            <a:custGeom>
              <a:avLst/>
              <a:gdLst>
                <a:gd name="T0" fmla="*/ 96 w 1592"/>
                <a:gd name="T1" fmla="*/ 934 h 958"/>
                <a:gd name="T2" fmla="*/ 76 w 1592"/>
                <a:gd name="T3" fmla="*/ 932 h 958"/>
                <a:gd name="T4" fmla="*/ 42 w 1592"/>
                <a:gd name="T5" fmla="*/ 918 h 958"/>
                <a:gd name="T6" fmla="*/ 16 w 1592"/>
                <a:gd name="T7" fmla="*/ 892 h 958"/>
                <a:gd name="T8" fmla="*/ 2 w 1592"/>
                <a:gd name="T9" fmla="*/ 856 h 958"/>
                <a:gd name="T10" fmla="*/ 0 w 1592"/>
                <a:gd name="T11" fmla="*/ 98 h 958"/>
                <a:gd name="T12" fmla="*/ 2 w 1592"/>
                <a:gd name="T13" fmla="*/ 78 h 958"/>
                <a:gd name="T14" fmla="*/ 16 w 1592"/>
                <a:gd name="T15" fmla="*/ 44 h 958"/>
                <a:gd name="T16" fmla="*/ 42 w 1592"/>
                <a:gd name="T17" fmla="*/ 18 h 958"/>
                <a:gd name="T18" fmla="*/ 76 w 1592"/>
                <a:gd name="T19" fmla="*/ 2 h 958"/>
                <a:gd name="T20" fmla="*/ 1496 w 1592"/>
                <a:gd name="T21" fmla="*/ 0 h 958"/>
                <a:gd name="T22" fmla="*/ 1516 w 1592"/>
                <a:gd name="T23" fmla="*/ 2 h 958"/>
                <a:gd name="T24" fmla="*/ 1550 w 1592"/>
                <a:gd name="T25" fmla="*/ 18 h 958"/>
                <a:gd name="T26" fmla="*/ 1576 w 1592"/>
                <a:gd name="T27" fmla="*/ 44 h 958"/>
                <a:gd name="T28" fmla="*/ 1590 w 1592"/>
                <a:gd name="T29" fmla="*/ 78 h 958"/>
                <a:gd name="T30" fmla="*/ 1592 w 1592"/>
                <a:gd name="T31" fmla="*/ 742 h 958"/>
                <a:gd name="T32" fmla="*/ 1590 w 1592"/>
                <a:gd name="T33" fmla="*/ 750 h 958"/>
                <a:gd name="T34" fmla="*/ 1584 w 1592"/>
                <a:gd name="T35" fmla="*/ 762 h 958"/>
                <a:gd name="T36" fmla="*/ 1418 w 1592"/>
                <a:gd name="T37" fmla="*/ 928 h 958"/>
                <a:gd name="T38" fmla="*/ 1414 w 1592"/>
                <a:gd name="T39" fmla="*/ 932 h 958"/>
                <a:gd name="T40" fmla="*/ 1400 w 1592"/>
                <a:gd name="T41" fmla="*/ 934 h 958"/>
                <a:gd name="T42" fmla="*/ 1288 w 1592"/>
                <a:gd name="T43" fmla="*/ 934 h 958"/>
                <a:gd name="T44" fmla="*/ 1280 w 1592"/>
                <a:gd name="T45" fmla="*/ 934 h 958"/>
                <a:gd name="T46" fmla="*/ 1272 w 1592"/>
                <a:gd name="T47" fmla="*/ 940 h 958"/>
                <a:gd name="T48" fmla="*/ 1264 w 1592"/>
                <a:gd name="T49" fmla="*/ 950 h 958"/>
                <a:gd name="T50" fmla="*/ 1264 w 1592"/>
                <a:gd name="T51" fmla="*/ 956 h 958"/>
                <a:gd name="T52" fmla="*/ 1262 w 1592"/>
                <a:gd name="T53" fmla="*/ 958 h 958"/>
                <a:gd name="T54" fmla="*/ 186 w 1592"/>
                <a:gd name="T55" fmla="*/ 958 h 958"/>
                <a:gd name="T56" fmla="*/ 180 w 1592"/>
                <a:gd name="T57" fmla="*/ 956 h 958"/>
                <a:gd name="T58" fmla="*/ 174 w 1592"/>
                <a:gd name="T59" fmla="*/ 950 h 958"/>
                <a:gd name="T60" fmla="*/ 156 w 1592"/>
                <a:gd name="T61" fmla="*/ 936 h 958"/>
                <a:gd name="T62" fmla="*/ 144 w 1592"/>
                <a:gd name="T63" fmla="*/ 934 h 958"/>
                <a:gd name="T64" fmla="*/ 142 w 1592"/>
                <a:gd name="T65" fmla="*/ 934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2" h="958">
                  <a:moveTo>
                    <a:pt x="142" y="934"/>
                  </a:moveTo>
                  <a:lnTo>
                    <a:pt x="96" y="934"/>
                  </a:lnTo>
                  <a:lnTo>
                    <a:pt x="96" y="934"/>
                  </a:lnTo>
                  <a:lnTo>
                    <a:pt x="76" y="932"/>
                  </a:lnTo>
                  <a:lnTo>
                    <a:pt x="58" y="926"/>
                  </a:lnTo>
                  <a:lnTo>
                    <a:pt x="42" y="918"/>
                  </a:lnTo>
                  <a:lnTo>
                    <a:pt x="28" y="906"/>
                  </a:lnTo>
                  <a:lnTo>
                    <a:pt x="16" y="892"/>
                  </a:lnTo>
                  <a:lnTo>
                    <a:pt x="8" y="874"/>
                  </a:lnTo>
                  <a:lnTo>
                    <a:pt x="2" y="856"/>
                  </a:lnTo>
                  <a:lnTo>
                    <a:pt x="0" y="83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4"/>
                  </a:lnTo>
                  <a:lnTo>
                    <a:pt x="28" y="30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516" y="2"/>
                  </a:lnTo>
                  <a:lnTo>
                    <a:pt x="1534" y="8"/>
                  </a:lnTo>
                  <a:lnTo>
                    <a:pt x="1550" y="18"/>
                  </a:lnTo>
                  <a:lnTo>
                    <a:pt x="1564" y="30"/>
                  </a:lnTo>
                  <a:lnTo>
                    <a:pt x="1576" y="44"/>
                  </a:lnTo>
                  <a:lnTo>
                    <a:pt x="1584" y="60"/>
                  </a:lnTo>
                  <a:lnTo>
                    <a:pt x="1590" y="78"/>
                  </a:lnTo>
                  <a:lnTo>
                    <a:pt x="1592" y="98"/>
                  </a:lnTo>
                  <a:lnTo>
                    <a:pt x="1592" y="742"/>
                  </a:lnTo>
                  <a:lnTo>
                    <a:pt x="1592" y="742"/>
                  </a:lnTo>
                  <a:lnTo>
                    <a:pt x="1590" y="750"/>
                  </a:lnTo>
                  <a:lnTo>
                    <a:pt x="1588" y="756"/>
                  </a:lnTo>
                  <a:lnTo>
                    <a:pt x="1584" y="762"/>
                  </a:lnTo>
                  <a:lnTo>
                    <a:pt x="1584" y="762"/>
                  </a:lnTo>
                  <a:lnTo>
                    <a:pt x="1418" y="928"/>
                  </a:lnTo>
                  <a:lnTo>
                    <a:pt x="1418" y="928"/>
                  </a:lnTo>
                  <a:lnTo>
                    <a:pt x="1414" y="932"/>
                  </a:lnTo>
                  <a:lnTo>
                    <a:pt x="1408" y="934"/>
                  </a:lnTo>
                  <a:lnTo>
                    <a:pt x="1400" y="934"/>
                  </a:lnTo>
                  <a:lnTo>
                    <a:pt x="1292" y="934"/>
                  </a:lnTo>
                  <a:lnTo>
                    <a:pt x="1288" y="934"/>
                  </a:lnTo>
                  <a:lnTo>
                    <a:pt x="1288" y="934"/>
                  </a:lnTo>
                  <a:lnTo>
                    <a:pt x="1280" y="934"/>
                  </a:lnTo>
                  <a:lnTo>
                    <a:pt x="1276" y="936"/>
                  </a:lnTo>
                  <a:lnTo>
                    <a:pt x="1272" y="940"/>
                  </a:lnTo>
                  <a:lnTo>
                    <a:pt x="1268" y="942"/>
                  </a:lnTo>
                  <a:lnTo>
                    <a:pt x="1264" y="950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2" y="958"/>
                  </a:lnTo>
                  <a:lnTo>
                    <a:pt x="186" y="958"/>
                  </a:lnTo>
                  <a:lnTo>
                    <a:pt x="186" y="958"/>
                  </a:lnTo>
                  <a:lnTo>
                    <a:pt x="184" y="958"/>
                  </a:lnTo>
                  <a:lnTo>
                    <a:pt x="180" y="956"/>
                  </a:lnTo>
                  <a:lnTo>
                    <a:pt x="180" y="956"/>
                  </a:lnTo>
                  <a:lnTo>
                    <a:pt x="174" y="950"/>
                  </a:lnTo>
                  <a:lnTo>
                    <a:pt x="166" y="942"/>
                  </a:lnTo>
                  <a:lnTo>
                    <a:pt x="156" y="936"/>
                  </a:lnTo>
                  <a:lnTo>
                    <a:pt x="150" y="934"/>
                  </a:lnTo>
                  <a:lnTo>
                    <a:pt x="144" y="934"/>
                  </a:lnTo>
                  <a:lnTo>
                    <a:pt x="144" y="934"/>
                  </a:lnTo>
                  <a:lnTo>
                    <a:pt x="142" y="934"/>
                  </a:lnTo>
                </a:path>
              </a:pathLst>
            </a:custGeom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1270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 dirty="0">
                <a:latin typeface="+mn-lt"/>
                <a:cs typeface="+mn-cs"/>
              </a:endParaRPr>
            </a:p>
          </p:txBody>
        </p:sp>
        <p:grpSp>
          <p:nvGrpSpPr>
            <p:cNvPr id="92" name="Group 91"/>
            <p:cNvGrpSpPr/>
            <p:nvPr/>
          </p:nvGrpSpPr>
          <p:grpSpPr>
            <a:xfrm rot="17100000">
              <a:off x="4939663" y="2061091"/>
              <a:ext cx="1094884" cy="736744"/>
              <a:chOff x="1638323" y="1196752"/>
              <a:chExt cx="1358900" cy="914400"/>
            </a:xfrm>
            <a:gradFill flip="none" rotWithShape="1">
              <a:gsLst>
                <a:gs pos="63000">
                  <a:srgbClr val="C3922E"/>
                </a:gs>
                <a:gs pos="83000">
                  <a:srgbClr val="EED688"/>
                </a:gs>
                <a:gs pos="23000">
                  <a:srgbClr val="FFFBCC"/>
                </a:gs>
                <a:gs pos="0">
                  <a:srgbClr val="FBC926"/>
                </a:gs>
                <a:gs pos="95000">
                  <a:srgbClr val="FFFBCC"/>
                </a:gs>
              </a:gsLst>
              <a:lin ang="8100000" scaled="1"/>
              <a:tileRect/>
            </a:gradFill>
          </p:grpSpPr>
          <p:sp>
            <p:nvSpPr>
              <p:cNvPr id="94" name="Rounded Rectangle 93"/>
              <p:cNvSpPr/>
              <p:nvPr/>
            </p:nvSpPr>
            <p:spPr>
              <a:xfrm>
                <a:off x="1638323" y="1196752"/>
                <a:ext cx="1358900" cy="914400"/>
              </a:xfrm>
              <a:prstGeom prst="roundRect">
                <a:avLst>
                  <a:gd name="adj" fmla="val 22482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/>
              </a:p>
            </p:txBody>
          </p:sp>
          <p:grpSp>
            <p:nvGrpSpPr>
              <p:cNvPr id="95" name="Group 94"/>
              <p:cNvGrpSpPr/>
              <p:nvPr/>
            </p:nvGrpSpPr>
            <p:grpSpPr>
              <a:xfrm>
                <a:off x="1638323" y="1196752"/>
                <a:ext cx="1358900" cy="914400"/>
                <a:chOff x="5243992" y="4008239"/>
                <a:chExt cx="1358900" cy="914400"/>
              </a:xfrm>
              <a:grpFill/>
            </p:grpSpPr>
            <p:sp>
              <p:nvSpPr>
                <p:cNvPr id="96" name="Freeform 11"/>
                <p:cNvSpPr>
                  <a:spLocks/>
                </p:cNvSpPr>
                <p:nvPr/>
              </p:nvSpPr>
              <p:spPr bwMode="auto">
                <a:xfrm>
                  <a:off x="5243992" y="4008239"/>
                  <a:ext cx="1355725" cy="914400"/>
                </a:xfrm>
                <a:custGeom>
                  <a:avLst/>
                  <a:gdLst>
                    <a:gd name="T0" fmla="*/ 854 w 854"/>
                    <a:gd name="T1" fmla="*/ 450 h 576"/>
                    <a:gd name="T2" fmla="*/ 850 w 854"/>
                    <a:gd name="T3" fmla="*/ 474 h 576"/>
                    <a:gd name="T4" fmla="*/ 842 w 854"/>
                    <a:gd name="T5" fmla="*/ 498 h 576"/>
                    <a:gd name="T6" fmla="*/ 830 w 854"/>
                    <a:gd name="T7" fmla="*/ 520 h 576"/>
                    <a:gd name="T8" fmla="*/ 812 w 854"/>
                    <a:gd name="T9" fmla="*/ 538 h 576"/>
                    <a:gd name="T10" fmla="*/ 790 w 854"/>
                    <a:gd name="T11" fmla="*/ 554 h 576"/>
                    <a:gd name="T12" fmla="*/ 766 w 854"/>
                    <a:gd name="T13" fmla="*/ 566 h 576"/>
                    <a:gd name="T14" fmla="*/ 740 w 854"/>
                    <a:gd name="T15" fmla="*/ 572 h 576"/>
                    <a:gd name="T16" fmla="*/ 710 w 854"/>
                    <a:gd name="T17" fmla="*/ 576 h 576"/>
                    <a:gd name="T18" fmla="*/ 144 w 854"/>
                    <a:gd name="T19" fmla="*/ 576 h 576"/>
                    <a:gd name="T20" fmla="*/ 114 w 854"/>
                    <a:gd name="T21" fmla="*/ 572 h 576"/>
                    <a:gd name="T22" fmla="*/ 88 w 854"/>
                    <a:gd name="T23" fmla="*/ 566 h 576"/>
                    <a:gd name="T24" fmla="*/ 64 w 854"/>
                    <a:gd name="T25" fmla="*/ 554 h 576"/>
                    <a:gd name="T26" fmla="*/ 42 w 854"/>
                    <a:gd name="T27" fmla="*/ 538 h 576"/>
                    <a:gd name="T28" fmla="*/ 26 w 854"/>
                    <a:gd name="T29" fmla="*/ 520 h 576"/>
                    <a:gd name="T30" fmla="*/ 12 w 854"/>
                    <a:gd name="T31" fmla="*/ 498 h 576"/>
                    <a:gd name="T32" fmla="*/ 4 w 854"/>
                    <a:gd name="T33" fmla="*/ 474 h 576"/>
                    <a:gd name="T34" fmla="*/ 0 w 854"/>
                    <a:gd name="T35" fmla="*/ 450 h 576"/>
                    <a:gd name="T36" fmla="*/ 0 w 854"/>
                    <a:gd name="T37" fmla="*/ 126 h 576"/>
                    <a:gd name="T38" fmla="*/ 4 w 854"/>
                    <a:gd name="T39" fmla="*/ 100 h 576"/>
                    <a:gd name="T40" fmla="*/ 12 w 854"/>
                    <a:gd name="T41" fmla="*/ 76 h 576"/>
                    <a:gd name="T42" fmla="*/ 26 w 854"/>
                    <a:gd name="T43" fmla="*/ 54 h 576"/>
                    <a:gd name="T44" fmla="*/ 42 w 854"/>
                    <a:gd name="T45" fmla="*/ 36 h 576"/>
                    <a:gd name="T46" fmla="*/ 64 w 854"/>
                    <a:gd name="T47" fmla="*/ 20 h 576"/>
                    <a:gd name="T48" fmla="*/ 88 w 854"/>
                    <a:gd name="T49" fmla="*/ 10 h 576"/>
                    <a:gd name="T50" fmla="*/ 114 w 854"/>
                    <a:gd name="T51" fmla="*/ 2 h 576"/>
                    <a:gd name="T52" fmla="*/ 144 w 854"/>
                    <a:gd name="T53" fmla="*/ 0 h 576"/>
                    <a:gd name="T54" fmla="*/ 710 w 854"/>
                    <a:gd name="T55" fmla="*/ 0 h 576"/>
                    <a:gd name="T56" fmla="*/ 740 w 854"/>
                    <a:gd name="T57" fmla="*/ 2 h 576"/>
                    <a:gd name="T58" fmla="*/ 766 w 854"/>
                    <a:gd name="T59" fmla="*/ 10 h 576"/>
                    <a:gd name="T60" fmla="*/ 790 w 854"/>
                    <a:gd name="T61" fmla="*/ 20 h 576"/>
                    <a:gd name="T62" fmla="*/ 812 w 854"/>
                    <a:gd name="T63" fmla="*/ 36 h 576"/>
                    <a:gd name="T64" fmla="*/ 830 w 854"/>
                    <a:gd name="T65" fmla="*/ 54 h 576"/>
                    <a:gd name="T66" fmla="*/ 842 w 854"/>
                    <a:gd name="T67" fmla="*/ 76 h 576"/>
                    <a:gd name="T68" fmla="*/ 850 w 854"/>
                    <a:gd name="T69" fmla="*/ 100 h 576"/>
                    <a:gd name="T70" fmla="*/ 854 w 854"/>
                    <a:gd name="T71" fmla="*/ 126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854" h="576">
                      <a:moveTo>
                        <a:pt x="854" y="450"/>
                      </a:moveTo>
                      <a:lnTo>
                        <a:pt x="854" y="450"/>
                      </a:lnTo>
                      <a:lnTo>
                        <a:pt x="854" y="462"/>
                      </a:lnTo>
                      <a:lnTo>
                        <a:pt x="850" y="474"/>
                      </a:lnTo>
                      <a:lnTo>
                        <a:pt x="848" y="486"/>
                      </a:lnTo>
                      <a:lnTo>
                        <a:pt x="842" y="498"/>
                      </a:lnTo>
                      <a:lnTo>
                        <a:pt x="836" y="510"/>
                      </a:lnTo>
                      <a:lnTo>
                        <a:pt x="830" y="520"/>
                      </a:lnTo>
                      <a:lnTo>
                        <a:pt x="822" y="530"/>
                      </a:lnTo>
                      <a:lnTo>
                        <a:pt x="812" y="538"/>
                      </a:lnTo>
                      <a:lnTo>
                        <a:pt x="802" y="546"/>
                      </a:lnTo>
                      <a:lnTo>
                        <a:pt x="790" y="554"/>
                      </a:lnTo>
                      <a:lnTo>
                        <a:pt x="780" y="560"/>
                      </a:lnTo>
                      <a:lnTo>
                        <a:pt x="766" y="566"/>
                      </a:lnTo>
                      <a:lnTo>
                        <a:pt x="754" y="570"/>
                      </a:lnTo>
                      <a:lnTo>
                        <a:pt x="740" y="572"/>
                      </a:lnTo>
                      <a:lnTo>
                        <a:pt x="726" y="574"/>
                      </a:lnTo>
                      <a:lnTo>
                        <a:pt x="710" y="576"/>
                      </a:lnTo>
                      <a:lnTo>
                        <a:pt x="144" y="576"/>
                      </a:lnTo>
                      <a:lnTo>
                        <a:pt x="144" y="576"/>
                      </a:lnTo>
                      <a:lnTo>
                        <a:pt x="128" y="574"/>
                      </a:lnTo>
                      <a:lnTo>
                        <a:pt x="114" y="572"/>
                      </a:lnTo>
                      <a:lnTo>
                        <a:pt x="102" y="570"/>
                      </a:lnTo>
                      <a:lnTo>
                        <a:pt x="88" y="566"/>
                      </a:lnTo>
                      <a:lnTo>
                        <a:pt x="76" y="560"/>
                      </a:lnTo>
                      <a:lnTo>
                        <a:pt x="64" y="554"/>
                      </a:lnTo>
                      <a:lnTo>
                        <a:pt x="52" y="546"/>
                      </a:lnTo>
                      <a:lnTo>
                        <a:pt x="42" y="538"/>
                      </a:lnTo>
                      <a:lnTo>
                        <a:pt x="34" y="530"/>
                      </a:lnTo>
                      <a:lnTo>
                        <a:pt x="26" y="520"/>
                      </a:lnTo>
                      <a:lnTo>
                        <a:pt x="18" y="510"/>
                      </a:lnTo>
                      <a:lnTo>
                        <a:pt x="12" y="498"/>
                      </a:lnTo>
                      <a:lnTo>
                        <a:pt x="8" y="486"/>
                      </a:lnTo>
                      <a:lnTo>
                        <a:pt x="4" y="474"/>
                      </a:lnTo>
                      <a:lnTo>
                        <a:pt x="2" y="462"/>
                      </a:lnTo>
                      <a:lnTo>
                        <a:pt x="0" y="450"/>
                      </a:lnTo>
                      <a:lnTo>
                        <a:pt x="0" y="126"/>
                      </a:lnTo>
                      <a:lnTo>
                        <a:pt x="0" y="126"/>
                      </a:lnTo>
                      <a:lnTo>
                        <a:pt x="2" y="112"/>
                      </a:lnTo>
                      <a:lnTo>
                        <a:pt x="4" y="100"/>
                      </a:lnTo>
                      <a:lnTo>
                        <a:pt x="8" y="88"/>
                      </a:lnTo>
                      <a:lnTo>
                        <a:pt x="12" y="76"/>
                      </a:lnTo>
                      <a:lnTo>
                        <a:pt x="18" y="66"/>
                      </a:lnTo>
                      <a:lnTo>
                        <a:pt x="26" y="54"/>
                      </a:lnTo>
                      <a:lnTo>
                        <a:pt x="34" y="46"/>
                      </a:lnTo>
                      <a:lnTo>
                        <a:pt x="42" y="36"/>
                      </a:lnTo>
                      <a:lnTo>
                        <a:pt x="52" y="28"/>
                      </a:lnTo>
                      <a:lnTo>
                        <a:pt x="64" y="20"/>
                      </a:lnTo>
                      <a:lnTo>
                        <a:pt x="76" y="14"/>
                      </a:lnTo>
                      <a:lnTo>
                        <a:pt x="88" y="10"/>
                      </a:lnTo>
                      <a:lnTo>
                        <a:pt x="102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4" y="0"/>
                      </a:lnTo>
                      <a:lnTo>
                        <a:pt x="710" y="0"/>
                      </a:lnTo>
                      <a:lnTo>
                        <a:pt x="710" y="0"/>
                      </a:lnTo>
                      <a:lnTo>
                        <a:pt x="726" y="0"/>
                      </a:lnTo>
                      <a:lnTo>
                        <a:pt x="740" y="2"/>
                      </a:lnTo>
                      <a:lnTo>
                        <a:pt x="754" y="6"/>
                      </a:lnTo>
                      <a:lnTo>
                        <a:pt x="766" y="10"/>
                      </a:lnTo>
                      <a:lnTo>
                        <a:pt x="780" y="14"/>
                      </a:lnTo>
                      <a:lnTo>
                        <a:pt x="790" y="20"/>
                      </a:lnTo>
                      <a:lnTo>
                        <a:pt x="802" y="28"/>
                      </a:lnTo>
                      <a:lnTo>
                        <a:pt x="812" y="36"/>
                      </a:lnTo>
                      <a:lnTo>
                        <a:pt x="822" y="46"/>
                      </a:lnTo>
                      <a:lnTo>
                        <a:pt x="830" y="54"/>
                      </a:lnTo>
                      <a:lnTo>
                        <a:pt x="836" y="66"/>
                      </a:lnTo>
                      <a:lnTo>
                        <a:pt x="842" y="76"/>
                      </a:lnTo>
                      <a:lnTo>
                        <a:pt x="848" y="88"/>
                      </a:lnTo>
                      <a:lnTo>
                        <a:pt x="850" y="100"/>
                      </a:lnTo>
                      <a:lnTo>
                        <a:pt x="854" y="112"/>
                      </a:lnTo>
                      <a:lnTo>
                        <a:pt x="854" y="126"/>
                      </a:lnTo>
                      <a:lnTo>
                        <a:pt x="854" y="45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Freeform 12"/>
                <p:cNvSpPr>
                  <a:spLocks/>
                </p:cNvSpPr>
                <p:nvPr/>
              </p:nvSpPr>
              <p:spPr bwMode="auto">
                <a:xfrm>
                  <a:off x="5602767" y="4008239"/>
                  <a:ext cx="635000" cy="95250"/>
                </a:xfrm>
                <a:custGeom>
                  <a:avLst/>
                  <a:gdLst>
                    <a:gd name="T0" fmla="*/ 400 w 400"/>
                    <a:gd name="T1" fmla="*/ 60 h 60"/>
                    <a:gd name="T2" fmla="*/ 400 w 400"/>
                    <a:gd name="T3" fmla="*/ 60 h 60"/>
                    <a:gd name="T4" fmla="*/ 378 w 400"/>
                    <a:gd name="T5" fmla="*/ 46 h 60"/>
                    <a:gd name="T6" fmla="*/ 356 w 400"/>
                    <a:gd name="T7" fmla="*/ 34 h 60"/>
                    <a:gd name="T8" fmla="*/ 332 w 400"/>
                    <a:gd name="T9" fmla="*/ 24 h 60"/>
                    <a:gd name="T10" fmla="*/ 306 w 400"/>
                    <a:gd name="T11" fmla="*/ 16 h 60"/>
                    <a:gd name="T12" fmla="*/ 280 w 400"/>
                    <a:gd name="T13" fmla="*/ 8 h 60"/>
                    <a:gd name="T14" fmla="*/ 254 w 400"/>
                    <a:gd name="T15" fmla="*/ 4 h 60"/>
                    <a:gd name="T16" fmla="*/ 228 w 400"/>
                    <a:gd name="T17" fmla="*/ 0 h 60"/>
                    <a:gd name="T18" fmla="*/ 200 w 400"/>
                    <a:gd name="T19" fmla="*/ 0 h 60"/>
                    <a:gd name="T20" fmla="*/ 200 w 400"/>
                    <a:gd name="T21" fmla="*/ 0 h 60"/>
                    <a:gd name="T22" fmla="*/ 172 w 400"/>
                    <a:gd name="T23" fmla="*/ 0 h 60"/>
                    <a:gd name="T24" fmla="*/ 144 w 400"/>
                    <a:gd name="T25" fmla="*/ 4 h 60"/>
                    <a:gd name="T26" fmla="*/ 118 w 400"/>
                    <a:gd name="T27" fmla="*/ 8 h 60"/>
                    <a:gd name="T28" fmla="*/ 92 w 400"/>
                    <a:gd name="T29" fmla="*/ 16 h 60"/>
                    <a:gd name="T30" fmla="*/ 66 w 400"/>
                    <a:gd name="T31" fmla="*/ 24 h 60"/>
                    <a:gd name="T32" fmla="*/ 44 w 400"/>
                    <a:gd name="T33" fmla="*/ 34 h 60"/>
                    <a:gd name="T34" fmla="*/ 20 w 400"/>
                    <a:gd name="T35" fmla="*/ 46 h 60"/>
                    <a:gd name="T36" fmla="*/ 0 w 400"/>
                    <a:gd name="T3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0" h="60">
                      <a:moveTo>
                        <a:pt x="400" y="60"/>
                      </a:moveTo>
                      <a:lnTo>
                        <a:pt x="400" y="60"/>
                      </a:lnTo>
                      <a:lnTo>
                        <a:pt x="378" y="46"/>
                      </a:lnTo>
                      <a:lnTo>
                        <a:pt x="356" y="34"/>
                      </a:lnTo>
                      <a:lnTo>
                        <a:pt x="332" y="24"/>
                      </a:lnTo>
                      <a:lnTo>
                        <a:pt x="306" y="16"/>
                      </a:lnTo>
                      <a:lnTo>
                        <a:pt x="280" y="8"/>
                      </a:lnTo>
                      <a:lnTo>
                        <a:pt x="254" y="4"/>
                      </a:lnTo>
                      <a:lnTo>
                        <a:pt x="228" y="0"/>
                      </a:lnTo>
                      <a:lnTo>
                        <a:pt x="200" y="0"/>
                      </a:lnTo>
                      <a:lnTo>
                        <a:pt x="200" y="0"/>
                      </a:lnTo>
                      <a:lnTo>
                        <a:pt x="172" y="0"/>
                      </a:lnTo>
                      <a:lnTo>
                        <a:pt x="144" y="4"/>
                      </a:lnTo>
                      <a:lnTo>
                        <a:pt x="118" y="8"/>
                      </a:lnTo>
                      <a:lnTo>
                        <a:pt x="92" y="16"/>
                      </a:lnTo>
                      <a:lnTo>
                        <a:pt x="66" y="24"/>
                      </a:lnTo>
                      <a:lnTo>
                        <a:pt x="44" y="34"/>
                      </a:lnTo>
                      <a:lnTo>
                        <a:pt x="20" y="46"/>
                      </a:lnTo>
                      <a:lnTo>
                        <a:pt x="0" y="6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Freeform 13"/>
                <p:cNvSpPr>
                  <a:spLocks/>
                </p:cNvSpPr>
                <p:nvPr/>
              </p:nvSpPr>
              <p:spPr bwMode="auto">
                <a:xfrm>
                  <a:off x="6323492" y="4179689"/>
                  <a:ext cx="114300" cy="260350"/>
                </a:xfrm>
                <a:custGeom>
                  <a:avLst/>
                  <a:gdLst>
                    <a:gd name="T0" fmla="*/ 72 w 72"/>
                    <a:gd name="T1" fmla="*/ 164 h 164"/>
                    <a:gd name="T2" fmla="*/ 72 w 72"/>
                    <a:gd name="T3" fmla="*/ 164 h 164"/>
                    <a:gd name="T4" fmla="*/ 70 w 72"/>
                    <a:gd name="T5" fmla="*/ 140 h 164"/>
                    <a:gd name="T6" fmla="*/ 66 w 72"/>
                    <a:gd name="T7" fmla="*/ 118 h 164"/>
                    <a:gd name="T8" fmla="*/ 58 w 72"/>
                    <a:gd name="T9" fmla="*/ 96 h 164"/>
                    <a:gd name="T10" fmla="*/ 50 w 72"/>
                    <a:gd name="T11" fmla="*/ 76 h 164"/>
                    <a:gd name="T12" fmla="*/ 40 w 72"/>
                    <a:gd name="T13" fmla="*/ 56 h 164"/>
                    <a:gd name="T14" fmla="*/ 28 w 72"/>
                    <a:gd name="T15" fmla="*/ 36 h 164"/>
                    <a:gd name="T16" fmla="*/ 16 w 72"/>
                    <a:gd name="T17" fmla="*/ 16 h 164"/>
                    <a:gd name="T18" fmla="*/ 0 w 72"/>
                    <a:gd name="T19" fmla="*/ 0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4">
                      <a:moveTo>
                        <a:pt x="72" y="164"/>
                      </a:moveTo>
                      <a:lnTo>
                        <a:pt x="72" y="164"/>
                      </a:lnTo>
                      <a:lnTo>
                        <a:pt x="70" y="140"/>
                      </a:lnTo>
                      <a:lnTo>
                        <a:pt x="66" y="118"/>
                      </a:lnTo>
                      <a:lnTo>
                        <a:pt x="58" y="96"/>
                      </a:lnTo>
                      <a:lnTo>
                        <a:pt x="50" y="76"/>
                      </a:lnTo>
                      <a:lnTo>
                        <a:pt x="40" y="56"/>
                      </a:lnTo>
                      <a:lnTo>
                        <a:pt x="28" y="36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Freeform 14"/>
                <p:cNvSpPr>
                  <a:spLocks/>
                </p:cNvSpPr>
                <p:nvPr/>
              </p:nvSpPr>
              <p:spPr bwMode="auto">
                <a:xfrm>
                  <a:off x="5399567" y="4494014"/>
                  <a:ext cx="133350" cy="273050"/>
                </a:xfrm>
                <a:custGeom>
                  <a:avLst/>
                  <a:gdLst>
                    <a:gd name="T0" fmla="*/ 84 w 84"/>
                    <a:gd name="T1" fmla="*/ 172 h 172"/>
                    <a:gd name="T2" fmla="*/ 84 w 84"/>
                    <a:gd name="T3" fmla="*/ 172 h 172"/>
                    <a:gd name="T4" fmla="*/ 66 w 84"/>
                    <a:gd name="T5" fmla="*/ 154 h 172"/>
                    <a:gd name="T6" fmla="*/ 52 w 84"/>
                    <a:gd name="T7" fmla="*/ 134 h 172"/>
                    <a:gd name="T8" fmla="*/ 38 w 84"/>
                    <a:gd name="T9" fmla="*/ 114 h 172"/>
                    <a:gd name="T10" fmla="*/ 26 w 84"/>
                    <a:gd name="T11" fmla="*/ 94 h 172"/>
                    <a:gd name="T12" fmla="*/ 16 w 84"/>
                    <a:gd name="T13" fmla="*/ 72 h 172"/>
                    <a:gd name="T14" fmla="*/ 8 w 84"/>
                    <a:gd name="T15" fmla="*/ 48 h 172"/>
                    <a:gd name="T16" fmla="*/ 4 w 84"/>
                    <a:gd name="T17" fmla="*/ 24 h 172"/>
                    <a:gd name="T18" fmla="*/ 0 w 84"/>
                    <a:gd name="T19" fmla="*/ 0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4" h="172">
                      <a:moveTo>
                        <a:pt x="84" y="172"/>
                      </a:moveTo>
                      <a:lnTo>
                        <a:pt x="84" y="172"/>
                      </a:lnTo>
                      <a:lnTo>
                        <a:pt x="66" y="154"/>
                      </a:lnTo>
                      <a:lnTo>
                        <a:pt x="52" y="134"/>
                      </a:lnTo>
                      <a:lnTo>
                        <a:pt x="38" y="114"/>
                      </a:lnTo>
                      <a:lnTo>
                        <a:pt x="26" y="94"/>
                      </a:lnTo>
                      <a:lnTo>
                        <a:pt x="16" y="72"/>
                      </a:lnTo>
                      <a:lnTo>
                        <a:pt x="8" y="48"/>
                      </a:lnTo>
                      <a:lnTo>
                        <a:pt x="4" y="2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Freeform 15"/>
                <p:cNvSpPr>
                  <a:spLocks/>
                </p:cNvSpPr>
                <p:nvPr/>
              </p:nvSpPr>
              <p:spPr bwMode="auto">
                <a:xfrm>
                  <a:off x="5612292" y="4830564"/>
                  <a:ext cx="612775" cy="92075"/>
                </a:xfrm>
                <a:custGeom>
                  <a:avLst/>
                  <a:gdLst>
                    <a:gd name="T0" fmla="*/ 386 w 386"/>
                    <a:gd name="T1" fmla="*/ 0 h 58"/>
                    <a:gd name="T2" fmla="*/ 386 w 386"/>
                    <a:gd name="T3" fmla="*/ 0 h 58"/>
                    <a:gd name="T4" fmla="*/ 366 w 386"/>
                    <a:gd name="T5" fmla="*/ 14 h 58"/>
                    <a:gd name="T6" fmla="*/ 342 w 386"/>
                    <a:gd name="T7" fmla="*/ 24 h 58"/>
                    <a:gd name="T8" fmla="*/ 320 w 386"/>
                    <a:gd name="T9" fmla="*/ 34 h 58"/>
                    <a:gd name="T10" fmla="*/ 296 w 386"/>
                    <a:gd name="T11" fmla="*/ 42 h 58"/>
                    <a:gd name="T12" fmla="*/ 272 w 386"/>
                    <a:gd name="T13" fmla="*/ 48 h 58"/>
                    <a:gd name="T14" fmla="*/ 246 w 386"/>
                    <a:gd name="T15" fmla="*/ 54 h 58"/>
                    <a:gd name="T16" fmla="*/ 220 w 386"/>
                    <a:gd name="T17" fmla="*/ 56 h 58"/>
                    <a:gd name="T18" fmla="*/ 194 w 386"/>
                    <a:gd name="T19" fmla="*/ 58 h 58"/>
                    <a:gd name="T20" fmla="*/ 194 w 386"/>
                    <a:gd name="T21" fmla="*/ 58 h 58"/>
                    <a:gd name="T22" fmla="*/ 166 w 386"/>
                    <a:gd name="T23" fmla="*/ 56 h 58"/>
                    <a:gd name="T24" fmla="*/ 140 w 386"/>
                    <a:gd name="T25" fmla="*/ 54 h 58"/>
                    <a:gd name="T26" fmla="*/ 116 w 386"/>
                    <a:gd name="T27" fmla="*/ 48 h 58"/>
                    <a:gd name="T28" fmla="*/ 90 w 386"/>
                    <a:gd name="T29" fmla="*/ 42 h 58"/>
                    <a:gd name="T30" fmla="*/ 66 w 386"/>
                    <a:gd name="T31" fmla="*/ 34 h 58"/>
                    <a:gd name="T32" fmla="*/ 44 w 386"/>
                    <a:gd name="T33" fmla="*/ 24 h 58"/>
                    <a:gd name="T34" fmla="*/ 22 w 386"/>
                    <a:gd name="T35" fmla="*/ 14 h 58"/>
                    <a:gd name="T36" fmla="*/ 0 w 386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86" h="58">
                      <a:moveTo>
                        <a:pt x="386" y="0"/>
                      </a:moveTo>
                      <a:lnTo>
                        <a:pt x="386" y="0"/>
                      </a:lnTo>
                      <a:lnTo>
                        <a:pt x="366" y="14"/>
                      </a:lnTo>
                      <a:lnTo>
                        <a:pt x="342" y="24"/>
                      </a:lnTo>
                      <a:lnTo>
                        <a:pt x="320" y="34"/>
                      </a:lnTo>
                      <a:lnTo>
                        <a:pt x="296" y="42"/>
                      </a:lnTo>
                      <a:lnTo>
                        <a:pt x="272" y="48"/>
                      </a:lnTo>
                      <a:lnTo>
                        <a:pt x="246" y="54"/>
                      </a:lnTo>
                      <a:lnTo>
                        <a:pt x="220" y="56"/>
                      </a:lnTo>
                      <a:lnTo>
                        <a:pt x="194" y="58"/>
                      </a:lnTo>
                      <a:lnTo>
                        <a:pt x="194" y="58"/>
                      </a:lnTo>
                      <a:lnTo>
                        <a:pt x="166" y="56"/>
                      </a:lnTo>
                      <a:lnTo>
                        <a:pt x="140" y="54"/>
                      </a:lnTo>
                      <a:lnTo>
                        <a:pt x="116" y="48"/>
                      </a:lnTo>
                      <a:lnTo>
                        <a:pt x="90" y="42"/>
                      </a:lnTo>
                      <a:lnTo>
                        <a:pt x="66" y="34"/>
                      </a:lnTo>
                      <a:lnTo>
                        <a:pt x="44" y="24"/>
                      </a:lnTo>
                      <a:lnTo>
                        <a:pt x="22" y="1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Freeform 16"/>
                <p:cNvSpPr>
                  <a:spLocks/>
                </p:cNvSpPr>
                <p:nvPr/>
              </p:nvSpPr>
              <p:spPr bwMode="auto">
                <a:xfrm>
                  <a:off x="6307617" y="4503539"/>
                  <a:ext cx="130175" cy="263525"/>
                </a:xfrm>
                <a:custGeom>
                  <a:avLst/>
                  <a:gdLst>
                    <a:gd name="T0" fmla="*/ 82 w 82"/>
                    <a:gd name="T1" fmla="*/ 0 h 166"/>
                    <a:gd name="T2" fmla="*/ 82 w 82"/>
                    <a:gd name="T3" fmla="*/ 0 h 166"/>
                    <a:gd name="T4" fmla="*/ 78 w 82"/>
                    <a:gd name="T5" fmla="*/ 24 h 166"/>
                    <a:gd name="T6" fmla="*/ 72 w 82"/>
                    <a:gd name="T7" fmla="*/ 46 h 166"/>
                    <a:gd name="T8" fmla="*/ 64 w 82"/>
                    <a:gd name="T9" fmla="*/ 68 h 166"/>
                    <a:gd name="T10" fmla="*/ 56 w 82"/>
                    <a:gd name="T11" fmla="*/ 90 h 166"/>
                    <a:gd name="T12" fmla="*/ 44 w 82"/>
                    <a:gd name="T13" fmla="*/ 110 h 166"/>
                    <a:gd name="T14" fmla="*/ 30 w 82"/>
                    <a:gd name="T15" fmla="*/ 130 h 166"/>
                    <a:gd name="T16" fmla="*/ 16 w 82"/>
                    <a:gd name="T17" fmla="*/ 148 h 166"/>
                    <a:gd name="T18" fmla="*/ 0 w 82"/>
                    <a:gd name="T19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166">
                      <a:moveTo>
                        <a:pt x="82" y="0"/>
                      </a:moveTo>
                      <a:lnTo>
                        <a:pt x="82" y="0"/>
                      </a:lnTo>
                      <a:lnTo>
                        <a:pt x="78" y="24"/>
                      </a:lnTo>
                      <a:lnTo>
                        <a:pt x="72" y="46"/>
                      </a:lnTo>
                      <a:lnTo>
                        <a:pt x="64" y="68"/>
                      </a:lnTo>
                      <a:lnTo>
                        <a:pt x="56" y="90"/>
                      </a:lnTo>
                      <a:lnTo>
                        <a:pt x="44" y="110"/>
                      </a:lnTo>
                      <a:lnTo>
                        <a:pt x="30" y="130"/>
                      </a:lnTo>
                      <a:lnTo>
                        <a:pt x="16" y="148"/>
                      </a:lnTo>
                      <a:lnTo>
                        <a:pt x="0" y="166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Freeform 17"/>
                <p:cNvSpPr>
                  <a:spLocks/>
                </p:cNvSpPr>
                <p:nvPr/>
              </p:nvSpPr>
              <p:spPr bwMode="auto">
                <a:xfrm>
                  <a:off x="5399567" y="4179689"/>
                  <a:ext cx="114300" cy="257175"/>
                </a:xfrm>
                <a:custGeom>
                  <a:avLst/>
                  <a:gdLst>
                    <a:gd name="T0" fmla="*/ 72 w 72"/>
                    <a:gd name="T1" fmla="*/ 0 h 162"/>
                    <a:gd name="T2" fmla="*/ 72 w 72"/>
                    <a:gd name="T3" fmla="*/ 0 h 162"/>
                    <a:gd name="T4" fmla="*/ 58 w 72"/>
                    <a:gd name="T5" fmla="*/ 16 h 162"/>
                    <a:gd name="T6" fmla="*/ 44 w 72"/>
                    <a:gd name="T7" fmla="*/ 36 h 162"/>
                    <a:gd name="T8" fmla="*/ 32 w 72"/>
                    <a:gd name="T9" fmla="*/ 54 h 162"/>
                    <a:gd name="T10" fmla="*/ 22 w 72"/>
                    <a:gd name="T11" fmla="*/ 74 h 162"/>
                    <a:gd name="T12" fmla="*/ 14 w 72"/>
                    <a:gd name="T13" fmla="*/ 96 h 162"/>
                    <a:gd name="T14" fmla="*/ 8 w 72"/>
                    <a:gd name="T15" fmla="*/ 116 h 162"/>
                    <a:gd name="T16" fmla="*/ 4 w 72"/>
                    <a:gd name="T17" fmla="*/ 140 h 162"/>
                    <a:gd name="T18" fmla="*/ 0 w 72"/>
                    <a:gd name="T19" fmla="*/ 162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2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58" y="16"/>
                      </a:lnTo>
                      <a:lnTo>
                        <a:pt x="44" y="36"/>
                      </a:lnTo>
                      <a:lnTo>
                        <a:pt x="32" y="54"/>
                      </a:lnTo>
                      <a:lnTo>
                        <a:pt x="22" y="74"/>
                      </a:lnTo>
                      <a:lnTo>
                        <a:pt x="14" y="96"/>
                      </a:lnTo>
                      <a:lnTo>
                        <a:pt x="8" y="116"/>
                      </a:lnTo>
                      <a:lnTo>
                        <a:pt x="4" y="140"/>
                      </a:lnTo>
                      <a:lnTo>
                        <a:pt x="0" y="162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Freeform 18"/>
                <p:cNvSpPr>
                  <a:spLocks/>
                </p:cNvSpPr>
                <p:nvPr/>
              </p:nvSpPr>
              <p:spPr bwMode="auto">
                <a:xfrm>
                  <a:off x="5742467" y="4601964"/>
                  <a:ext cx="361950" cy="228600"/>
                </a:xfrm>
                <a:custGeom>
                  <a:avLst/>
                  <a:gdLst>
                    <a:gd name="T0" fmla="*/ 228 w 228"/>
                    <a:gd name="T1" fmla="*/ 0 h 144"/>
                    <a:gd name="T2" fmla="*/ 228 w 228"/>
                    <a:gd name="T3" fmla="*/ 0 h 144"/>
                    <a:gd name="T4" fmla="*/ 220 w 228"/>
                    <a:gd name="T5" fmla="*/ 30 h 144"/>
                    <a:gd name="T6" fmla="*/ 210 w 228"/>
                    <a:gd name="T7" fmla="*/ 58 h 144"/>
                    <a:gd name="T8" fmla="*/ 198 w 228"/>
                    <a:gd name="T9" fmla="*/ 84 h 144"/>
                    <a:gd name="T10" fmla="*/ 184 w 228"/>
                    <a:gd name="T11" fmla="*/ 104 h 144"/>
                    <a:gd name="T12" fmla="*/ 168 w 228"/>
                    <a:gd name="T13" fmla="*/ 122 h 144"/>
                    <a:gd name="T14" fmla="*/ 150 w 228"/>
                    <a:gd name="T15" fmla="*/ 134 h 144"/>
                    <a:gd name="T16" fmla="*/ 142 w 228"/>
                    <a:gd name="T17" fmla="*/ 138 h 144"/>
                    <a:gd name="T18" fmla="*/ 132 w 228"/>
                    <a:gd name="T19" fmla="*/ 142 h 144"/>
                    <a:gd name="T20" fmla="*/ 124 w 228"/>
                    <a:gd name="T21" fmla="*/ 144 h 144"/>
                    <a:gd name="T22" fmla="*/ 114 w 228"/>
                    <a:gd name="T23" fmla="*/ 144 h 144"/>
                    <a:gd name="T24" fmla="*/ 114 w 228"/>
                    <a:gd name="T25" fmla="*/ 144 h 144"/>
                    <a:gd name="T26" fmla="*/ 104 w 228"/>
                    <a:gd name="T27" fmla="*/ 144 h 144"/>
                    <a:gd name="T28" fmla="*/ 94 w 228"/>
                    <a:gd name="T29" fmla="*/ 142 h 144"/>
                    <a:gd name="T30" fmla="*/ 86 w 228"/>
                    <a:gd name="T31" fmla="*/ 138 h 144"/>
                    <a:gd name="T32" fmla="*/ 76 w 228"/>
                    <a:gd name="T33" fmla="*/ 134 h 144"/>
                    <a:gd name="T34" fmla="*/ 60 w 228"/>
                    <a:gd name="T35" fmla="*/ 122 h 144"/>
                    <a:gd name="T36" fmla="*/ 44 w 228"/>
                    <a:gd name="T37" fmla="*/ 104 h 144"/>
                    <a:gd name="T38" fmla="*/ 30 w 228"/>
                    <a:gd name="T39" fmla="*/ 84 h 144"/>
                    <a:gd name="T40" fmla="*/ 18 w 228"/>
                    <a:gd name="T41" fmla="*/ 58 h 144"/>
                    <a:gd name="T42" fmla="*/ 8 w 228"/>
                    <a:gd name="T43" fmla="*/ 30 h 144"/>
                    <a:gd name="T44" fmla="*/ 0 w 228"/>
                    <a:gd name="T45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28" h="144">
                      <a:moveTo>
                        <a:pt x="228" y="0"/>
                      </a:moveTo>
                      <a:lnTo>
                        <a:pt x="228" y="0"/>
                      </a:lnTo>
                      <a:lnTo>
                        <a:pt x="220" y="30"/>
                      </a:lnTo>
                      <a:lnTo>
                        <a:pt x="210" y="58"/>
                      </a:lnTo>
                      <a:lnTo>
                        <a:pt x="198" y="84"/>
                      </a:lnTo>
                      <a:lnTo>
                        <a:pt x="184" y="104"/>
                      </a:lnTo>
                      <a:lnTo>
                        <a:pt x="168" y="122"/>
                      </a:lnTo>
                      <a:lnTo>
                        <a:pt x="150" y="134"/>
                      </a:lnTo>
                      <a:lnTo>
                        <a:pt x="142" y="138"/>
                      </a:lnTo>
                      <a:lnTo>
                        <a:pt x="132" y="142"/>
                      </a:lnTo>
                      <a:lnTo>
                        <a:pt x="124" y="144"/>
                      </a:lnTo>
                      <a:lnTo>
                        <a:pt x="114" y="144"/>
                      </a:lnTo>
                      <a:lnTo>
                        <a:pt x="114" y="144"/>
                      </a:lnTo>
                      <a:lnTo>
                        <a:pt x="104" y="144"/>
                      </a:lnTo>
                      <a:lnTo>
                        <a:pt x="94" y="142"/>
                      </a:lnTo>
                      <a:lnTo>
                        <a:pt x="86" y="138"/>
                      </a:lnTo>
                      <a:lnTo>
                        <a:pt x="76" y="134"/>
                      </a:lnTo>
                      <a:lnTo>
                        <a:pt x="60" y="122"/>
                      </a:lnTo>
                      <a:lnTo>
                        <a:pt x="44" y="104"/>
                      </a:lnTo>
                      <a:lnTo>
                        <a:pt x="30" y="84"/>
                      </a:lnTo>
                      <a:lnTo>
                        <a:pt x="18" y="58"/>
                      </a:lnTo>
                      <a:lnTo>
                        <a:pt x="8" y="3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Freeform 19"/>
                <p:cNvSpPr>
                  <a:spLocks/>
                </p:cNvSpPr>
                <p:nvPr/>
              </p:nvSpPr>
              <p:spPr bwMode="auto">
                <a:xfrm>
                  <a:off x="5739292" y="4103489"/>
                  <a:ext cx="368300" cy="247650"/>
                </a:xfrm>
                <a:custGeom>
                  <a:avLst/>
                  <a:gdLst>
                    <a:gd name="T0" fmla="*/ 0 w 232"/>
                    <a:gd name="T1" fmla="*/ 156 h 156"/>
                    <a:gd name="T2" fmla="*/ 0 w 232"/>
                    <a:gd name="T3" fmla="*/ 156 h 156"/>
                    <a:gd name="T4" fmla="*/ 8 w 232"/>
                    <a:gd name="T5" fmla="*/ 122 h 156"/>
                    <a:gd name="T6" fmla="*/ 18 w 232"/>
                    <a:gd name="T7" fmla="*/ 92 h 156"/>
                    <a:gd name="T8" fmla="*/ 30 w 232"/>
                    <a:gd name="T9" fmla="*/ 66 h 156"/>
                    <a:gd name="T10" fmla="*/ 44 w 232"/>
                    <a:gd name="T11" fmla="*/ 44 h 156"/>
                    <a:gd name="T12" fmla="*/ 60 w 232"/>
                    <a:gd name="T13" fmla="*/ 24 h 156"/>
                    <a:gd name="T14" fmla="*/ 78 w 232"/>
                    <a:gd name="T15" fmla="*/ 12 h 156"/>
                    <a:gd name="T16" fmla="*/ 86 w 232"/>
                    <a:gd name="T17" fmla="*/ 6 h 156"/>
                    <a:gd name="T18" fmla="*/ 96 w 232"/>
                    <a:gd name="T19" fmla="*/ 2 h 156"/>
                    <a:gd name="T20" fmla="*/ 106 w 232"/>
                    <a:gd name="T21" fmla="*/ 0 h 156"/>
                    <a:gd name="T22" fmla="*/ 116 w 232"/>
                    <a:gd name="T23" fmla="*/ 0 h 156"/>
                    <a:gd name="T24" fmla="*/ 116 w 232"/>
                    <a:gd name="T25" fmla="*/ 0 h 156"/>
                    <a:gd name="T26" fmla="*/ 126 w 232"/>
                    <a:gd name="T27" fmla="*/ 0 h 156"/>
                    <a:gd name="T28" fmla="*/ 136 w 232"/>
                    <a:gd name="T29" fmla="*/ 2 h 156"/>
                    <a:gd name="T30" fmla="*/ 146 w 232"/>
                    <a:gd name="T31" fmla="*/ 6 h 156"/>
                    <a:gd name="T32" fmla="*/ 154 w 232"/>
                    <a:gd name="T33" fmla="*/ 12 h 156"/>
                    <a:gd name="T34" fmla="*/ 172 w 232"/>
                    <a:gd name="T35" fmla="*/ 26 h 156"/>
                    <a:gd name="T36" fmla="*/ 188 w 232"/>
                    <a:gd name="T37" fmla="*/ 44 h 156"/>
                    <a:gd name="T38" fmla="*/ 202 w 232"/>
                    <a:gd name="T39" fmla="*/ 66 h 156"/>
                    <a:gd name="T40" fmla="*/ 214 w 232"/>
                    <a:gd name="T41" fmla="*/ 94 h 156"/>
                    <a:gd name="T42" fmla="*/ 224 w 232"/>
                    <a:gd name="T43" fmla="*/ 122 h 156"/>
                    <a:gd name="T44" fmla="*/ 232 w 232"/>
                    <a:gd name="T45" fmla="*/ 156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32" h="156">
                      <a:moveTo>
                        <a:pt x="0" y="156"/>
                      </a:moveTo>
                      <a:lnTo>
                        <a:pt x="0" y="156"/>
                      </a:lnTo>
                      <a:lnTo>
                        <a:pt x="8" y="122"/>
                      </a:lnTo>
                      <a:lnTo>
                        <a:pt x="18" y="92"/>
                      </a:lnTo>
                      <a:lnTo>
                        <a:pt x="30" y="66"/>
                      </a:lnTo>
                      <a:lnTo>
                        <a:pt x="44" y="44"/>
                      </a:lnTo>
                      <a:lnTo>
                        <a:pt x="60" y="24"/>
                      </a:lnTo>
                      <a:lnTo>
                        <a:pt x="78" y="12"/>
                      </a:lnTo>
                      <a:lnTo>
                        <a:pt x="86" y="6"/>
                      </a:lnTo>
                      <a:lnTo>
                        <a:pt x="96" y="2"/>
                      </a:lnTo>
                      <a:lnTo>
                        <a:pt x="106" y="0"/>
                      </a:lnTo>
                      <a:lnTo>
                        <a:pt x="116" y="0"/>
                      </a:lnTo>
                      <a:lnTo>
                        <a:pt x="116" y="0"/>
                      </a:lnTo>
                      <a:lnTo>
                        <a:pt x="126" y="0"/>
                      </a:lnTo>
                      <a:lnTo>
                        <a:pt x="136" y="2"/>
                      </a:lnTo>
                      <a:lnTo>
                        <a:pt x="146" y="6"/>
                      </a:lnTo>
                      <a:lnTo>
                        <a:pt x="154" y="12"/>
                      </a:lnTo>
                      <a:lnTo>
                        <a:pt x="172" y="26"/>
                      </a:lnTo>
                      <a:lnTo>
                        <a:pt x="188" y="44"/>
                      </a:lnTo>
                      <a:lnTo>
                        <a:pt x="202" y="66"/>
                      </a:lnTo>
                      <a:lnTo>
                        <a:pt x="214" y="94"/>
                      </a:lnTo>
                      <a:lnTo>
                        <a:pt x="224" y="122"/>
                      </a:lnTo>
                      <a:lnTo>
                        <a:pt x="232" y="156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Freeform 20"/>
                <p:cNvSpPr>
                  <a:spLocks/>
                </p:cNvSpPr>
                <p:nvPr/>
              </p:nvSpPr>
              <p:spPr bwMode="auto">
                <a:xfrm>
                  <a:off x="5243992" y="4319389"/>
                  <a:ext cx="542925" cy="317500"/>
                </a:xfrm>
                <a:custGeom>
                  <a:avLst/>
                  <a:gdLst>
                    <a:gd name="T0" fmla="*/ 0 w 342"/>
                    <a:gd name="T1" fmla="*/ 0 h 200"/>
                    <a:gd name="T2" fmla="*/ 196 w 342"/>
                    <a:gd name="T3" fmla="*/ 0 h 200"/>
                    <a:gd name="T4" fmla="*/ 266 w 342"/>
                    <a:gd name="T5" fmla="*/ 0 h 200"/>
                    <a:gd name="T6" fmla="*/ 266 w 342"/>
                    <a:gd name="T7" fmla="*/ 0 h 200"/>
                    <a:gd name="T8" fmla="*/ 282 w 342"/>
                    <a:gd name="T9" fmla="*/ 2 h 200"/>
                    <a:gd name="T10" fmla="*/ 296 w 342"/>
                    <a:gd name="T11" fmla="*/ 8 h 200"/>
                    <a:gd name="T12" fmla="*/ 308 w 342"/>
                    <a:gd name="T13" fmla="*/ 16 h 200"/>
                    <a:gd name="T14" fmla="*/ 320 w 342"/>
                    <a:gd name="T15" fmla="*/ 28 h 200"/>
                    <a:gd name="T16" fmla="*/ 330 w 342"/>
                    <a:gd name="T17" fmla="*/ 44 h 200"/>
                    <a:gd name="T18" fmla="*/ 336 w 342"/>
                    <a:gd name="T19" fmla="*/ 60 h 200"/>
                    <a:gd name="T20" fmla="*/ 340 w 342"/>
                    <a:gd name="T21" fmla="*/ 80 h 200"/>
                    <a:gd name="T22" fmla="*/ 342 w 342"/>
                    <a:gd name="T23" fmla="*/ 100 h 200"/>
                    <a:gd name="T24" fmla="*/ 342 w 342"/>
                    <a:gd name="T25" fmla="*/ 100 h 200"/>
                    <a:gd name="T26" fmla="*/ 342 w 342"/>
                    <a:gd name="T27" fmla="*/ 100 h 200"/>
                    <a:gd name="T28" fmla="*/ 340 w 342"/>
                    <a:gd name="T29" fmla="*/ 120 h 200"/>
                    <a:gd name="T30" fmla="*/ 336 w 342"/>
                    <a:gd name="T31" fmla="*/ 140 h 200"/>
                    <a:gd name="T32" fmla="*/ 330 w 342"/>
                    <a:gd name="T33" fmla="*/ 156 h 200"/>
                    <a:gd name="T34" fmla="*/ 320 w 342"/>
                    <a:gd name="T35" fmla="*/ 172 h 200"/>
                    <a:gd name="T36" fmla="*/ 308 w 342"/>
                    <a:gd name="T37" fmla="*/ 184 h 200"/>
                    <a:gd name="T38" fmla="*/ 296 w 342"/>
                    <a:gd name="T39" fmla="*/ 194 h 200"/>
                    <a:gd name="T40" fmla="*/ 282 w 342"/>
                    <a:gd name="T41" fmla="*/ 198 h 200"/>
                    <a:gd name="T42" fmla="*/ 266 w 342"/>
                    <a:gd name="T43" fmla="*/ 200 h 200"/>
                    <a:gd name="T44" fmla="*/ 196 w 342"/>
                    <a:gd name="T45" fmla="*/ 200 h 200"/>
                    <a:gd name="T46" fmla="*/ 0 w 342"/>
                    <a:gd name="T47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0" y="0"/>
                      </a:moveTo>
                      <a:lnTo>
                        <a:pt x="196" y="0"/>
                      </a:lnTo>
                      <a:lnTo>
                        <a:pt x="266" y="0"/>
                      </a:lnTo>
                      <a:lnTo>
                        <a:pt x="266" y="0"/>
                      </a:lnTo>
                      <a:lnTo>
                        <a:pt x="282" y="2"/>
                      </a:lnTo>
                      <a:lnTo>
                        <a:pt x="296" y="8"/>
                      </a:lnTo>
                      <a:lnTo>
                        <a:pt x="308" y="16"/>
                      </a:lnTo>
                      <a:lnTo>
                        <a:pt x="320" y="28"/>
                      </a:lnTo>
                      <a:lnTo>
                        <a:pt x="330" y="44"/>
                      </a:lnTo>
                      <a:lnTo>
                        <a:pt x="336" y="60"/>
                      </a:lnTo>
                      <a:lnTo>
                        <a:pt x="340" y="8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0" y="120"/>
                      </a:lnTo>
                      <a:lnTo>
                        <a:pt x="336" y="140"/>
                      </a:lnTo>
                      <a:lnTo>
                        <a:pt x="330" y="156"/>
                      </a:lnTo>
                      <a:lnTo>
                        <a:pt x="320" y="172"/>
                      </a:lnTo>
                      <a:lnTo>
                        <a:pt x="308" y="184"/>
                      </a:lnTo>
                      <a:lnTo>
                        <a:pt x="296" y="194"/>
                      </a:lnTo>
                      <a:lnTo>
                        <a:pt x="282" y="198"/>
                      </a:lnTo>
                      <a:lnTo>
                        <a:pt x="266" y="200"/>
                      </a:lnTo>
                      <a:lnTo>
                        <a:pt x="196" y="200"/>
                      </a:lnTo>
                      <a:lnTo>
                        <a:pt x="0" y="20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Freeform 21"/>
                <p:cNvSpPr>
                  <a:spLocks/>
                </p:cNvSpPr>
                <p:nvPr/>
              </p:nvSpPr>
              <p:spPr bwMode="auto">
                <a:xfrm>
                  <a:off x="6059967" y="4319389"/>
                  <a:ext cx="542925" cy="317500"/>
                </a:xfrm>
                <a:custGeom>
                  <a:avLst/>
                  <a:gdLst>
                    <a:gd name="T0" fmla="*/ 342 w 342"/>
                    <a:gd name="T1" fmla="*/ 200 h 200"/>
                    <a:gd name="T2" fmla="*/ 146 w 342"/>
                    <a:gd name="T3" fmla="*/ 200 h 200"/>
                    <a:gd name="T4" fmla="*/ 76 w 342"/>
                    <a:gd name="T5" fmla="*/ 200 h 200"/>
                    <a:gd name="T6" fmla="*/ 76 w 342"/>
                    <a:gd name="T7" fmla="*/ 200 h 200"/>
                    <a:gd name="T8" fmla="*/ 60 w 342"/>
                    <a:gd name="T9" fmla="*/ 198 h 200"/>
                    <a:gd name="T10" fmla="*/ 46 w 342"/>
                    <a:gd name="T11" fmla="*/ 194 h 200"/>
                    <a:gd name="T12" fmla="*/ 34 w 342"/>
                    <a:gd name="T13" fmla="*/ 184 h 200"/>
                    <a:gd name="T14" fmla="*/ 22 w 342"/>
                    <a:gd name="T15" fmla="*/ 172 h 200"/>
                    <a:gd name="T16" fmla="*/ 12 w 342"/>
                    <a:gd name="T17" fmla="*/ 156 h 200"/>
                    <a:gd name="T18" fmla="*/ 6 w 342"/>
                    <a:gd name="T19" fmla="*/ 140 h 200"/>
                    <a:gd name="T20" fmla="*/ 2 w 342"/>
                    <a:gd name="T21" fmla="*/ 120 h 200"/>
                    <a:gd name="T22" fmla="*/ 0 w 342"/>
                    <a:gd name="T23" fmla="*/ 100 h 200"/>
                    <a:gd name="T24" fmla="*/ 0 w 342"/>
                    <a:gd name="T25" fmla="*/ 100 h 200"/>
                    <a:gd name="T26" fmla="*/ 0 w 342"/>
                    <a:gd name="T27" fmla="*/ 100 h 200"/>
                    <a:gd name="T28" fmla="*/ 2 w 342"/>
                    <a:gd name="T29" fmla="*/ 80 h 200"/>
                    <a:gd name="T30" fmla="*/ 6 w 342"/>
                    <a:gd name="T31" fmla="*/ 60 h 200"/>
                    <a:gd name="T32" fmla="*/ 12 w 342"/>
                    <a:gd name="T33" fmla="*/ 44 h 200"/>
                    <a:gd name="T34" fmla="*/ 22 w 342"/>
                    <a:gd name="T35" fmla="*/ 28 h 200"/>
                    <a:gd name="T36" fmla="*/ 34 w 342"/>
                    <a:gd name="T37" fmla="*/ 16 h 200"/>
                    <a:gd name="T38" fmla="*/ 46 w 342"/>
                    <a:gd name="T39" fmla="*/ 8 h 200"/>
                    <a:gd name="T40" fmla="*/ 60 w 342"/>
                    <a:gd name="T41" fmla="*/ 2 h 200"/>
                    <a:gd name="T42" fmla="*/ 76 w 342"/>
                    <a:gd name="T43" fmla="*/ 0 h 200"/>
                    <a:gd name="T44" fmla="*/ 146 w 342"/>
                    <a:gd name="T45" fmla="*/ 0 h 200"/>
                    <a:gd name="T46" fmla="*/ 342 w 342"/>
                    <a:gd name="T47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342" y="200"/>
                      </a:moveTo>
                      <a:lnTo>
                        <a:pt x="146" y="200"/>
                      </a:lnTo>
                      <a:lnTo>
                        <a:pt x="76" y="200"/>
                      </a:lnTo>
                      <a:lnTo>
                        <a:pt x="76" y="200"/>
                      </a:lnTo>
                      <a:lnTo>
                        <a:pt x="60" y="198"/>
                      </a:lnTo>
                      <a:lnTo>
                        <a:pt x="46" y="194"/>
                      </a:lnTo>
                      <a:lnTo>
                        <a:pt x="34" y="184"/>
                      </a:lnTo>
                      <a:lnTo>
                        <a:pt x="22" y="172"/>
                      </a:lnTo>
                      <a:lnTo>
                        <a:pt x="12" y="156"/>
                      </a:lnTo>
                      <a:lnTo>
                        <a:pt x="6" y="140"/>
                      </a:lnTo>
                      <a:lnTo>
                        <a:pt x="2" y="12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2" y="80"/>
                      </a:lnTo>
                      <a:lnTo>
                        <a:pt x="6" y="60"/>
                      </a:lnTo>
                      <a:lnTo>
                        <a:pt x="12" y="44"/>
                      </a:lnTo>
                      <a:lnTo>
                        <a:pt x="22" y="28"/>
                      </a:lnTo>
                      <a:lnTo>
                        <a:pt x="34" y="16"/>
                      </a:lnTo>
                      <a:lnTo>
                        <a:pt x="46" y="8"/>
                      </a:lnTo>
                      <a:lnTo>
                        <a:pt x="60" y="2"/>
                      </a:lnTo>
                      <a:lnTo>
                        <a:pt x="76" y="0"/>
                      </a:lnTo>
                      <a:lnTo>
                        <a:pt x="146" y="0"/>
                      </a:lnTo>
                      <a:lnTo>
                        <a:pt x="342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Line 22"/>
                <p:cNvSpPr>
                  <a:spLocks noChangeShapeType="1"/>
                </p:cNvSpPr>
                <p:nvPr/>
              </p:nvSpPr>
              <p:spPr bwMode="auto">
                <a:xfrm>
                  <a:off x="5278917" y="4103489"/>
                  <a:ext cx="1285875" cy="0"/>
                </a:xfrm>
                <a:prstGeom prst="line">
                  <a:avLst/>
                </a:pr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Line 23"/>
                <p:cNvSpPr>
                  <a:spLocks noChangeShapeType="1"/>
                </p:cNvSpPr>
                <p:nvPr/>
              </p:nvSpPr>
              <p:spPr bwMode="auto">
                <a:xfrm>
                  <a:off x="5288442" y="4830564"/>
                  <a:ext cx="1276350" cy="0"/>
                </a:xfrm>
                <a:prstGeom prst="line">
                  <a:avLst/>
                </a:pr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Freeform 24"/>
                <p:cNvSpPr>
                  <a:spLocks/>
                </p:cNvSpPr>
                <p:nvPr/>
              </p:nvSpPr>
              <p:spPr bwMode="auto">
                <a:xfrm>
                  <a:off x="5821842" y="4008239"/>
                  <a:ext cx="212725" cy="92075"/>
                </a:xfrm>
                <a:custGeom>
                  <a:avLst/>
                  <a:gdLst>
                    <a:gd name="T0" fmla="*/ 134 w 134"/>
                    <a:gd name="T1" fmla="*/ 58 h 58"/>
                    <a:gd name="T2" fmla="*/ 134 w 134"/>
                    <a:gd name="T3" fmla="*/ 58 h 58"/>
                    <a:gd name="T4" fmla="*/ 132 w 134"/>
                    <a:gd name="T5" fmla="*/ 46 h 58"/>
                    <a:gd name="T6" fmla="*/ 130 w 134"/>
                    <a:gd name="T7" fmla="*/ 36 h 58"/>
                    <a:gd name="T8" fmla="*/ 122 w 134"/>
                    <a:gd name="T9" fmla="*/ 26 h 58"/>
                    <a:gd name="T10" fmla="*/ 114 w 134"/>
                    <a:gd name="T11" fmla="*/ 16 h 58"/>
                    <a:gd name="T12" fmla="*/ 104 w 134"/>
                    <a:gd name="T13" fmla="*/ 10 h 58"/>
                    <a:gd name="T14" fmla="*/ 94 w 134"/>
                    <a:gd name="T15" fmla="*/ 4 h 58"/>
                    <a:gd name="T16" fmla="*/ 80 w 134"/>
                    <a:gd name="T17" fmla="*/ 0 h 58"/>
                    <a:gd name="T18" fmla="*/ 68 w 134"/>
                    <a:gd name="T19" fmla="*/ 0 h 58"/>
                    <a:gd name="T20" fmla="*/ 68 w 134"/>
                    <a:gd name="T21" fmla="*/ 0 h 58"/>
                    <a:gd name="T22" fmla="*/ 54 w 134"/>
                    <a:gd name="T23" fmla="*/ 0 h 58"/>
                    <a:gd name="T24" fmla="*/ 42 w 134"/>
                    <a:gd name="T25" fmla="*/ 4 h 58"/>
                    <a:gd name="T26" fmla="*/ 30 w 134"/>
                    <a:gd name="T27" fmla="*/ 10 h 58"/>
                    <a:gd name="T28" fmla="*/ 20 w 134"/>
                    <a:gd name="T29" fmla="*/ 16 h 58"/>
                    <a:gd name="T30" fmla="*/ 12 w 134"/>
                    <a:gd name="T31" fmla="*/ 26 h 58"/>
                    <a:gd name="T32" fmla="*/ 6 w 134"/>
                    <a:gd name="T33" fmla="*/ 36 h 58"/>
                    <a:gd name="T34" fmla="*/ 2 w 134"/>
                    <a:gd name="T35" fmla="*/ 46 h 58"/>
                    <a:gd name="T36" fmla="*/ 0 w 134"/>
                    <a:gd name="T3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134" y="58"/>
                      </a:moveTo>
                      <a:lnTo>
                        <a:pt x="134" y="58"/>
                      </a:lnTo>
                      <a:lnTo>
                        <a:pt x="132" y="46"/>
                      </a:lnTo>
                      <a:lnTo>
                        <a:pt x="130" y="36"/>
                      </a:lnTo>
                      <a:lnTo>
                        <a:pt x="122" y="26"/>
                      </a:lnTo>
                      <a:lnTo>
                        <a:pt x="114" y="16"/>
                      </a:lnTo>
                      <a:lnTo>
                        <a:pt x="104" y="10"/>
                      </a:lnTo>
                      <a:lnTo>
                        <a:pt x="94" y="4"/>
                      </a:lnTo>
                      <a:lnTo>
                        <a:pt x="80" y="0"/>
                      </a:lnTo>
                      <a:lnTo>
                        <a:pt x="68" y="0"/>
                      </a:lnTo>
                      <a:lnTo>
                        <a:pt x="68" y="0"/>
                      </a:lnTo>
                      <a:lnTo>
                        <a:pt x="54" y="0"/>
                      </a:lnTo>
                      <a:lnTo>
                        <a:pt x="42" y="4"/>
                      </a:lnTo>
                      <a:lnTo>
                        <a:pt x="30" y="10"/>
                      </a:lnTo>
                      <a:lnTo>
                        <a:pt x="20" y="16"/>
                      </a:lnTo>
                      <a:lnTo>
                        <a:pt x="12" y="26"/>
                      </a:lnTo>
                      <a:lnTo>
                        <a:pt x="6" y="36"/>
                      </a:lnTo>
                      <a:lnTo>
                        <a:pt x="2" y="46"/>
                      </a:lnTo>
                      <a:lnTo>
                        <a:pt x="0" y="58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Freeform 25"/>
                <p:cNvSpPr>
                  <a:spLocks/>
                </p:cNvSpPr>
                <p:nvPr/>
              </p:nvSpPr>
              <p:spPr bwMode="auto">
                <a:xfrm>
                  <a:off x="5818667" y="4830564"/>
                  <a:ext cx="212725" cy="92075"/>
                </a:xfrm>
                <a:custGeom>
                  <a:avLst/>
                  <a:gdLst>
                    <a:gd name="T0" fmla="*/ 0 w 134"/>
                    <a:gd name="T1" fmla="*/ 0 h 58"/>
                    <a:gd name="T2" fmla="*/ 0 w 134"/>
                    <a:gd name="T3" fmla="*/ 0 h 58"/>
                    <a:gd name="T4" fmla="*/ 0 w 134"/>
                    <a:gd name="T5" fmla="*/ 12 h 58"/>
                    <a:gd name="T6" fmla="*/ 4 w 134"/>
                    <a:gd name="T7" fmla="*/ 22 h 58"/>
                    <a:gd name="T8" fmla="*/ 10 w 134"/>
                    <a:gd name="T9" fmla="*/ 32 h 58"/>
                    <a:gd name="T10" fmla="*/ 18 w 134"/>
                    <a:gd name="T11" fmla="*/ 42 h 58"/>
                    <a:gd name="T12" fmla="*/ 28 w 134"/>
                    <a:gd name="T13" fmla="*/ 48 h 58"/>
                    <a:gd name="T14" fmla="*/ 40 w 134"/>
                    <a:gd name="T15" fmla="*/ 54 h 58"/>
                    <a:gd name="T16" fmla="*/ 52 w 134"/>
                    <a:gd name="T17" fmla="*/ 58 h 58"/>
                    <a:gd name="T18" fmla="*/ 66 w 134"/>
                    <a:gd name="T19" fmla="*/ 58 h 58"/>
                    <a:gd name="T20" fmla="*/ 66 w 134"/>
                    <a:gd name="T21" fmla="*/ 58 h 58"/>
                    <a:gd name="T22" fmla="*/ 80 w 134"/>
                    <a:gd name="T23" fmla="*/ 58 h 58"/>
                    <a:gd name="T24" fmla="*/ 92 w 134"/>
                    <a:gd name="T25" fmla="*/ 54 h 58"/>
                    <a:gd name="T26" fmla="*/ 104 w 134"/>
                    <a:gd name="T27" fmla="*/ 48 h 58"/>
                    <a:gd name="T28" fmla="*/ 114 w 134"/>
                    <a:gd name="T29" fmla="*/ 42 h 58"/>
                    <a:gd name="T30" fmla="*/ 122 w 134"/>
                    <a:gd name="T31" fmla="*/ 32 h 58"/>
                    <a:gd name="T32" fmla="*/ 128 w 134"/>
                    <a:gd name="T33" fmla="*/ 22 h 58"/>
                    <a:gd name="T34" fmla="*/ 132 w 134"/>
                    <a:gd name="T35" fmla="*/ 12 h 58"/>
                    <a:gd name="T36" fmla="*/ 134 w 134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4" y="22"/>
                      </a:lnTo>
                      <a:lnTo>
                        <a:pt x="10" y="32"/>
                      </a:lnTo>
                      <a:lnTo>
                        <a:pt x="18" y="42"/>
                      </a:lnTo>
                      <a:lnTo>
                        <a:pt x="28" y="48"/>
                      </a:lnTo>
                      <a:lnTo>
                        <a:pt x="40" y="54"/>
                      </a:lnTo>
                      <a:lnTo>
                        <a:pt x="52" y="58"/>
                      </a:lnTo>
                      <a:lnTo>
                        <a:pt x="66" y="58"/>
                      </a:lnTo>
                      <a:lnTo>
                        <a:pt x="66" y="58"/>
                      </a:lnTo>
                      <a:lnTo>
                        <a:pt x="80" y="58"/>
                      </a:lnTo>
                      <a:lnTo>
                        <a:pt x="92" y="54"/>
                      </a:lnTo>
                      <a:lnTo>
                        <a:pt x="104" y="48"/>
                      </a:lnTo>
                      <a:lnTo>
                        <a:pt x="114" y="42"/>
                      </a:lnTo>
                      <a:lnTo>
                        <a:pt x="122" y="32"/>
                      </a:lnTo>
                      <a:lnTo>
                        <a:pt x="128" y="22"/>
                      </a:lnTo>
                      <a:lnTo>
                        <a:pt x="132" y="12"/>
                      </a:lnTo>
                      <a:lnTo>
                        <a:pt x="134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Freeform 26"/>
                <p:cNvSpPr>
                  <a:spLocks/>
                </p:cNvSpPr>
                <p:nvPr/>
              </p:nvSpPr>
              <p:spPr bwMode="auto">
                <a:xfrm>
                  <a:off x="5910742" y="403681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6 h 20"/>
                    <a:gd name="T8" fmla="*/ 16 w 22"/>
                    <a:gd name="T9" fmla="*/ 18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8 w 22"/>
                    <a:gd name="T15" fmla="*/ 18 h 20"/>
                    <a:gd name="T16" fmla="*/ 4 w 22"/>
                    <a:gd name="T17" fmla="*/ 16 h 20"/>
                    <a:gd name="T18" fmla="*/ 2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2 w 22"/>
                    <a:gd name="T25" fmla="*/ 6 h 20"/>
                    <a:gd name="T26" fmla="*/ 4 w 22"/>
                    <a:gd name="T27" fmla="*/ 2 h 20"/>
                    <a:gd name="T28" fmla="*/ 8 w 22"/>
                    <a:gd name="T29" fmla="*/ 0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0 h 20"/>
                    <a:gd name="T36" fmla="*/ 20 w 22"/>
                    <a:gd name="T37" fmla="*/ 2 h 20"/>
                    <a:gd name="T38" fmla="*/ 22 w 22"/>
                    <a:gd name="T39" fmla="*/ 6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6"/>
                      </a:lnTo>
                      <a:lnTo>
                        <a:pt x="16" y="18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8" y="18"/>
                      </a:lnTo>
                      <a:lnTo>
                        <a:pt x="4" y="16"/>
                      </a:lnTo>
                      <a:lnTo>
                        <a:pt x="2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2" y="6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20" y="2"/>
                      </a:lnTo>
                      <a:lnTo>
                        <a:pt x="22" y="6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Freeform 27"/>
                <p:cNvSpPr>
                  <a:spLocks/>
                </p:cNvSpPr>
                <p:nvPr/>
              </p:nvSpPr>
              <p:spPr bwMode="auto">
                <a:xfrm>
                  <a:off x="5901217" y="485596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8 h 20"/>
                    <a:gd name="T8" fmla="*/ 16 w 22"/>
                    <a:gd name="T9" fmla="*/ 20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6 w 22"/>
                    <a:gd name="T15" fmla="*/ 20 h 20"/>
                    <a:gd name="T16" fmla="*/ 4 w 22"/>
                    <a:gd name="T17" fmla="*/ 18 h 20"/>
                    <a:gd name="T18" fmla="*/ 0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0 w 22"/>
                    <a:gd name="T25" fmla="*/ 8 h 20"/>
                    <a:gd name="T26" fmla="*/ 4 w 22"/>
                    <a:gd name="T27" fmla="*/ 4 h 20"/>
                    <a:gd name="T28" fmla="*/ 6 w 22"/>
                    <a:gd name="T29" fmla="*/ 2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2 h 20"/>
                    <a:gd name="T36" fmla="*/ 20 w 22"/>
                    <a:gd name="T37" fmla="*/ 4 h 20"/>
                    <a:gd name="T38" fmla="*/ 22 w 22"/>
                    <a:gd name="T39" fmla="*/ 8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8"/>
                      </a:lnTo>
                      <a:lnTo>
                        <a:pt x="16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6" y="20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2"/>
                      </a:lnTo>
                      <a:lnTo>
                        <a:pt x="20" y="4"/>
                      </a:lnTo>
                      <a:lnTo>
                        <a:pt x="22" y="8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3097" name="TextBox 92"/>
            <p:cNvSpPr txBox="1">
              <a:spLocks noChangeArrowheads="1"/>
            </p:cNvSpPr>
            <p:nvPr/>
          </p:nvSpPr>
          <p:spPr bwMode="auto">
            <a:xfrm rot="900000">
              <a:off x="5296010" y="1295963"/>
              <a:ext cx="12368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>
                  <a:solidFill>
                    <a:schemeClr val="bg1"/>
                  </a:solidFill>
                </a:rPr>
                <a:t>Your Name</a:t>
              </a:r>
            </a:p>
          </p:txBody>
        </p:sp>
      </p:grpSp>
      <p:grpSp>
        <p:nvGrpSpPr>
          <p:cNvPr id="3079" name="Group 19"/>
          <p:cNvGrpSpPr>
            <a:grpSpLocks/>
          </p:cNvGrpSpPr>
          <p:nvPr/>
        </p:nvGrpSpPr>
        <p:grpSpPr bwMode="auto">
          <a:xfrm>
            <a:off x="6111875" y="1566863"/>
            <a:ext cx="1644650" cy="2036762"/>
            <a:chOff x="6111856" y="1567021"/>
            <a:chExt cx="1645167" cy="2036280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 rot="18000000">
              <a:off x="5798788" y="1972193"/>
              <a:ext cx="2036280" cy="1225935"/>
            </a:xfrm>
            <a:custGeom>
              <a:avLst/>
              <a:gdLst>
                <a:gd name="T0" fmla="*/ 96 w 1592"/>
                <a:gd name="T1" fmla="*/ 934 h 958"/>
                <a:gd name="T2" fmla="*/ 76 w 1592"/>
                <a:gd name="T3" fmla="*/ 932 h 958"/>
                <a:gd name="T4" fmla="*/ 42 w 1592"/>
                <a:gd name="T5" fmla="*/ 918 h 958"/>
                <a:gd name="T6" fmla="*/ 16 w 1592"/>
                <a:gd name="T7" fmla="*/ 892 h 958"/>
                <a:gd name="T8" fmla="*/ 2 w 1592"/>
                <a:gd name="T9" fmla="*/ 856 h 958"/>
                <a:gd name="T10" fmla="*/ 0 w 1592"/>
                <a:gd name="T11" fmla="*/ 98 h 958"/>
                <a:gd name="T12" fmla="*/ 2 w 1592"/>
                <a:gd name="T13" fmla="*/ 78 h 958"/>
                <a:gd name="T14" fmla="*/ 16 w 1592"/>
                <a:gd name="T15" fmla="*/ 44 h 958"/>
                <a:gd name="T16" fmla="*/ 42 w 1592"/>
                <a:gd name="T17" fmla="*/ 18 h 958"/>
                <a:gd name="T18" fmla="*/ 76 w 1592"/>
                <a:gd name="T19" fmla="*/ 2 h 958"/>
                <a:gd name="T20" fmla="*/ 1496 w 1592"/>
                <a:gd name="T21" fmla="*/ 0 h 958"/>
                <a:gd name="T22" fmla="*/ 1516 w 1592"/>
                <a:gd name="T23" fmla="*/ 2 h 958"/>
                <a:gd name="T24" fmla="*/ 1550 w 1592"/>
                <a:gd name="T25" fmla="*/ 18 h 958"/>
                <a:gd name="T26" fmla="*/ 1576 w 1592"/>
                <a:gd name="T27" fmla="*/ 44 h 958"/>
                <a:gd name="T28" fmla="*/ 1590 w 1592"/>
                <a:gd name="T29" fmla="*/ 78 h 958"/>
                <a:gd name="T30" fmla="*/ 1592 w 1592"/>
                <a:gd name="T31" fmla="*/ 742 h 958"/>
                <a:gd name="T32" fmla="*/ 1590 w 1592"/>
                <a:gd name="T33" fmla="*/ 750 h 958"/>
                <a:gd name="T34" fmla="*/ 1584 w 1592"/>
                <a:gd name="T35" fmla="*/ 762 h 958"/>
                <a:gd name="T36" fmla="*/ 1418 w 1592"/>
                <a:gd name="T37" fmla="*/ 928 h 958"/>
                <a:gd name="T38" fmla="*/ 1414 w 1592"/>
                <a:gd name="T39" fmla="*/ 932 h 958"/>
                <a:gd name="T40" fmla="*/ 1400 w 1592"/>
                <a:gd name="T41" fmla="*/ 934 h 958"/>
                <a:gd name="T42" fmla="*/ 1288 w 1592"/>
                <a:gd name="T43" fmla="*/ 934 h 958"/>
                <a:gd name="T44" fmla="*/ 1280 w 1592"/>
                <a:gd name="T45" fmla="*/ 934 h 958"/>
                <a:gd name="T46" fmla="*/ 1272 w 1592"/>
                <a:gd name="T47" fmla="*/ 940 h 958"/>
                <a:gd name="T48" fmla="*/ 1264 w 1592"/>
                <a:gd name="T49" fmla="*/ 950 h 958"/>
                <a:gd name="T50" fmla="*/ 1264 w 1592"/>
                <a:gd name="T51" fmla="*/ 956 h 958"/>
                <a:gd name="T52" fmla="*/ 1262 w 1592"/>
                <a:gd name="T53" fmla="*/ 958 h 958"/>
                <a:gd name="T54" fmla="*/ 186 w 1592"/>
                <a:gd name="T55" fmla="*/ 958 h 958"/>
                <a:gd name="T56" fmla="*/ 180 w 1592"/>
                <a:gd name="T57" fmla="*/ 956 h 958"/>
                <a:gd name="T58" fmla="*/ 174 w 1592"/>
                <a:gd name="T59" fmla="*/ 950 h 958"/>
                <a:gd name="T60" fmla="*/ 156 w 1592"/>
                <a:gd name="T61" fmla="*/ 936 h 958"/>
                <a:gd name="T62" fmla="*/ 144 w 1592"/>
                <a:gd name="T63" fmla="*/ 934 h 958"/>
                <a:gd name="T64" fmla="*/ 142 w 1592"/>
                <a:gd name="T65" fmla="*/ 934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2" h="958">
                  <a:moveTo>
                    <a:pt x="142" y="934"/>
                  </a:moveTo>
                  <a:lnTo>
                    <a:pt x="96" y="934"/>
                  </a:lnTo>
                  <a:lnTo>
                    <a:pt x="96" y="934"/>
                  </a:lnTo>
                  <a:lnTo>
                    <a:pt x="76" y="932"/>
                  </a:lnTo>
                  <a:lnTo>
                    <a:pt x="58" y="926"/>
                  </a:lnTo>
                  <a:lnTo>
                    <a:pt x="42" y="918"/>
                  </a:lnTo>
                  <a:lnTo>
                    <a:pt x="28" y="906"/>
                  </a:lnTo>
                  <a:lnTo>
                    <a:pt x="16" y="892"/>
                  </a:lnTo>
                  <a:lnTo>
                    <a:pt x="8" y="874"/>
                  </a:lnTo>
                  <a:lnTo>
                    <a:pt x="2" y="856"/>
                  </a:lnTo>
                  <a:lnTo>
                    <a:pt x="0" y="83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4"/>
                  </a:lnTo>
                  <a:lnTo>
                    <a:pt x="28" y="30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516" y="2"/>
                  </a:lnTo>
                  <a:lnTo>
                    <a:pt x="1534" y="8"/>
                  </a:lnTo>
                  <a:lnTo>
                    <a:pt x="1550" y="18"/>
                  </a:lnTo>
                  <a:lnTo>
                    <a:pt x="1564" y="30"/>
                  </a:lnTo>
                  <a:lnTo>
                    <a:pt x="1576" y="44"/>
                  </a:lnTo>
                  <a:lnTo>
                    <a:pt x="1584" y="60"/>
                  </a:lnTo>
                  <a:lnTo>
                    <a:pt x="1590" y="78"/>
                  </a:lnTo>
                  <a:lnTo>
                    <a:pt x="1592" y="98"/>
                  </a:lnTo>
                  <a:lnTo>
                    <a:pt x="1592" y="742"/>
                  </a:lnTo>
                  <a:lnTo>
                    <a:pt x="1592" y="742"/>
                  </a:lnTo>
                  <a:lnTo>
                    <a:pt x="1590" y="750"/>
                  </a:lnTo>
                  <a:lnTo>
                    <a:pt x="1588" y="756"/>
                  </a:lnTo>
                  <a:lnTo>
                    <a:pt x="1584" y="762"/>
                  </a:lnTo>
                  <a:lnTo>
                    <a:pt x="1584" y="762"/>
                  </a:lnTo>
                  <a:lnTo>
                    <a:pt x="1418" y="928"/>
                  </a:lnTo>
                  <a:lnTo>
                    <a:pt x="1418" y="928"/>
                  </a:lnTo>
                  <a:lnTo>
                    <a:pt x="1414" y="932"/>
                  </a:lnTo>
                  <a:lnTo>
                    <a:pt x="1408" y="934"/>
                  </a:lnTo>
                  <a:lnTo>
                    <a:pt x="1400" y="934"/>
                  </a:lnTo>
                  <a:lnTo>
                    <a:pt x="1292" y="934"/>
                  </a:lnTo>
                  <a:lnTo>
                    <a:pt x="1288" y="934"/>
                  </a:lnTo>
                  <a:lnTo>
                    <a:pt x="1288" y="934"/>
                  </a:lnTo>
                  <a:lnTo>
                    <a:pt x="1280" y="934"/>
                  </a:lnTo>
                  <a:lnTo>
                    <a:pt x="1276" y="936"/>
                  </a:lnTo>
                  <a:lnTo>
                    <a:pt x="1272" y="940"/>
                  </a:lnTo>
                  <a:lnTo>
                    <a:pt x="1268" y="942"/>
                  </a:lnTo>
                  <a:lnTo>
                    <a:pt x="1264" y="950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2" y="958"/>
                  </a:lnTo>
                  <a:lnTo>
                    <a:pt x="186" y="958"/>
                  </a:lnTo>
                  <a:lnTo>
                    <a:pt x="186" y="958"/>
                  </a:lnTo>
                  <a:lnTo>
                    <a:pt x="184" y="958"/>
                  </a:lnTo>
                  <a:lnTo>
                    <a:pt x="180" y="956"/>
                  </a:lnTo>
                  <a:lnTo>
                    <a:pt x="180" y="956"/>
                  </a:lnTo>
                  <a:lnTo>
                    <a:pt x="174" y="950"/>
                  </a:lnTo>
                  <a:lnTo>
                    <a:pt x="166" y="942"/>
                  </a:lnTo>
                  <a:lnTo>
                    <a:pt x="156" y="936"/>
                  </a:lnTo>
                  <a:lnTo>
                    <a:pt x="150" y="934"/>
                  </a:lnTo>
                  <a:lnTo>
                    <a:pt x="144" y="934"/>
                  </a:lnTo>
                  <a:lnTo>
                    <a:pt x="144" y="934"/>
                  </a:lnTo>
                  <a:lnTo>
                    <a:pt x="142" y="934"/>
                  </a:lnTo>
                </a:path>
              </a:pathLst>
            </a:custGeom>
            <a:gradFill flip="none" rotWithShape="1">
              <a:gsLst>
                <a:gs pos="0">
                  <a:srgbClr val="002060"/>
                </a:gs>
                <a:gs pos="100000">
                  <a:schemeClr val="tx1"/>
                </a:gs>
              </a:gsLst>
              <a:lin ang="81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 dirty="0">
                <a:latin typeface="+mn-lt"/>
                <a:cs typeface="+mn-cs"/>
              </a:endParaRPr>
            </a:p>
          </p:txBody>
        </p:sp>
        <p:grpSp>
          <p:nvGrpSpPr>
            <p:cNvPr id="115" name="Group 114"/>
            <p:cNvGrpSpPr/>
            <p:nvPr/>
          </p:nvGrpSpPr>
          <p:grpSpPr>
            <a:xfrm rot="18000000">
              <a:off x="5932786" y="2462210"/>
              <a:ext cx="1094884" cy="736744"/>
              <a:chOff x="1638323" y="1196752"/>
              <a:chExt cx="1358900" cy="914400"/>
            </a:xfrm>
            <a:gradFill flip="none" rotWithShape="1">
              <a:gsLst>
                <a:gs pos="63000">
                  <a:srgbClr val="C3922E"/>
                </a:gs>
                <a:gs pos="83000">
                  <a:srgbClr val="EED688"/>
                </a:gs>
                <a:gs pos="23000">
                  <a:srgbClr val="FFFBCC"/>
                </a:gs>
                <a:gs pos="0">
                  <a:srgbClr val="FBC926"/>
                </a:gs>
                <a:gs pos="95000">
                  <a:srgbClr val="FFFBCC"/>
                </a:gs>
              </a:gsLst>
              <a:lin ang="13500000" scaled="1"/>
              <a:tileRect/>
            </a:gradFill>
          </p:grpSpPr>
          <p:sp>
            <p:nvSpPr>
              <p:cNvPr id="117" name="Rounded Rectangle 116"/>
              <p:cNvSpPr/>
              <p:nvPr/>
            </p:nvSpPr>
            <p:spPr>
              <a:xfrm>
                <a:off x="1638323" y="1196752"/>
                <a:ext cx="1358900" cy="914400"/>
              </a:xfrm>
              <a:prstGeom prst="roundRect">
                <a:avLst>
                  <a:gd name="adj" fmla="val 22482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/>
              </a:p>
            </p:txBody>
          </p:sp>
          <p:grpSp>
            <p:nvGrpSpPr>
              <p:cNvPr id="118" name="Group 117"/>
              <p:cNvGrpSpPr/>
              <p:nvPr/>
            </p:nvGrpSpPr>
            <p:grpSpPr>
              <a:xfrm>
                <a:off x="1638323" y="1196752"/>
                <a:ext cx="1358900" cy="914400"/>
                <a:chOff x="5243992" y="4008239"/>
                <a:chExt cx="1358900" cy="914400"/>
              </a:xfrm>
              <a:grpFill/>
            </p:grpSpPr>
            <p:sp>
              <p:nvSpPr>
                <p:cNvPr id="119" name="Freeform 11"/>
                <p:cNvSpPr>
                  <a:spLocks/>
                </p:cNvSpPr>
                <p:nvPr/>
              </p:nvSpPr>
              <p:spPr bwMode="auto">
                <a:xfrm>
                  <a:off x="5243992" y="4008239"/>
                  <a:ext cx="1355725" cy="914400"/>
                </a:xfrm>
                <a:custGeom>
                  <a:avLst/>
                  <a:gdLst>
                    <a:gd name="T0" fmla="*/ 854 w 854"/>
                    <a:gd name="T1" fmla="*/ 450 h 576"/>
                    <a:gd name="T2" fmla="*/ 850 w 854"/>
                    <a:gd name="T3" fmla="*/ 474 h 576"/>
                    <a:gd name="T4" fmla="*/ 842 w 854"/>
                    <a:gd name="T5" fmla="*/ 498 h 576"/>
                    <a:gd name="T6" fmla="*/ 830 w 854"/>
                    <a:gd name="T7" fmla="*/ 520 h 576"/>
                    <a:gd name="T8" fmla="*/ 812 w 854"/>
                    <a:gd name="T9" fmla="*/ 538 h 576"/>
                    <a:gd name="T10" fmla="*/ 790 w 854"/>
                    <a:gd name="T11" fmla="*/ 554 h 576"/>
                    <a:gd name="T12" fmla="*/ 766 w 854"/>
                    <a:gd name="T13" fmla="*/ 566 h 576"/>
                    <a:gd name="T14" fmla="*/ 740 w 854"/>
                    <a:gd name="T15" fmla="*/ 572 h 576"/>
                    <a:gd name="T16" fmla="*/ 710 w 854"/>
                    <a:gd name="T17" fmla="*/ 576 h 576"/>
                    <a:gd name="T18" fmla="*/ 144 w 854"/>
                    <a:gd name="T19" fmla="*/ 576 h 576"/>
                    <a:gd name="T20" fmla="*/ 114 w 854"/>
                    <a:gd name="T21" fmla="*/ 572 h 576"/>
                    <a:gd name="T22" fmla="*/ 88 w 854"/>
                    <a:gd name="T23" fmla="*/ 566 h 576"/>
                    <a:gd name="T24" fmla="*/ 64 w 854"/>
                    <a:gd name="T25" fmla="*/ 554 h 576"/>
                    <a:gd name="T26" fmla="*/ 42 w 854"/>
                    <a:gd name="T27" fmla="*/ 538 h 576"/>
                    <a:gd name="T28" fmla="*/ 26 w 854"/>
                    <a:gd name="T29" fmla="*/ 520 h 576"/>
                    <a:gd name="T30" fmla="*/ 12 w 854"/>
                    <a:gd name="T31" fmla="*/ 498 h 576"/>
                    <a:gd name="T32" fmla="*/ 4 w 854"/>
                    <a:gd name="T33" fmla="*/ 474 h 576"/>
                    <a:gd name="T34" fmla="*/ 0 w 854"/>
                    <a:gd name="T35" fmla="*/ 450 h 576"/>
                    <a:gd name="T36" fmla="*/ 0 w 854"/>
                    <a:gd name="T37" fmla="*/ 126 h 576"/>
                    <a:gd name="T38" fmla="*/ 4 w 854"/>
                    <a:gd name="T39" fmla="*/ 100 h 576"/>
                    <a:gd name="T40" fmla="*/ 12 w 854"/>
                    <a:gd name="T41" fmla="*/ 76 h 576"/>
                    <a:gd name="T42" fmla="*/ 26 w 854"/>
                    <a:gd name="T43" fmla="*/ 54 h 576"/>
                    <a:gd name="T44" fmla="*/ 42 w 854"/>
                    <a:gd name="T45" fmla="*/ 36 h 576"/>
                    <a:gd name="T46" fmla="*/ 64 w 854"/>
                    <a:gd name="T47" fmla="*/ 20 h 576"/>
                    <a:gd name="T48" fmla="*/ 88 w 854"/>
                    <a:gd name="T49" fmla="*/ 10 h 576"/>
                    <a:gd name="T50" fmla="*/ 114 w 854"/>
                    <a:gd name="T51" fmla="*/ 2 h 576"/>
                    <a:gd name="T52" fmla="*/ 144 w 854"/>
                    <a:gd name="T53" fmla="*/ 0 h 576"/>
                    <a:gd name="T54" fmla="*/ 710 w 854"/>
                    <a:gd name="T55" fmla="*/ 0 h 576"/>
                    <a:gd name="T56" fmla="*/ 740 w 854"/>
                    <a:gd name="T57" fmla="*/ 2 h 576"/>
                    <a:gd name="T58" fmla="*/ 766 w 854"/>
                    <a:gd name="T59" fmla="*/ 10 h 576"/>
                    <a:gd name="T60" fmla="*/ 790 w 854"/>
                    <a:gd name="T61" fmla="*/ 20 h 576"/>
                    <a:gd name="T62" fmla="*/ 812 w 854"/>
                    <a:gd name="T63" fmla="*/ 36 h 576"/>
                    <a:gd name="T64" fmla="*/ 830 w 854"/>
                    <a:gd name="T65" fmla="*/ 54 h 576"/>
                    <a:gd name="T66" fmla="*/ 842 w 854"/>
                    <a:gd name="T67" fmla="*/ 76 h 576"/>
                    <a:gd name="T68" fmla="*/ 850 w 854"/>
                    <a:gd name="T69" fmla="*/ 100 h 576"/>
                    <a:gd name="T70" fmla="*/ 854 w 854"/>
                    <a:gd name="T71" fmla="*/ 126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854" h="576">
                      <a:moveTo>
                        <a:pt x="854" y="450"/>
                      </a:moveTo>
                      <a:lnTo>
                        <a:pt x="854" y="450"/>
                      </a:lnTo>
                      <a:lnTo>
                        <a:pt x="854" y="462"/>
                      </a:lnTo>
                      <a:lnTo>
                        <a:pt x="850" y="474"/>
                      </a:lnTo>
                      <a:lnTo>
                        <a:pt x="848" y="486"/>
                      </a:lnTo>
                      <a:lnTo>
                        <a:pt x="842" y="498"/>
                      </a:lnTo>
                      <a:lnTo>
                        <a:pt x="836" y="510"/>
                      </a:lnTo>
                      <a:lnTo>
                        <a:pt x="830" y="520"/>
                      </a:lnTo>
                      <a:lnTo>
                        <a:pt x="822" y="530"/>
                      </a:lnTo>
                      <a:lnTo>
                        <a:pt x="812" y="538"/>
                      </a:lnTo>
                      <a:lnTo>
                        <a:pt x="802" y="546"/>
                      </a:lnTo>
                      <a:lnTo>
                        <a:pt x="790" y="554"/>
                      </a:lnTo>
                      <a:lnTo>
                        <a:pt x="780" y="560"/>
                      </a:lnTo>
                      <a:lnTo>
                        <a:pt x="766" y="566"/>
                      </a:lnTo>
                      <a:lnTo>
                        <a:pt x="754" y="570"/>
                      </a:lnTo>
                      <a:lnTo>
                        <a:pt x="740" y="572"/>
                      </a:lnTo>
                      <a:lnTo>
                        <a:pt x="726" y="574"/>
                      </a:lnTo>
                      <a:lnTo>
                        <a:pt x="710" y="576"/>
                      </a:lnTo>
                      <a:lnTo>
                        <a:pt x="144" y="576"/>
                      </a:lnTo>
                      <a:lnTo>
                        <a:pt x="144" y="576"/>
                      </a:lnTo>
                      <a:lnTo>
                        <a:pt x="128" y="574"/>
                      </a:lnTo>
                      <a:lnTo>
                        <a:pt x="114" y="572"/>
                      </a:lnTo>
                      <a:lnTo>
                        <a:pt x="102" y="570"/>
                      </a:lnTo>
                      <a:lnTo>
                        <a:pt x="88" y="566"/>
                      </a:lnTo>
                      <a:lnTo>
                        <a:pt x="76" y="560"/>
                      </a:lnTo>
                      <a:lnTo>
                        <a:pt x="64" y="554"/>
                      </a:lnTo>
                      <a:lnTo>
                        <a:pt x="52" y="546"/>
                      </a:lnTo>
                      <a:lnTo>
                        <a:pt x="42" y="538"/>
                      </a:lnTo>
                      <a:lnTo>
                        <a:pt x="34" y="530"/>
                      </a:lnTo>
                      <a:lnTo>
                        <a:pt x="26" y="520"/>
                      </a:lnTo>
                      <a:lnTo>
                        <a:pt x="18" y="510"/>
                      </a:lnTo>
                      <a:lnTo>
                        <a:pt x="12" y="498"/>
                      </a:lnTo>
                      <a:lnTo>
                        <a:pt x="8" y="486"/>
                      </a:lnTo>
                      <a:lnTo>
                        <a:pt x="4" y="474"/>
                      </a:lnTo>
                      <a:lnTo>
                        <a:pt x="2" y="462"/>
                      </a:lnTo>
                      <a:lnTo>
                        <a:pt x="0" y="450"/>
                      </a:lnTo>
                      <a:lnTo>
                        <a:pt x="0" y="126"/>
                      </a:lnTo>
                      <a:lnTo>
                        <a:pt x="0" y="126"/>
                      </a:lnTo>
                      <a:lnTo>
                        <a:pt x="2" y="112"/>
                      </a:lnTo>
                      <a:lnTo>
                        <a:pt x="4" y="100"/>
                      </a:lnTo>
                      <a:lnTo>
                        <a:pt x="8" y="88"/>
                      </a:lnTo>
                      <a:lnTo>
                        <a:pt x="12" y="76"/>
                      </a:lnTo>
                      <a:lnTo>
                        <a:pt x="18" y="66"/>
                      </a:lnTo>
                      <a:lnTo>
                        <a:pt x="26" y="54"/>
                      </a:lnTo>
                      <a:lnTo>
                        <a:pt x="34" y="46"/>
                      </a:lnTo>
                      <a:lnTo>
                        <a:pt x="42" y="36"/>
                      </a:lnTo>
                      <a:lnTo>
                        <a:pt x="52" y="28"/>
                      </a:lnTo>
                      <a:lnTo>
                        <a:pt x="64" y="20"/>
                      </a:lnTo>
                      <a:lnTo>
                        <a:pt x="76" y="14"/>
                      </a:lnTo>
                      <a:lnTo>
                        <a:pt x="88" y="10"/>
                      </a:lnTo>
                      <a:lnTo>
                        <a:pt x="102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4" y="0"/>
                      </a:lnTo>
                      <a:lnTo>
                        <a:pt x="710" y="0"/>
                      </a:lnTo>
                      <a:lnTo>
                        <a:pt x="710" y="0"/>
                      </a:lnTo>
                      <a:lnTo>
                        <a:pt x="726" y="0"/>
                      </a:lnTo>
                      <a:lnTo>
                        <a:pt x="740" y="2"/>
                      </a:lnTo>
                      <a:lnTo>
                        <a:pt x="754" y="6"/>
                      </a:lnTo>
                      <a:lnTo>
                        <a:pt x="766" y="10"/>
                      </a:lnTo>
                      <a:lnTo>
                        <a:pt x="780" y="14"/>
                      </a:lnTo>
                      <a:lnTo>
                        <a:pt x="790" y="20"/>
                      </a:lnTo>
                      <a:lnTo>
                        <a:pt x="802" y="28"/>
                      </a:lnTo>
                      <a:lnTo>
                        <a:pt x="812" y="36"/>
                      </a:lnTo>
                      <a:lnTo>
                        <a:pt x="822" y="46"/>
                      </a:lnTo>
                      <a:lnTo>
                        <a:pt x="830" y="54"/>
                      </a:lnTo>
                      <a:lnTo>
                        <a:pt x="836" y="66"/>
                      </a:lnTo>
                      <a:lnTo>
                        <a:pt x="842" y="76"/>
                      </a:lnTo>
                      <a:lnTo>
                        <a:pt x="848" y="88"/>
                      </a:lnTo>
                      <a:lnTo>
                        <a:pt x="850" y="100"/>
                      </a:lnTo>
                      <a:lnTo>
                        <a:pt x="854" y="112"/>
                      </a:lnTo>
                      <a:lnTo>
                        <a:pt x="854" y="126"/>
                      </a:lnTo>
                      <a:lnTo>
                        <a:pt x="854" y="45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Freeform 12"/>
                <p:cNvSpPr>
                  <a:spLocks/>
                </p:cNvSpPr>
                <p:nvPr/>
              </p:nvSpPr>
              <p:spPr bwMode="auto">
                <a:xfrm>
                  <a:off x="5602767" y="4008239"/>
                  <a:ext cx="635000" cy="95250"/>
                </a:xfrm>
                <a:custGeom>
                  <a:avLst/>
                  <a:gdLst>
                    <a:gd name="T0" fmla="*/ 400 w 400"/>
                    <a:gd name="T1" fmla="*/ 60 h 60"/>
                    <a:gd name="T2" fmla="*/ 400 w 400"/>
                    <a:gd name="T3" fmla="*/ 60 h 60"/>
                    <a:gd name="T4" fmla="*/ 378 w 400"/>
                    <a:gd name="T5" fmla="*/ 46 h 60"/>
                    <a:gd name="T6" fmla="*/ 356 w 400"/>
                    <a:gd name="T7" fmla="*/ 34 h 60"/>
                    <a:gd name="T8" fmla="*/ 332 w 400"/>
                    <a:gd name="T9" fmla="*/ 24 h 60"/>
                    <a:gd name="T10" fmla="*/ 306 w 400"/>
                    <a:gd name="T11" fmla="*/ 16 h 60"/>
                    <a:gd name="T12" fmla="*/ 280 w 400"/>
                    <a:gd name="T13" fmla="*/ 8 h 60"/>
                    <a:gd name="T14" fmla="*/ 254 w 400"/>
                    <a:gd name="T15" fmla="*/ 4 h 60"/>
                    <a:gd name="T16" fmla="*/ 228 w 400"/>
                    <a:gd name="T17" fmla="*/ 0 h 60"/>
                    <a:gd name="T18" fmla="*/ 200 w 400"/>
                    <a:gd name="T19" fmla="*/ 0 h 60"/>
                    <a:gd name="T20" fmla="*/ 200 w 400"/>
                    <a:gd name="T21" fmla="*/ 0 h 60"/>
                    <a:gd name="T22" fmla="*/ 172 w 400"/>
                    <a:gd name="T23" fmla="*/ 0 h 60"/>
                    <a:gd name="T24" fmla="*/ 144 w 400"/>
                    <a:gd name="T25" fmla="*/ 4 h 60"/>
                    <a:gd name="T26" fmla="*/ 118 w 400"/>
                    <a:gd name="T27" fmla="*/ 8 h 60"/>
                    <a:gd name="T28" fmla="*/ 92 w 400"/>
                    <a:gd name="T29" fmla="*/ 16 h 60"/>
                    <a:gd name="T30" fmla="*/ 66 w 400"/>
                    <a:gd name="T31" fmla="*/ 24 h 60"/>
                    <a:gd name="T32" fmla="*/ 44 w 400"/>
                    <a:gd name="T33" fmla="*/ 34 h 60"/>
                    <a:gd name="T34" fmla="*/ 20 w 400"/>
                    <a:gd name="T35" fmla="*/ 46 h 60"/>
                    <a:gd name="T36" fmla="*/ 0 w 400"/>
                    <a:gd name="T3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0" h="60">
                      <a:moveTo>
                        <a:pt x="400" y="60"/>
                      </a:moveTo>
                      <a:lnTo>
                        <a:pt x="400" y="60"/>
                      </a:lnTo>
                      <a:lnTo>
                        <a:pt x="378" y="46"/>
                      </a:lnTo>
                      <a:lnTo>
                        <a:pt x="356" y="34"/>
                      </a:lnTo>
                      <a:lnTo>
                        <a:pt x="332" y="24"/>
                      </a:lnTo>
                      <a:lnTo>
                        <a:pt x="306" y="16"/>
                      </a:lnTo>
                      <a:lnTo>
                        <a:pt x="280" y="8"/>
                      </a:lnTo>
                      <a:lnTo>
                        <a:pt x="254" y="4"/>
                      </a:lnTo>
                      <a:lnTo>
                        <a:pt x="228" y="0"/>
                      </a:lnTo>
                      <a:lnTo>
                        <a:pt x="200" y="0"/>
                      </a:lnTo>
                      <a:lnTo>
                        <a:pt x="200" y="0"/>
                      </a:lnTo>
                      <a:lnTo>
                        <a:pt x="172" y="0"/>
                      </a:lnTo>
                      <a:lnTo>
                        <a:pt x="144" y="4"/>
                      </a:lnTo>
                      <a:lnTo>
                        <a:pt x="118" y="8"/>
                      </a:lnTo>
                      <a:lnTo>
                        <a:pt x="92" y="16"/>
                      </a:lnTo>
                      <a:lnTo>
                        <a:pt x="66" y="24"/>
                      </a:lnTo>
                      <a:lnTo>
                        <a:pt x="44" y="34"/>
                      </a:lnTo>
                      <a:lnTo>
                        <a:pt x="20" y="46"/>
                      </a:lnTo>
                      <a:lnTo>
                        <a:pt x="0" y="6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Freeform 13"/>
                <p:cNvSpPr>
                  <a:spLocks/>
                </p:cNvSpPr>
                <p:nvPr/>
              </p:nvSpPr>
              <p:spPr bwMode="auto">
                <a:xfrm>
                  <a:off x="6323492" y="4179689"/>
                  <a:ext cx="114300" cy="260350"/>
                </a:xfrm>
                <a:custGeom>
                  <a:avLst/>
                  <a:gdLst>
                    <a:gd name="T0" fmla="*/ 72 w 72"/>
                    <a:gd name="T1" fmla="*/ 164 h 164"/>
                    <a:gd name="T2" fmla="*/ 72 w 72"/>
                    <a:gd name="T3" fmla="*/ 164 h 164"/>
                    <a:gd name="T4" fmla="*/ 70 w 72"/>
                    <a:gd name="T5" fmla="*/ 140 h 164"/>
                    <a:gd name="T6" fmla="*/ 66 w 72"/>
                    <a:gd name="T7" fmla="*/ 118 h 164"/>
                    <a:gd name="T8" fmla="*/ 58 w 72"/>
                    <a:gd name="T9" fmla="*/ 96 h 164"/>
                    <a:gd name="T10" fmla="*/ 50 w 72"/>
                    <a:gd name="T11" fmla="*/ 76 h 164"/>
                    <a:gd name="T12" fmla="*/ 40 w 72"/>
                    <a:gd name="T13" fmla="*/ 56 h 164"/>
                    <a:gd name="T14" fmla="*/ 28 w 72"/>
                    <a:gd name="T15" fmla="*/ 36 h 164"/>
                    <a:gd name="T16" fmla="*/ 16 w 72"/>
                    <a:gd name="T17" fmla="*/ 16 h 164"/>
                    <a:gd name="T18" fmla="*/ 0 w 72"/>
                    <a:gd name="T19" fmla="*/ 0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4">
                      <a:moveTo>
                        <a:pt x="72" y="164"/>
                      </a:moveTo>
                      <a:lnTo>
                        <a:pt x="72" y="164"/>
                      </a:lnTo>
                      <a:lnTo>
                        <a:pt x="70" y="140"/>
                      </a:lnTo>
                      <a:lnTo>
                        <a:pt x="66" y="118"/>
                      </a:lnTo>
                      <a:lnTo>
                        <a:pt x="58" y="96"/>
                      </a:lnTo>
                      <a:lnTo>
                        <a:pt x="50" y="76"/>
                      </a:lnTo>
                      <a:lnTo>
                        <a:pt x="40" y="56"/>
                      </a:lnTo>
                      <a:lnTo>
                        <a:pt x="28" y="36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Freeform 14"/>
                <p:cNvSpPr>
                  <a:spLocks/>
                </p:cNvSpPr>
                <p:nvPr/>
              </p:nvSpPr>
              <p:spPr bwMode="auto">
                <a:xfrm>
                  <a:off x="5399567" y="4494014"/>
                  <a:ext cx="133350" cy="273050"/>
                </a:xfrm>
                <a:custGeom>
                  <a:avLst/>
                  <a:gdLst>
                    <a:gd name="T0" fmla="*/ 84 w 84"/>
                    <a:gd name="T1" fmla="*/ 172 h 172"/>
                    <a:gd name="T2" fmla="*/ 84 w 84"/>
                    <a:gd name="T3" fmla="*/ 172 h 172"/>
                    <a:gd name="T4" fmla="*/ 66 w 84"/>
                    <a:gd name="T5" fmla="*/ 154 h 172"/>
                    <a:gd name="T6" fmla="*/ 52 w 84"/>
                    <a:gd name="T7" fmla="*/ 134 h 172"/>
                    <a:gd name="T8" fmla="*/ 38 w 84"/>
                    <a:gd name="T9" fmla="*/ 114 h 172"/>
                    <a:gd name="T10" fmla="*/ 26 w 84"/>
                    <a:gd name="T11" fmla="*/ 94 h 172"/>
                    <a:gd name="T12" fmla="*/ 16 w 84"/>
                    <a:gd name="T13" fmla="*/ 72 h 172"/>
                    <a:gd name="T14" fmla="*/ 8 w 84"/>
                    <a:gd name="T15" fmla="*/ 48 h 172"/>
                    <a:gd name="T16" fmla="*/ 4 w 84"/>
                    <a:gd name="T17" fmla="*/ 24 h 172"/>
                    <a:gd name="T18" fmla="*/ 0 w 84"/>
                    <a:gd name="T19" fmla="*/ 0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4" h="172">
                      <a:moveTo>
                        <a:pt x="84" y="172"/>
                      </a:moveTo>
                      <a:lnTo>
                        <a:pt x="84" y="172"/>
                      </a:lnTo>
                      <a:lnTo>
                        <a:pt x="66" y="154"/>
                      </a:lnTo>
                      <a:lnTo>
                        <a:pt x="52" y="134"/>
                      </a:lnTo>
                      <a:lnTo>
                        <a:pt x="38" y="114"/>
                      </a:lnTo>
                      <a:lnTo>
                        <a:pt x="26" y="94"/>
                      </a:lnTo>
                      <a:lnTo>
                        <a:pt x="16" y="72"/>
                      </a:lnTo>
                      <a:lnTo>
                        <a:pt x="8" y="48"/>
                      </a:lnTo>
                      <a:lnTo>
                        <a:pt x="4" y="2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Freeform 15"/>
                <p:cNvSpPr>
                  <a:spLocks/>
                </p:cNvSpPr>
                <p:nvPr/>
              </p:nvSpPr>
              <p:spPr bwMode="auto">
                <a:xfrm>
                  <a:off x="5612292" y="4830564"/>
                  <a:ext cx="612775" cy="92075"/>
                </a:xfrm>
                <a:custGeom>
                  <a:avLst/>
                  <a:gdLst>
                    <a:gd name="T0" fmla="*/ 386 w 386"/>
                    <a:gd name="T1" fmla="*/ 0 h 58"/>
                    <a:gd name="T2" fmla="*/ 386 w 386"/>
                    <a:gd name="T3" fmla="*/ 0 h 58"/>
                    <a:gd name="T4" fmla="*/ 366 w 386"/>
                    <a:gd name="T5" fmla="*/ 14 h 58"/>
                    <a:gd name="T6" fmla="*/ 342 w 386"/>
                    <a:gd name="T7" fmla="*/ 24 h 58"/>
                    <a:gd name="T8" fmla="*/ 320 w 386"/>
                    <a:gd name="T9" fmla="*/ 34 h 58"/>
                    <a:gd name="T10" fmla="*/ 296 w 386"/>
                    <a:gd name="T11" fmla="*/ 42 h 58"/>
                    <a:gd name="T12" fmla="*/ 272 w 386"/>
                    <a:gd name="T13" fmla="*/ 48 h 58"/>
                    <a:gd name="T14" fmla="*/ 246 w 386"/>
                    <a:gd name="T15" fmla="*/ 54 h 58"/>
                    <a:gd name="T16" fmla="*/ 220 w 386"/>
                    <a:gd name="T17" fmla="*/ 56 h 58"/>
                    <a:gd name="T18" fmla="*/ 194 w 386"/>
                    <a:gd name="T19" fmla="*/ 58 h 58"/>
                    <a:gd name="T20" fmla="*/ 194 w 386"/>
                    <a:gd name="T21" fmla="*/ 58 h 58"/>
                    <a:gd name="T22" fmla="*/ 166 w 386"/>
                    <a:gd name="T23" fmla="*/ 56 h 58"/>
                    <a:gd name="T24" fmla="*/ 140 w 386"/>
                    <a:gd name="T25" fmla="*/ 54 h 58"/>
                    <a:gd name="T26" fmla="*/ 116 w 386"/>
                    <a:gd name="T27" fmla="*/ 48 h 58"/>
                    <a:gd name="T28" fmla="*/ 90 w 386"/>
                    <a:gd name="T29" fmla="*/ 42 h 58"/>
                    <a:gd name="T30" fmla="*/ 66 w 386"/>
                    <a:gd name="T31" fmla="*/ 34 h 58"/>
                    <a:gd name="T32" fmla="*/ 44 w 386"/>
                    <a:gd name="T33" fmla="*/ 24 h 58"/>
                    <a:gd name="T34" fmla="*/ 22 w 386"/>
                    <a:gd name="T35" fmla="*/ 14 h 58"/>
                    <a:gd name="T36" fmla="*/ 0 w 386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86" h="58">
                      <a:moveTo>
                        <a:pt x="386" y="0"/>
                      </a:moveTo>
                      <a:lnTo>
                        <a:pt x="386" y="0"/>
                      </a:lnTo>
                      <a:lnTo>
                        <a:pt x="366" y="14"/>
                      </a:lnTo>
                      <a:lnTo>
                        <a:pt x="342" y="24"/>
                      </a:lnTo>
                      <a:lnTo>
                        <a:pt x="320" y="34"/>
                      </a:lnTo>
                      <a:lnTo>
                        <a:pt x="296" y="42"/>
                      </a:lnTo>
                      <a:lnTo>
                        <a:pt x="272" y="48"/>
                      </a:lnTo>
                      <a:lnTo>
                        <a:pt x="246" y="54"/>
                      </a:lnTo>
                      <a:lnTo>
                        <a:pt x="220" y="56"/>
                      </a:lnTo>
                      <a:lnTo>
                        <a:pt x="194" y="58"/>
                      </a:lnTo>
                      <a:lnTo>
                        <a:pt x="194" y="58"/>
                      </a:lnTo>
                      <a:lnTo>
                        <a:pt x="166" y="56"/>
                      </a:lnTo>
                      <a:lnTo>
                        <a:pt x="140" y="54"/>
                      </a:lnTo>
                      <a:lnTo>
                        <a:pt x="116" y="48"/>
                      </a:lnTo>
                      <a:lnTo>
                        <a:pt x="90" y="42"/>
                      </a:lnTo>
                      <a:lnTo>
                        <a:pt x="66" y="34"/>
                      </a:lnTo>
                      <a:lnTo>
                        <a:pt x="44" y="24"/>
                      </a:lnTo>
                      <a:lnTo>
                        <a:pt x="22" y="1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Freeform 16"/>
                <p:cNvSpPr>
                  <a:spLocks/>
                </p:cNvSpPr>
                <p:nvPr/>
              </p:nvSpPr>
              <p:spPr bwMode="auto">
                <a:xfrm>
                  <a:off x="6307617" y="4503539"/>
                  <a:ext cx="130175" cy="263525"/>
                </a:xfrm>
                <a:custGeom>
                  <a:avLst/>
                  <a:gdLst>
                    <a:gd name="T0" fmla="*/ 82 w 82"/>
                    <a:gd name="T1" fmla="*/ 0 h 166"/>
                    <a:gd name="T2" fmla="*/ 82 w 82"/>
                    <a:gd name="T3" fmla="*/ 0 h 166"/>
                    <a:gd name="T4" fmla="*/ 78 w 82"/>
                    <a:gd name="T5" fmla="*/ 24 h 166"/>
                    <a:gd name="T6" fmla="*/ 72 w 82"/>
                    <a:gd name="T7" fmla="*/ 46 h 166"/>
                    <a:gd name="T8" fmla="*/ 64 w 82"/>
                    <a:gd name="T9" fmla="*/ 68 h 166"/>
                    <a:gd name="T10" fmla="*/ 56 w 82"/>
                    <a:gd name="T11" fmla="*/ 90 h 166"/>
                    <a:gd name="T12" fmla="*/ 44 w 82"/>
                    <a:gd name="T13" fmla="*/ 110 h 166"/>
                    <a:gd name="T14" fmla="*/ 30 w 82"/>
                    <a:gd name="T15" fmla="*/ 130 h 166"/>
                    <a:gd name="T16" fmla="*/ 16 w 82"/>
                    <a:gd name="T17" fmla="*/ 148 h 166"/>
                    <a:gd name="T18" fmla="*/ 0 w 82"/>
                    <a:gd name="T19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166">
                      <a:moveTo>
                        <a:pt x="82" y="0"/>
                      </a:moveTo>
                      <a:lnTo>
                        <a:pt x="82" y="0"/>
                      </a:lnTo>
                      <a:lnTo>
                        <a:pt x="78" y="24"/>
                      </a:lnTo>
                      <a:lnTo>
                        <a:pt x="72" y="46"/>
                      </a:lnTo>
                      <a:lnTo>
                        <a:pt x="64" y="68"/>
                      </a:lnTo>
                      <a:lnTo>
                        <a:pt x="56" y="90"/>
                      </a:lnTo>
                      <a:lnTo>
                        <a:pt x="44" y="110"/>
                      </a:lnTo>
                      <a:lnTo>
                        <a:pt x="30" y="130"/>
                      </a:lnTo>
                      <a:lnTo>
                        <a:pt x="16" y="148"/>
                      </a:lnTo>
                      <a:lnTo>
                        <a:pt x="0" y="166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Freeform 17"/>
                <p:cNvSpPr>
                  <a:spLocks/>
                </p:cNvSpPr>
                <p:nvPr/>
              </p:nvSpPr>
              <p:spPr bwMode="auto">
                <a:xfrm>
                  <a:off x="5399567" y="4179689"/>
                  <a:ext cx="114300" cy="257175"/>
                </a:xfrm>
                <a:custGeom>
                  <a:avLst/>
                  <a:gdLst>
                    <a:gd name="T0" fmla="*/ 72 w 72"/>
                    <a:gd name="T1" fmla="*/ 0 h 162"/>
                    <a:gd name="T2" fmla="*/ 72 w 72"/>
                    <a:gd name="T3" fmla="*/ 0 h 162"/>
                    <a:gd name="T4" fmla="*/ 58 w 72"/>
                    <a:gd name="T5" fmla="*/ 16 h 162"/>
                    <a:gd name="T6" fmla="*/ 44 w 72"/>
                    <a:gd name="T7" fmla="*/ 36 h 162"/>
                    <a:gd name="T8" fmla="*/ 32 w 72"/>
                    <a:gd name="T9" fmla="*/ 54 h 162"/>
                    <a:gd name="T10" fmla="*/ 22 w 72"/>
                    <a:gd name="T11" fmla="*/ 74 h 162"/>
                    <a:gd name="T12" fmla="*/ 14 w 72"/>
                    <a:gd name="T13" fmla="*/ 96 h 162"/>
                    <a:gd name="T14" fmla="*/ 8 w 72"/>
                    <a:gd name="T15" fmla="*/ 116 h 162"/>
                    <a:gd name="T16" fmla="*/ 4 w 72"/>
                    <a:gd name="T17" fmla="*/ 140 h 162"/>
                    <a:gd name="T18" fmla="*/ 0 w 72"/>
                    <a:gd name="T19" fmla="*/ 162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2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58" y="16"/>
                      </a:lnTo>
                      <a:lnTo>
                        <a:pt x="44" y="36"/>
                      </a:lnTo>
                      <a:lnTo>
                        <a:pt x="32" y="54"/>
                      </a:lnTo>
                      <a:lnTo>
                        <a:pt x="22" y="74"/>
                      </a:lnTo>
                      <a:lnTo>
                        <a:pt x="14" y="96"/>
                      </a:lnTo>
                      <a:lnTo>
                        <a:pt x="8" y="116"/>
                      </a:lnTo>
                      <a:lnTo>
                        <a:pt x="4" y="140"/>
                      </a:lnTo>
                      <a:lnTo>
                        <a:pt x="0" y="162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Freeform 18"/>
                <p:cNvSpPr>
                  <a:spLocks/>
                </p:cNvSpPr>
                <p:nvPr/>
              </p:nvSpPr>
              <p:spPr bwMode="auto">
                <a:xfrm>
                  <a:off x="5742467" y="4601964"/>
                  <a:ext cx="361950" cy="228600"/>
                </a:xfrm>
                <a:custGeom>
                  <a:avLst/>
                  <a:gdLst>
                    <a:gd name="T0" fmla="*/ 228 w 228"/>
                    <a:gd name="T1" fmla="*/ 0 h 144"/>
                    <a:gd name="T2" fmla="*/ 228 w 228"/>
                    <a:gd name="T3" fmla="*/ 0 h 144"/>
                    <a:gd name="T4" fmla="*/ 220 w 228"/>
                    <a:gd name="T5" fmla="*/ 30 h 144"/>
                    <a:gd name="T6" fmla="*/ 210 w 228"/>
                    <a:gd name="T7" fmla="*/ 58 h 144"/>
                    <a:gd name="T8" fmla="*/ 198 w 228"/>
                    <a:gd name="T9" fmla="*/ 84 h 144"/>
                    <a:gd name="T10" fmla="*/ 184 w 228"/>
                    <a:gd name="T11" fmla="*/ 104 h 144"/>
                    <a:gd name="T12" fmla="*/ 168 w 228"/>
                    <a:gd name="T13" fmla="*/ 122 h 144"/>
                    <a:gd name="T14" fmla="*/ 150 w 228"/>
                    <a:gd name="T15" fmla="*/ 134 h 144"/>
                    <a:gd name="T16" fmla="*/ 142 w 228"/>
                    <a:gd name="T17" fmla="*/ 138 h 144"/>
                    <a:gd name="T18" fmla="*/ 132 w 228"/>
                    <a:gd name="T19" fmla="*/ 142 h 144"/>
                    <a:gd name="T20" fmla="*/ 124 w 228"/>
                    <a:gd name="T21" fmla="*/ 144 h 144"/>
                    <a:gd name="T22" fmla="*/ 114 w 228"/>
                    <a:gd name="T23" fmla="*/ 144 h 144"/>
                    <a:gd name="T24" fmla="*/ 114 w 228"/>
                    <a:gd name="T25" fmla="*/ 144 h 144"/>
                    <a:gd name="T26" fmla="*/ 104 w 228"/>
                    <a:gd name="T27" fmla="*/ 144 h 144"/>
                    <a:gd name="T28" fmla="*/ 94 w 228"/>
                    <a:gd name="T29" fmla="*/ 142 h 144"/>
                    <a:gd name="T30" fmla="*/ 86 w 228"/>
                    <a:gd name="T31" fmla="*/ 138 h 144"/>
                    <a:gd name="T32" fmla="*/ 76 w 228"/>
                    <a:gd name="T33" fmla="*/ 134 h 144"/>
                    <a:gd name="T34" fmla="*/ 60 w 228"/>
                    <a:gd name="T35" fmla="*/ 122 h 144"/>
                    <a:gd name="T36" fmla="*/ 44 w 228"/>
                    <a:gd name="T37" fmla="*/ 104 h 144"/>
                    <a:gd name="T38" fmla="*/ 30 w 228"/>
                    <a:gd name="T39" fmla="*/ 84 h 144"/>
                    <a:gd name="T40" fmla="*/ 18 w 228"/>
                    <a:gd name="T41" fmla="*/ 58 h 144"/>
                    <a:gd name="T42" fmla="*/ 8 w 228"/>
                    <a:gd name="T43" fmla="*/ 30 h 144"/>
                    <a:gd name="T44" fmla="*/ 0 w 228"/>
                    <a:gd name="T45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28" h="144">
                      <a:moveTo>
                        <a:pt x="228" y="0"/>
                      </a:moveTo>
                      <a:lnTo>
                        <a:pt x="228" y="0"/>
                      </a:lnTo>
                      <a:lnTo>
                        <a:pt x="220" y="30"/>
                      </a:lnTo>
                      <a:lnTo>
                        <a:pt x="210" y="58"/>
                      </a:lnTo>
                      <a:lnTo>
                        <a:pt x="198" y="84"/>
                      </a:lnTo>
                      <a:lnTo>
                        <a:pt x="184" y="104"/>
                      </a:lnTo>
                      <a:lnTo>
                        <a:pt x="168" y="122"/>
                      </a:lnTo>
                      <a:lnTo>
                        <a:pt x="150" y="134"/>
                      </a:lnTo>
                      <a:lnTo>
                        <a:pt x="142" y="138"/>
                      </a:lnTo>
                      <a:lnTo>
                        <a:pt x="132" y="142"/>
                      </a:lnTo>
                      <a:lnTo>
                        <a:pt x="124" y="144"/>
                      </a:lnTo>
                      <a:lnTo>
                        <a:pt x="114" y="144"/>
                      </a:lnTo>
                      <a:lnTo>
                        <a:pt x="114" y="144"/>
                      </a:lnTo>
                      <a:lnTo>
                        <a:pt x="104" y="144"/>
                      </a:lnTo>
                      <a:lnTo>
                        <a:pt x="94" y="142"/>
                      </a:lnTo>
                      <a:lnTo>
                        <a:pt x="86" y="138"/>
                      </a:lnTo>
                      <a:lnTo>
                        <a:pt x="76" y="134"/>
                      </a:lnTo>
                      <a:lnTo>
                        <a:pt x="60" y="122"/>
                      </a:lnTo>
                      <a:lnTo>
                        <a:pt x="44" y="104"/>
                      </a:lnTo>
                      <a:lnTo>
                        <a:pt x="30" y="84"/>
                      </a:lnTo>
                      <a:lnTo>
                        <a:pt x="18" y="58"/>
                      </a:lnTo>
                      <a:lnTo>
                        <a:pt x="8" y="3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Freeform 19"/>
                <p:cNvSpPr>
                  <a:spLocks/>
                </p:cNvSpPr>
                <p:nvPr/>
              </p:nvSpPr>
              <p:spPr bwMode="auto">
                <a:xfrm>
                  <a:off x="5739292" y="4103489"/>
                  <a:ext cx="368300" cy="247650"/>
                </a:xfrm>
                <a:custGeom>
                  <a:avLst/>
                  <a:gdLst>
                    <a:gd name="T0" fmla="*/ 0 w 232"/>
                    <a:gd name="T1" fmla="*/ 156 h 156"/>
                    <a:gd name="T2" fmla="*/ 0 w 232"/>
                    <a:gd name="T3" fmla="*/ 156 h 156"/>
                    <a:gd name="T4" fmla="*/ 8 w 232"/>
                    <a:gd name="T5" fmla="*/ 122 h 156"/>
                    <a:gd name="T6" fmla="*/ 18 w 232"/>
                    <a:gd name="T7" fmla="*/ 92 h 156"/>
                    <a:gd name="T8" fmla="*/ 30 w 232"/>
                    <a:gd name="T9" fmla="*/ 66 h 156"/>
                    <a:gd name="T10" fmla="*/ 44 w 232"/>
                    <a:gd name="T11" fmla="*/ 44 h 156"/>
                    <a:gd name="T12" fmla="*/ 60 w 232"/>
                    <a:gd name="T13" fmla="*/ 24 h 156"/>
                    <a:gd name="T14" fmla="*/ 78 w 232"/>
                    <a:gd name="T15" fmla="*/ 12 h 156"/>
                    <a:gd name="T16" fmla="*/ 86 w 232"/>
                    <a:gd name="T17" fmla="*/ 6 h 156"/>
                    <a:gd name="T18" fmla="*/ 96 w 232"/>
                    <a:gd name="T19" fmla="*/ 2 h 156"/>
                    <a:gd name="T20" fmla="*/ 106 w 232"/>
                    <a:gd name="T21" fmla="*/ 0 h 156"/>
                    <a:gd name="T22" fmla="*/ 116 w 232"/>
                    <a:gd name="T23" fmla="*/ 0 h 156"/>
                    <a:gd name="T24" fmla="*/ 116 w 232"/>
                    <a:gd name="T25" fmla="*/ 0 h 156"/>
                    <a:gd name="T26" fmla="*/ 126 w 232"/>
                    <a:gd name="T27" fmla="*/ 0 h 156"/>
                    <a:gd name="T28" fmla="*/ 136 w 232"/>
                    <a:gd name="T29" fmla="*/ 2 h 156"/>
                    <a:gd name="T30" fmla="*/ 146 w 232"/>
                    <a:gd name="T31" fmla="*/ 6 h 156"/>
                    <a:gd name="T32" fmla="*/ 154 w 232"/>
                    <a:gd name="T33" fmla="*/ 12 h 156"/>
                    <a:gd name="T34" fmla="*/ 172 w 232"/>
                    <a:gd name="T35" fmla="*/ 26 h 156"/>
                    <a:gd name="T36" fmla="*/ 188 w 232"/>
                    <a:gd name="T37" fmla="*/ 44 h 156"/>
                    <a:gd name="T38" fmla="*/ 202 w 232"/>
                    <a:gd name="T39" fmla="*/ 66 h 156"/>
                    <a:gd name="T40" fmla="*/ 214 w 232"/>
                    <a:gd name="T41" fmla="*/ 94 h 156"/>
                    <a:gd name="T42" fmla="*/ 224 w 232"/>
                    <a:gd name="T43" fmla="*/ 122 h 156"/>
                    <a:gd name="T44" fmla="*/ 232 w 232"/>
                    <a:gd name="T45" fmla="*/ 156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32" h="156">
                      <a:moveTo>
                        <a:pt x="0" y="156"/>
                      </a:moveTo>
                      <a:lnTo>
                        <a:pt x="0" y="156"/>
                      </a:lnTo>
                      <a:lnTo>
                        <a:pt x="8" y="122"/>
                      </a:lnTo>
                      <a:lnTo>
                        <a:pt x="18" y="92"/>
                      </a:lnTo>
                      <a:lnTo>
                        <a:pt x="30" y="66"/>
                      </a:lnTo>
                      <a:lnTo>
                        <a:pt x="44" y="44"/>
                      </a:lnTo>
                      <a:lnTo>
                        <a:pt x="60" y="24"/>
                      </a:lnTo>
                      <a:lnTo>
                        <a:pt x="78" y="12"/>
                      </a:lnTo>
                      <a:lnTo>
                        <a:pt x="86" y="6"/>
                      </a:lnTo>
                      <a:lnTo>
                        <a:pt x="96" y="2"/>
                      </a:lnTo>
                      <a:lnTo>
                        <a:pt x="106" y="0"/>
                      </a:lnTo>
                      <a:lnTo>
                        <a:pt x="116" y="0"/>
                      </a:lnTo>
                      <a:lnTo>
                        <a:pt x="116" y="0"/>
                      </a:lnTo>
                      <a:lnTo>
                        <a:pt x="126" y="0"/>
                      </a:lnTo>
                      <a:lnTo>
                        <a:pt x="136" y="2"/>
                      </a:lnTo>
                      <a:lnTo>
                        <a:pt x="146" y="6"/>
                      </a:lnTo>
                      <a:lnTo>
                        <a:pt x="154" y="12"/>
                      </a:lnTo>
                      <a:lnTo>
                        <a:pt x="172" y="26"/>
                      </a:lnTo>
                      <a:lnTo>
                        <a:pt x="188" y="44"/>
                      </a:lnTo>
                      <a:lnTo>
                        <a:pt x="202" y="66"/>
                      </a:lnTo>
                      <a:lnTo>
                        <a:pt x="214" y="94"/>
                      </a:lnTo>
                      <a:lnTo>
                        <a:pt x="224" y="122"/>
                      </a:lnTo>
                      <a:lnTo>
                        <a:pt x="232" y="156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Freeform 20"/>
                <p:cNvSpPr>
                  <a:spLocks/>
                </p:cNvSpPr>
                <p:nvPr/>
              </p:nvSpPr>
              <p:spPr bwMode="auto">
                <a:xfrm>
                  <a:off x="5243992" y="4319389"/>
                  <a:ext cx="542925" cy="317500"/>
                </a:xfrm>
                <a:custGeom>
                  <a:avLst/>
                  <a:gdLst>
                    <a:gd name="T0" fmla="*/ 0 w 342"/>
                    <a:gd name="T1" fmla="*/ 0 h 200"/>
                    <a:gd name="T2" fmla="*/ 196 w 342"/>
                    <a:gd name="T3" fmla="*/ 0 h 200"/>
                    <a:gd name="T4" fmla="*/ 266 w 342"/>
                    <a:gd name="T5" fmla="*/ 0 h 200"/>
                    <a:gd name="T6" fmla="*/ 266 w 342"/>
                    <a:gd name="T7" fmla="*/ 0 h 200"/>
                    <a:gd name="T8" fmla="*/ 282 w 342"/>
                    <a:gd name="T9" fmla="*/ 2 h 200"/>
                    <a:gd name="T10" fmla="*/ 296 w 342"/>
                    <a:gd name="T11" fmla="*/ 8 h 200"/>
                    <a:gd name="T12" fmla="*/ 308 w 342"/>
                    <a:gd name="T13" fmla="*/ 16 h 200"/>
                    <a:gd name="T14" fmla="*/ 320 w 342"/>
                    <a:gd name="T15" fmla="*/ 28 h 200"/>
                    <a:gd name="T16" fmla="*/ 330 w 342"/>
                    <a:gd name="T17" fmla="*/ 44 h 200"/>
                    <a:gd name="T18" fmla="*/ 336 w 342"/>
                    <a:gd name="T19" fmla="*/ 60 h 200"/>
                    <a:gd name="T20" fmla="*/ 340 w 342"/>
                    <a:gd name="T21" fmla="*/ 80 h 200"/>
                    <a:gd name="T22" fmla="*/ 342 w 342"/>
                    <a:gd name="T23" fmla="*/ 100 h 200"/>
                    <a:gd name="T24" fmla="*/ 342 w 342"/>
                    <a:gd name="T25" fmla="*/ 100 h 200"/>
                    <a:gd name="T26" fmla="*/ 342 w 342"/>
                    <a:gd name="T27" fmla="*/ 100 h 200"/>
                    <a:gd name="T28" fmla="*/ 340 w 342"/>
                    <a:gd name="T29" fmla="*/ 120 h 200"/>
                    <a:gd name="T30" fmla="*/ 336 w 342"/>
                    <a:gd name="T31" fmla="*/ 140 h 200"/>
                    <a:gd name="T32" fmla="*/ 330 w 342"/>
                    <a:gd name="T33" fmla="*/ 156 h 200"/>
                    <a:gd name="T34" fmla="*/ 320 w 342"/>
                    <a:gd name="T35" fmla="*/ 172 h 200"/>
                    <a:gd name="T36" fmla="*/ 308 w 342"/>
                    <a:gd name="T37" fmla="*/ 184 h 200"/>
                    <a:gd name="T38" fmla="*/ 296 w 342"/>
                    <a:gd name="T39" fmla="*/ 194 h 200"/>
                    <a:gd name="T40" fmla="*/ 282 w 342"/>
                    <a:gd name="T41" fmla="*/ 198 h 200"/>
                    <a:gd name="T42" fmla="*/ 266 w 342"/>
                    <a:gd name="T43" fmla="*/ 200 h 200"/>
                    <a:gd name="T44" fmla="*/ 196 w 342"/>
                    <a:gd name="T45" fmla="*/ 200 h 200"/>
                    <a:gd name="T46" fmla="*/ 0 w 342"/>
                    <a:gd name="T47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0" y="0"/>
                      </a:moveTo>
                      <a:lnTo>
                        <a:pt x="196" y="0"/>
                      </a:lnTo>
                      <a:lnTo>
                        <a:pt x="266" y="0"/>
                      </a:lnTo>
                      <a:lnTo>
                        <a:pt x="266" y="0"/>
                      </a:lnTo>
                      <a:lnTo>
                        <a:pt x="282" y="2"/>
                      </a:lnTo>
                      <a:lnTo>
                        <a:pt x="296" y="8"/>
                      </a:lnTo>
                      <a:lnTo>
                        <a:pt x="308" y="16"/>
                      </a:lnTo>
                      <a:lnTo>
                        <a:pt x="320" y="28"/>
                      </a:lnTo>
                      <a:lnTo>
                        <a:pt x="330" y="44"/>
                      </a:lnTo>
                      <a:lnTo>
                        <a:pt x="336" y="60"/>
                      </a:lnTo>
                      <a:lnTo>
                        <a:pt x="340" y="8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0" y="120"/>
                      </a:lnTo>
                      <a:lnTo>
                        <a:pt x="336" y="140"/>
                      </a:lnTo>
                      <a:lnTo>
                        <a:pt x="330" y="156"/>
                      </a:lnTo>
                      <a:lnTo>
                        <a:pt x="320" y="172"/>
                      </a:lnTo>
                      <a:lnTo>
                        <a:pt x="308" y="184"/>
                      </a:lnTo>
                      <a:lnTo>
                        <a:pt x="296" y="194"/>
                      </a:lnTo>
                      <a:lnTo>
                        <a:pt x="282" y="198"/>
                      </a:lnTo>
                      <a:lnTo>
                        <a:pt x="266" y="200"/>
                      </a:lnTo>
                      <a:lnTo>
                        <a:pt x="196" y="200"/>
                      </a:lnTo>
                      <a:lnTo>
                        <a:pt x="0" y="20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Freeform 21"/>
                <p:cNvSpPr>
                  <a:spLocks/>
                </p:cNvSpPr>
                <p:nvPr/>
              </p:nvSpPr>
              <p:spPr bwMode="auto">
                <a:xfrm>
                  <a:off x="6059967" y="4319389"/>
                  <a:ext cx="542925" cy="317500"/>
                </a:xfrm>
                <a:custGeom>
                  <a:avLst/>
                  <a:gdLst>
                    <a:gd name="T0" fmla="*/ 342 w 342"/>
                    <a:gd name="T1" fmla="*/ 200 h 200"/>
                    <a:gd name="T2" fmla="*/ 146 w 342"/>
                    <a:gd name="T3" fmla="*/ 200 h 200"/>
                    <a:gd name="T4" fmla="*/ 76 w 342"/>
                    <a:gd name="T5" fmla="*/ 200 h 200"/>
                    <a:gd name="T6" fmla="*/ 76 w 342"/>
                    <a:gd name="T7" fmla="*/ 200 h 200"/>
                    <a:gd name="T8" fmla="*/ 60 w 342"/>
                    <a:gd name="T9" fmla="*/ 198 h 200"/>
                    <a:gd name="T10" fmla="*/ 46 w 342"/>
                    <a:gd name="T11" fmla="*/ 194 h 200"/>
                    <a:gd name="T12" fmla="*/ 34 w 342"/>
                    <a:gd name="T13" fmla="*/ 184 h 200"/>
                    <a:gd name="T14" fmla="*/ 22 w 342"/>
                    <a:gd name="T15" fmla="*/ 172 h 200"/>
                    <a:gd name="T16" fmla="*/ 12 w 342"/>
                    <a:gd name="T17" fmla="*/ 156 h 200"/>
                    <a:gd name="T18" fmla="*/ 6 w 342"/>
                    <a:gd name="T19" fmla="*/ 140 h 200"/>
                    <a:gd name="T20" fmla="*/ 2 w 342"/>
                    <a:gd name="T21" fmla="*/ 120 h 200"/>
                    <a:gd name="T22" fmla="*/ 0 w 342"/>
                    <a:gd name="T23" fmla="*/ 100 h 200"/>
                    <a:gd name="T24" fmla="*/ 0 w 342"/>
                    <a:gd name="T25" fmla="*/ 100 h 200"/>
                    <a:gd name="T26" fmla="*/ 0 w 342"/>
                    <a:gd name="T27" fmla="*/ 100 h 200"/>
                    <a:gd name="T28" fmla="*/ 2 w 342"/>
                    <a:gd name="T29" fmla="*/ 80 h 200"/>
                    <a:gd name="T30" fmla="*/ 6 w 342"/>
                    <a:gd name="T31" fmla="*/ 60 h 200"/>
                    <a:gd name="T32" fmla="*/ 12 w 342"/>
                    <a:gd name="T33" fmla="*/ 44 h 200"/>
                    <a:gd name="T34" fmla="*/ 22 w 342"/>
                    <a:gd name="T35" fmla="*/ 28 h 200"/>
                    <a:gd name="T36" fmla="*/ 34 w 342"/>
                    <a:gd name="T37" fmla="*/ 16 h 200"/>
                    <a:gd name="T38" fmla="*/ 46 w 342"/>
                    <a:gd name="T39" fmla="*/ 8 h 200"/>
                    <a:gd name="T40" fmla="*/ 60 w 342"/>
                    <a:gd name="T41" fmla="*/ 2 h 200"/>
                    <a:gd name="T42" fmla="*/ 76 w 342"/>
                    <a:gd name="T43" fmla="*/ 0 h 200"/>
                    <a:gd name="T44" fmla="*/ 146 w 342"/>
                    <a:gd name="T45" fmla="*/ 0 h 200"/>
                    <a:gd name="T46" fmla="*/ 342 w 342"/>
                    <a:gd name="T47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342" y="200"/>
                      </a:moveTo>
                      <a:lnTo>
                        <a:pt x="146" y="200"/>
                      </a:lnTo>
                      <a:lnTo>
                        <a:pt x="76" y="200"/>
                      </a:lnTo>
                      <a:lnTo>
                        <a:pt x="76" y="200"/>
                      </a:lnTo>
                      <a:lnTo>
                        <a:pt x="60" y="198"/>
                      </a:lnTo>
                      <a:lnTo>
                        <a:pt x="46" y="194"/>
                      </a:lnTo>
                      <a:lnTo>
                        <a:pt x="34" y="184"/>
                      </a:lnTo>
                      <a:lnTo>
                        <a:pt x="22" y="172"/>
                      </a:lnTo>
                      <a:lnTo>
                        <a:pt x="12" y="156"/>
                      </a:lnTo>
                      <a:lnTo>
                        <a:pt x="6" y="140"/>
                      </a:lnTo>
                      <a:lnTo>
                        <a:pt x="2" y="12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2" y="80"/>
                      </a:lnTo>
                      <a:lnTo>
                        <a:pt x="6" y="60"/>
                      </a:lnTo>
                      <a:lnTo>
                        <a:pt x="12" y="44"/>
                      </a:lnTo>
                      <a:lnTo>
                        <a:pt x="22" y="28"/>
                      </a:lnTo>
                      <a:lnTo>
                        <a:pt x="34" y="16"/>
                      </a:lnTo>
                      <a:lnTo>
                        <a:pt x="46" y="8"/>
                      </a:lnTo>
                      <a:lnTo>
                        <a:pt x="60" y="2"/>
                      </a:lnTo>
                      <a:lnTo>
                        <a:pt x="76" y="0"/>
                      </a:lnTo>
                      <a:lnTo>
                        <a:pt x="146" y="0"/>
                      </a:lnTo>
                      <a:lnTo>
                        <a:pt x="342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Line 22"/>
                <p:cNvSpPr>
                  <a:spLocks noChangeShapeType="1"/>
                </p:cNvSpPr>
                <p:nvPr/>
              </p:nvSpPr>
              <p:spPr bwMode="auto">
                <a:xfrm>
                  <a:off x="5278917" y="4103489"/>
                  <a:ext cx="1285875" cy="0"/>
                </a:xfrm>
                <a:prstGeom prst="line">
                  <a:avLst/>
                </a:pr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Line 23"/>
                <p:cNvSpPr>
                  <a:spLocks noChangeShapeType="1"/>
                </p:cNvSpPr>
                <p:nvPr/>
              </p:nvSpPr>
              <p:spPr bwMode="auto">
                <a:xfrm>
                  <a:off x="5288442" y="4830564"/>
                  <a:ext cx="1276350" cy="0"/>
                </a:xfrm>
                <a:prstGeom prst="line">
                  <a:avLst/>
                </a:pr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Freeform 24"/>
                <p:cNvSpPr>
                  <a:spLocks/>
                </p:cNvSpPr>
                <p:nvPr/>
              </p:nvSpPr>
              <p:spPr bwMode="auto">
                <a:xfrm>
                  <a:off x="5821842" y="4008239"/>
                  <a:ext cx="212725" cy="92075"/>
                </a:xfrm>
                <a:custGeom>
                  <a:avLst/>
                  <a:gdLst>
                    <a:gd name="T0" fmla="*/ 134 w 134"/>
                    <a:gd name="T1" fmla="*/ 58 h 58"/>
                    <a:gd name="T2" fmla="*/ 134 w 134"/>
                    <a:gd name="T3" fmla="*/ 58 h 58"/>
                    <a:gd name="T4" fmla="*/ 132 w 134"/>
                    <a:gd name="T5" fmla="*/ 46 h 58"/>
                    <a:gd name="T6" fmla="*/ 130 w 134"/>
                    <a:gd name="T7" fmla="*/ 36 h 58"/>
                    <a:gd name="T8" fmla="*/ 122 w 134"/>
                    <a:gd name="T9" fmla="*/ 26 h 58"/>
                    <a:gd name="T10" fmla="*/ 114 w 134"/>
                    <a:gd name="T11" fmla="*/ 16 h 58"/>
                    <a:gd name="T12" fmla="*/ 104 w 134"/>
                    <a:gd name="T13" fmla="*/ 10 h 58"/>
                    <a:gd name="T14" fmla="*/ 94 w 134"/>
                    <a:gd name="T15" fmla="*/ 4 h 58"/>
                    <a:gd name="T16" fmla="*/ 80 w 134"/>
                    <a:gd name="T17" fmla="*/ 0 h 58"/>
                    <a:gd name="T18" fmla="*/ 68 w 134"/>
                    <a:gd name="T19" fmla="*/ 0 h 58"/>
                    <a:gd name="T20" fmla="*/ 68 w 134"/>
                    <a:gd name="T21" fmla="*/ 0 h 58"/>
                    <a:gd name="T22" fmla="*/ 54 w 134"/>
                    <a:gd name="T23" fmla="*/ 0 h 58"/>
                    <a:gd name="T24" fmla="*/ 42 w 134"/>
                    <a:gd name="T25" fmla="*/ 4 h 58"/>
                    <a:gd name="T26" fmla="*/ 30 w 134"/>
                    <a:gd name="T27" fmla="*/ 10 h 58"/>
                    <a:gd name="T28" fmla="*/ 20 w 134"/>
                    <a:gd name="T29" fmla="*/ 16 h 58"/>
                    <a:gd name="T30" fmla="*/ 12 w 134"/>
                    <a:gd name="T31" fmla="*/ 26 h 58"/>
                    <a:gd name="T32" fmla="*/ 6 w 134"/>
                    <a:gd name="T33" fmla="*/ 36 h 58"/>
                    <a:gd name="T34" fmla="*/ 2 w 134"/>
                    <a:gd name="T35" fmla="*/ 46 h 58"/>
                    <a:gd name="T36" fmla="*/ 0 w 134"/>
                    <a:gd name="T3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134" y="58"/>
                      </a:moveTo>
                      <a:lnTo>
                        <a:pt x="134" y="58"/>
                      </a:lnTo>
                      <a:lnTo>
                        <a:pt x="132" y="46"/>
                      </a:lnTo>
                      <a:lnTo>
                        <a:pt x="130" y="36"/>
                      </a:lnTo>
                      <a:lnTo>
                        <a:pt x="122" y="26"/>
                      </a:lnTo>
                      <a:lnTo>
                        <a:pt x="114" y="16"/>
                      </a:lnTo>
                      <a:lnTo>
                        <a:pt x="104" y="10"/>
                      </a:lnTo>
                      <a:lnTo>
                        <a:pt x="94" y="4"/>
                      </a:lnTo>
                      <a:lnTo>
                        <a:pt x="80" y="0"/>
                      </a:lnTo>
                      <a:lnTo>
                        <a:pt x="68" y="0"/>
                      </a:lnTo>
                      <a:lnTo>
                        <a:pt x="68" y="0"/>
                      </a:lnTo>
                      <a:lnTo>
                        <a:pt x="54" y="0"/>
                      </a:lnTo>
                      <a:lnTo>
                        <a:pt x="42" y="4"/>
                      </a:lnTo>
                      <a:lnTo>
                        <a:pt x="30" y="10"/>
                      </a:lnTo>
                      <a:lnTo>
                        <a:pt x="20" y="16"/>
                      </a:lnTo>
                      <a:lnTo>
                        <a:pt x="12" y="26"/>
                      </a:lnTo>
                      <a:lnTo>
                        <a:pt x="6" y="36"/>
                      </a:lnTo>
                      <a:lnTo>
                        <a:pt x="2" y="46"/>
                      </a:lnTo>
                      <a:lnTo>
                        <a:pt x="0" y="58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Freeform 25"/>
                <p:cNvSpPr>
                  <a:spLocks/>
                </p:cNvSpPr>
                <p:nvPr/>
              </p:nvSpPr>
              <p:spPr bwMode="auto">
                <a:xfrm>
                  <a:off x="5818667" y="4830564"/>
                  <a:ext cx="212725" cy="92075"/>
                </a:xfrm>
                <a:custGeom>
                  <a:avLst/>
                  <a:gdLst>
                    <a:gd name="T0" fmla="*/ 0 w 134"/>
                    <a:gd name="T1" fmla="*/ 0 h 58"/>
                    <a:gd name="T2" fmla="*/ 0 w 134"/>
                    <a:gd name="T3" fmla="*/ 0 h 58"/>
                    <a:gd name="T4" fmla="*/ 0 w 134"/>
                    <a:gd name="T5" fmla="*/ 12 h 58"/>
                    <a:gd name="T6" fmla="*/ 4 w 134"/>
                    <a:gd name="T7" fmla="*/ 22 h 58"/>
                    <a:gd name="T8" fmla="*/ 10 w 134"/>
                    <a:gd name="T9" fmla="*/ 32 h 58"/>
                    <a:gd name="T10" fmla="*/ 18 w 134"/>
                    <a:gd name="T11" fmla="*/ 42 h 58"/>
                    <a:gd name="T12" fmla="*/ 28 w 134"/>
                    <a:gd name="T13" fmla="*/ 48 h 58"/>
                    <a:gd name="T14" fmla="*/ 40 w 134"/>
                    <a:gd name="T15" fmla="*/ 54 h 58"/>
                    <a:gd name="T16" fmla="*/ 52 w 134"/>
                    <a:gd name="T17" fmla="*/ 58 h 58"/>
                    <a:gd name="T18" fmla="*/ 66 w 134"/>
                    <a:gd name="T19" fmla="*/ 58 h 58"/>
                    <a:gd name="T20" fmla="*/ 66 w 134"/>
                    <a:gd name="T21" fmla="*/ 58 h 58"/>
                    <a:gd name="T22" fmla="*/ 80 w 134"/>
                    <a:gd name="T23" fmla="*/ 58 h 58"/>
                    <a:gd name="T24" fmla="*/ 92 w 134"/>
                    <a:gd name="T25" fmla="*/ 54 h 58"/>
                    <a:gd name="T26" fmla="*/ 104 w 134"/>
                    <a:gd name="T27" fmla="*/ 48 h 58"/>
                    <a:gd name="T28" fmla="*/ 114 w 134"/>
                    <a:gd name="T29" fmla="*/ 42 h 58"/>
                    <a:gd name="T30" fmla="*/ 122 w 134"/>
                    <a:gd name="T31" fmla="*/ 32 h 58"/>
                    <a:gd name="T32" fmla="*/ 128 w 134"/>
                    <a:gd name="T33" fmla="*/ 22 h 58"/>
                    <a:gd name="T34" fmla="*/ 132 w 134"/>
                    <a:gd name="T35" fmla="*/ 12 h 58"/>
                    <a:gd name="T36" fmla="*/ 134 w 134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4" y="22"/>
                      </a:lnTo>
                      <a:lnTo>
                        <a:pt x="10" y="32"/>
                      </a:lnTo>
                      <a:lnTo>
                        <a:pt x="18" y="42"/>
                      </a:lnTo>
                      <a:lnTo>
                        <a:pt x="28" y="48"/>
                      </a:lnTo>
                      <a:lnTo>
                        <a:pt x="40" y="54"/>
                      </a:lnTo>
                      <a:lnTo>
                        <a:pt x="52" y="58"/>
                      </a:lnTo>
                      <a:lnTo>
                        <a:pt x="66" y="58"/>
                      </a:lnTo>
                      <a:lnTo>
                        <a:pt x="66" y="58"/>
                      </a:lnTo>
                      <a:lnTo>
                        <a:pt x="80" y="58"/>
                      </a:lnTo>
                      <a:lnTo>
                        <a:pt x="92" y="54"/>
                      </a:lnTo>
                      <a:lnTo>
                        <a:pt x="104" y="48"/>
                      </a:lnTo>
                      <a:lnTo>
                        <a:pt x="114" y="42"/>
                      </a:lnTo>
                      <a:lnTo>
                        <a:pt x="122" y="32"/>
                      </a:lnTo>
                      <a:lnTo>
                        <a:pt x="128" y="22"/>
                      </a:lnTo>
                      <a:lnTo>
                        <a:pt x="132" y="12"/>
                      </a:lnTo>
                      <a:lnTo>
                        <a:pt x="134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Freeform 26"/>
                <p:cNvSpPr>
                  <a:spLocks/>
                </p:cNvSpPr>
                <p:nvPr/>
              </p:nvSpPr>
              <p:spPr bwMode="auto">
                <a:xfrm>
                  <a:off x="5910742" y="403681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6 h 20"/>
                    <a:gd name="T8" fmla="*/ 16 w 22"/>
                    <a:gd name="T9" fmla="*/ 18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8 w 22"/>
                    <a:gd name="T15" fmla="*/ 18 h 20"/>
                    <a:gd name="T16" fmla="*/ 4 w 22"/>
                    <a:gd name="T17" fmla="*/ 16 h 20"/>
                    <a:gd name="T18" fmla="*/ 2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2 w 22"/>
                    <a:gd name="T25" fmla="*/ 6 h 20"/>
                    <a:gd name="T26" fmla="*/ 4 w 22"/>
                    <a:gd name="T27" fmla="*/ 2 h 20"/>
                    <a:gd name="T28" fmla="*/ 8 w 22"/>
                    <a:gd name="T29" fmla="*/ 0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0 h 20"/>
                    <a:gd name="T36" fmla="*/ 20 w 22"/>
                    <a:gd name="T37" fmla="*/ 2 h 20"/>
                    <a:gd name="T38" fmla="*/ 22 w 22"/>
                    <a:gd name="T39" fmla="*/ 6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6"/>
                      </a:lnTo>
                      <a:lnTo>
                        <a:pt x="16" y="18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8" y="18"/>
                      </a:lnTo>
                      <a:lnTo>
                        <a:pt x="4" y="16"/>
                      </a:lnTo>
                      <a:lnTo>
                        <a:pt x="2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2" y="6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20" y="2"/>
                      </a:lnTo>
                      <a:lnTo>
                        <a:pt x="22" y="6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Freeform 27"/>
                <p:cNvSpPr>
                  <a:spLocks/>
                </p:cNvSpPr>
                <p:nvPr/>
              </p:nvSpPr>
              <p:spPr bwMode="auto">
                <a:xfrm>
                  <a:off x="5901217" y="485596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8 h 20"/>
                    <a:gd name="T8" fmla="*/ 16 w 22"/>
                    <a:gd name="T9" fmla="*/ 20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6 w 22"/>
                    <a:gd name="T15" fmla="*/ 20 h 20"/>
                    <a:gd name="T16" fmla="*/ 4 w 22"/>
                    <a:gd name="T17" fmla="*/ 18 h 20"/>
                    <a:gd name="T18" fmla="*/ 0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0 w 22"/>
                    <a:gd name="T25" fmla="*/ 8 h 20"/>
                    <a:gd name="T26" fmla="*/ 4 w 22"/>
                    <a:gd name="T27" fmla="*/ 4 h 20"/>
                    <a:gd name="T28" fmla="*/ 6 w 22"/>
                    <a:gd name="T29" fmla="*/ 2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2 h 20"/>
                    <a:gd name="T36" fmla="*/ 20 w 22"/>
                    <a:gd name="T37" fmla="*/ 4 h 20"/>
                    <a:gd name="T38" fmla="*/ 22 w 22"/>
                    <a:gd name="T39" fmla="*/ 8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8"/>
                      </a:lnTo>
                      <a:lnTo>
                        <a:pt x="16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6" y="20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2"/>
                      </a:lnTo>
                      <a:lnTo>
                        <a:pt x="20" y="4"/>
                      </a:lnTo>
                      <a:lnTo>
                        <a:pt x="22" y="8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3094" name="TextBox 115"/>
            <p:cNvSpPr txBox="1">
              <a:spLocks noChangeArrowheads="1"/>
            </p:cNvSpPr>
            <p:nvPr/>
          </p:nvSpPr>
          <p:spPr bwMode="auto">
            <a:xfrm rot="1800000">
              <a:off x="6520146" y="1840016"/>
              <a:ext cx="12368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>
                  <a:solidFill>
                    <a:schemeClr val="bg1"/>
                  </a:solidFill>
                </a:rPr>
                <a:t>Your Name</a:t>
              </a:r>
            </a:p>
          </p:txBody>
        </p:sp>
      </p:grpSp>
      <p:grpSp>
        <p:nvGrpSpPr>
          <p:cNvPr id="3080" name="Group 20"/>
          <p:cNvGrpSpPr>
            <a:grpSpLocks/>
          </p:cNvGrpSpPr>
          <p:nvPr/>
        </p:nvGrpSpPr>
        <p:grpSpPr bwMode="auto">
          <a:xfrm>
            <a:off x="6729413" y="2214563"/>
            <a:ext cx="2035175" cy="1689100"/>
            <a:chOff x="6728855" y="2214970"/>
            <a:chExt cx="2036280" cy="1689217"/>
          </a:xfrm>
        </p:grpSpPr>
        <p:sp>
          <p:nvSpPr>
            <p:cNvPr id="160" name="Freeform 5"/>
            <p:cNvSpPr>
              <a:spLocks/>
            </p:cNvSpPr>
            <p:nvPr/>
          </p:nvSpPr>
          <p:spPr bwMode="auto">
            <a:xfrm rot="18900000">
              <a:off x="6728855" y="2678552"/>
              <a:ext cx="2036280" cy="1225635"/>
            </a:xfrm>
            <a:custGeom>
              <a:avLst/>
              <a:gdLst>
                <a:gd name="T0" fmla="*/ 96 w 1592"/>
                <a:gd name="T1" fmla="*/ 934 h 958"/>
                <a:gd name="T2" fmla="*/ 76 w 1592"/>
                <a:gd name="T3" fmla="*/ 932 h 958"/>
                <a:gd name="T4" fmla="*/ 42 w 1592"/>
                <a:gd name="T5" fmla="*/ 918 h 958"/>
                <a:gd name="T6" fmla="*/ 16 w 1592"/>
                <a:gd name="T7" fmla="*/ 892 h 958"/>
                <a:gd name="T8" fmla="*/ 2 w 1592"/>
                <a:gd name="T9" fmla="*/ 856 h 958"/>
                <a:gd name="T10" fmla="*/ 0 w 1592"/>
                <a:gd name="T11" fmla="*/ 98 h 958"/>
                <a:gd name="T12" fmla="*/ 2 w 1592"/>
                <a:gd name="T13" fmla="*/ 78 h 958"/>
                <a:gd name="T14" fmla="*/ 16 w 1592"/>
                <a:gd name="T15" fmla="*/ 44 h 958"/>
                <a:gd name="T16" fmla="*/ 42 w 1592"/>
                <a:gd name="T17" fmla="*/ 18 h 958"/>
                <a:gd name="T18" fmla="*/ 76 w 1592"/>
                <a:gd name="T19" fmla="*/ 2 h 958"/>
                <a:gd name="T20" fmla="*/ 1496 w 1592"/>
                <a:gd name="T21" fmla="*/ 0 h 958"/>
                <a:gd name="T22" fmla="*/ 1516 w 1592"/>
                <a:gd name="T23" fmla="*/ 2 h 958"/>
                <a:gd name="T24" fmla="*/ 1550 w 1592"/>
                <a:gd name="T25" fmla="*/ 18 h 958"/>
                <a:gd name="T26" fmla="*/ 1576 w 1592"/>
                <a:gd name="T27" fmla="*/ 44 h 958"/>
                <a:gd name="T28" fmla="*/ 1590 w 1592"/>
                <a:gd name="T29" fmla="*/ 78 h 958"/>
                <a:gd name="T30" fmla="*/ 1592 w 1592"/>
                <a:gd name="T31" fmla="*/ 742 h 958"/>
                <a:gd name="T32" fmla="*/ 1590 w 1592"/>
                <a:gd name="T33" fmla="*/ 750 h 958"/>
                <a:gd name="T34" fmla="*/ 1584 w 1592"/>
                <a:gd name="T35" fmla="*/ 762 h 958"/>
                <a:gd name="T36" fmla="*/ 1418 w 1592"/>
                <a:gd name="T37" fmla="*/ 928 h 958"/>
                <a:gd name="T38" fmla="*/ 1414 w 1592"/>
                <a:gd name="T39" fmla="*/ 932 h 958"/>
                <a:gd name="T40" fmla="*/ 1400 w 1592"/>
                <a:gd name="T41" fmla="*/ 934 h 958"/>
                <a:gd name="T42" fmla="*/ 1288 w 1592"/>
                <a:gd name="T43" fmla="*/ 934 h 958"/>
                <a:gd name="T44" fmla="*/ 1280 w 1592"/>
                <a:gd name="T45" fmla="*/ 934 h 958"/>
                <a:gd name="T46" fmla="*/ 1272 w 1592"/>
                <a:gd name="T47" fmla="*/ 940 h 958"/>
                <a:gd name="T48" fmla="*/ 1264 w 1592"/>
                <a:gd name="T49" fmla="*/ 950 h 958"/>
                <a:gd name="T50" fmla="*/ 1264 w 1592"/>
                <a:gd name="T51" fmla="*/ 956 h 958"/>
                <a:gd name="T52" fmla="*/ 1262 w 1592"/>
                <a:gd name="T53" fmla="*/ 958 h 958"/>
                <a:gd name="T54" fmla="*/ 186 w 1592"/>
                <a:gd name="T55" fmla="*/ 958 h 958"/>
                <a:gd name="T56" fmla="*/ 180 w 1592"/>
                <a:gd name="T57" fmla="*/ 956 h 958"/>
                <a:gd name="T58" fmla="*/ 174 w 1592"/>
                <a:gd name="T59" fmla="*/ 950 h 958"/>
                <a:gd name="T60" fmla="*/ 156 w 1592"/>
                <a:gd name="T61" fmla="*/ 936 h 958"/>
                <a:gd name="T62" fmla="*/ 144 w 1592"/>
                <a:gd name="T63" fmla="*/ 934 h 958"/>
                <a:gd name="T64" fmla="*/ 142 w 1592"/>
                <a:gd name="T65" fmla="*/ 934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2" h="958">
                  <a:moveTo>
                    <a:pt x="142" y="934"/>
                  </a:moveTo>
                  <a:lnTo>
                    <a:pt x="96" y="934"/>
                  </a:lnTo>
                  <a:lnTo>
                    <a:pt x="96" y="934"/>
                  </a:lnTo>
                  <a:lnTo>
                    <a:pt x="76" y="932"/>
                  </a:lnTo>
                  <a:lnTo>
                    <a:pt x="58" y="926"/>
                  </a:lnTo>
                  <a:lnTo>
                    <a:pt x="42" y="918"/>
                  </a:lnTo>
                  <a:lnTo>
                    <a:pt x="28" y="906"/>
                  </a:lnTo>
                  <a:lnTo>
                    <a:pt x="16" y="892"/>
                  </a:lnTo>
                  <a:lnTo>
                    <a:pt x="8" y="874"/>
                  </a:lnTo>
                  <a:lnTo>
                    <a:pt x="2" y="856"/>
                  </a:lnTo>
                  <a:lnTo>
                    <a:pt x="0" y="83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4"/>
                  </a:lnTo>
                  <a:lnTo>
                    <a:pt x="28" y="30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516" y="2"/>
                  </a:lnTo>
                  <a:lnTo>
                    <a:pt x="1534" y="8"/>
                  </a:lnTo>
                  <a:lnTo>
                    <a:pt x="1550" y="18"/>
                  </a:lnTo>
                  <a:lnTo>
                    <a:pt x="1564" y="30"/>
                  </a:lnTo>
                  <a:lnTo>
                    <a:pt x="1576" y="44"/>
                  </a:lnTo>
                  <a:lnTo>
                    <a:pt x="1584" y="60"/>
                  </a:lnTo>
                  <a:lnTo>
                    <a:pt x="1590" y="78"/>
                  </a:lnTo>
                  <a:lnTo>
                    <a:pt x="1592" y="98"/>
                  </a:lnTo>
                  <a:lnTo>
                    <a:pt x="1592" y="742"/>
                  </a:lnTo>
                  <a:lnTo>
                    <a:pt x="1592" y="742"/>
                  </a:lnTo>
                  <a:lnTo>
                    <a:pt x="1590" y="750"/>
                  </a:lnTo>
                  <a:lnTo>
                    <a:pt x="1588" y="756"/>
                  </a:lnTo>
                  <a:lnTo>
                    <a:pt x="1584" y="762"/>
                  </a:lnTo>
                  <a:lnTo>
                    <a:pt x="1584" y="762"/>
                  </a:lnTo>
                  <a:lnTo>
                    <a:pt x="1418" y="928"/>
                  </a:lnTo>
                  <a:lnTo>
                    <a:pt x="1418" y="928"/>
                  </a:lnTo>
                  <a:lnTo>
                    <a:pt x="1414" y="932"/>
                  </a:lnTo>
                  <a:lnTo>
                    <a:pt x="1408" y="934"/>
                  </a:lnTo>
                  <a:lnTo>
                    <a:pt x="1400" y="934"/>
                  </a:lnTo>
                  <a:lnTo>
                    <a:pt x="1292" y="934"/>
                  </a:lnTo>
                  <a:lnTo>
                    <a:pt x="1288" y="934"/>
                  </a:lnTo>
                  <a:lnTo>
                    <a:pt x="1288" y="934"/>
                  </a:lnTo>
                  <a:lnTo>
                    <a:pt x="1280" y="934"/>
                  </a:lnTo>
                  <a:lnTo>
                    <a:pt x="1276" y="936"/>
                  </a:lnTo>
                  <a:lnTo>
                    <a:pt x="1272" y="940"/>
                  </a:lnTo>
                  <a:lnTo>
                    <a:pt x="1268" y="942"/>
                  </a:lnTo>
                  <a:lnTo>
                    <a:pt x="1264" y="950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2" y="958"/>
                  </a:lnTo>
                  <a:lnTo>
                    <a:pt x="186" y="958"/>
                  </a:lnTo>
                  <a:lnTo>
                    <a:pt x="186" y="958"/>
                  </a:lnTo>
                  <a:lnTo>
                    <a:pt x="184" y="958"/>
                  </a:lnTo>
                  <a:lnTo>
                    <a:pt x="180" y="956"/>
                  </a:lnTo>
                  <a:lnTo>
                    <a:pt x="180" y="956"/>
                  </a:lnTo>
                  <a:lnTo>
                    <a:pt x="174" y="950"/>
                  </a:lnTo>
                  <a:lnTo>
                    <a:pt x="166" y="942"/>
                  </a:lnTo>
                  <a:lnTo>
                    <a:pt x="156" y="936"/>
                  </a:lnTo>
                  <a:lnTo>
                    <a:pt x="150" y="934"/>
                  </a:lnTo>
                  <a:lnTo>
                    <a:pt x="144" y="934"/>
                  </a:lnTo>
                  <a:lnTo>
                    <a:pt x="144" y="934"/>
                  </a:lnTo>
                  <a:lnTo>
                    <a:pt x="142" y="934"/>
                  </a:lnTo>
                </a:path>
              </a:pathLst>
            </a:cu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 w="1270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 dirty="0">
                <a:latin typeface="+mn-lt"/>
                <a:cs typeface="+mn-cs"/>
              </a:endParaRPr>
            </a:p>
          </p:txBody>
        </p:sp>
        <p:grpSp>
          <p:nvGrpSpPr>
            <p:cNvPr id="161" name="Group 160"/>
            <p:cNvGrpSpPr/>
            <p:nvPr/>
          </p:nvGrpSpPr>
          <p:grpSpPr>
            <a:xfrm rot="18900000">
              <a:off x="6810899" y="3073080"/>
              <a:ext cx="1094884" cy="736744"/>
              <a:chOff x="1638323" y="1196752"/>
              <a:chExt cx="1358900" cy="914400"/>
            </a:xfrm>
            <a:gradFill flip="none" rotWithShape="1">
              <a:gsLst>
                <a:gs pos="63000">
                  <a:srgbClr val="C3922E"/>
                </a:gs>
                <a:gs pos="83000">
                  <a:srgbClr val="EED688"/>
                </a:gs>
                <a:gs pos="23000">
                  <a:srgbClr val="FFFBCC"/>
                </a:gs>
                <a:gs pos="0">
                  <a:srgbClr val="FBC926"/>
                </a:gs>
                <a:gs pos="95000">
                  <a:srgbClr val="FFFBCC"/>
                </a:gs>
              </a:gsLst>
              <a:lin ang="13500000" scaled="1"/>
              <a:tileRect/>
            </a:gradFill>
          </p:grpSpPr>
          <p:sp>
            <p:nvSpPr>
              <p:cNvPr id="163" name="Rounded Rectangle 162"/>
              <p:cNvSpPr/>
              <p:nvPr/>
            </p:nvSpPr>
            <p:spPr>
              <a:xfrm>
                <a:off x="1638323" y="1196752"/>
                <a:ext cx="1358900" cy="914400"/>
              </a:xfrm>
              <a:prstGeom prst="roundRect">
                <a:avLst>
                  <a:gd name="adj" fmla="val 22482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/>
              </a:p>
            </p:txBody>
          </p:sp>
          <p:grpSp>
            <p:nvGrpSpPr>
              <p:cNvPr id="164" name="Group 163"/>
              <p:cNvGrpSpPr/>
              <p:nvPr/>
            </p:nvGrpSpPr>
            <p:grpSpPr>
              <a:xfrm>
                <a:off x="1638323" y="1196752"/>
                <a:ext cx="1358900" cy="914400"/>
                <a:chOff x="5243992" y="4008239"/>
                <a:chExt cx="1358900" cy="914400"/>
              </a:xfrm>
              <a:grpFill/>
            </p:grpSpPr>
            <p:sp>
              <p:nvSpPr>
                <p:cNvPr id="165" name="Freeform 11"/>
                <p:cNvSpPr>
                  <a:spLocks/>
                </p:cNvSpPr>
                <p:nvPr/>
              </p:nvSpPr>
              <p:spPr bwMode="auto">
                <a:xfrm>
                  <a:off x="5243992" y="4008239"/>
                  <a:ext cx="1355725" cy="914400"/>
                </a:xfrm>
                <a:custGeom>
                  <a:avLst/>
                  <a:gdLst>
                    <a:gd name="T0" fmla="*/ 854 w 854"/>
                    <a:gd name="T1" fmla="*/ 450 h 576"/>
                    <a:gd name="T2" fmla="*/ 850 w 854"/>
                    <a:gd name="T3" fmla="*/ 474 h 576"/>
                    <a:gd name="T4" fmla="*/ 842 w 854"/>
                    <a:gd name="T5" fmla="*/ 498 h 576"/>
                    <a:gd name="T6" fmla="*/ 830 w 854"/>
                    <a:gd name="T7" fmla="*/ 520 h 576"/>
                    <a:gd name="T8" fmla="*/ 812 w 854"/>
                    <a:gd name="T9" fmla="*/ 538 h 576"/>
                    <a:gd name="T10" fmla="*/ 790 w 854"/>
                    <a:gd name="T11" fmla="*/ 554 h 576"/>
                    <a:gd name="T12" fmla="*/ 766 w 854"/>
                    <a:gd name="T13" fmla="*/ 566 h 576"/>
                    <a:gd name="T14" fmla="*/ 740 w 854"/>
                    <a:gd name="T15" fmla="*/ 572 h 576"/>
                    <a:gd name="T16" fmla="*/ 710 w 854"/>
                    <a:gd name="T17" fmla="*/ 576 h 576"/>
                    <a:gd name="T18" fmla="*/ 144 w 854"/>
                    <a:gd name="T19" fmla="*/ 576 h 576"/>
                    <a:gd name="T20" fmla="*/ 114 w 854"/>
                    <a:gd name="T21" fmla="*/ 572 h 576"/>
                    <a:gd name="T22" fmla="*/ 88 w 854"/>
                    <a:gd name="T23" fmla="*/ 566 h 576"/>
                    <a:gd name="T24" fmla="*/ 64 w 854"/>
                    <a:gd name="T25" fmla="*/ 554 h 576"/>
                    <a:gd name="T26" fmla="*/ 42 w 854"/>
                    <a:gd name="T27" fmla="*/ 538 h 576"/>
                    <a:gd name="T28" fmla="*/ 26 w 854"/>
                    <a:gd name="T29" fmla="*/ 520 h 576"/>
                    <a:gd name="T30" fmla="*/ 12 w 854"/>
                    <a:gd name="T31" fmla="*/ 498 h 576"/>
                    <a:gd name="T32" fmla="*/ 4 w 854"/>
                    <a:gd name="T33" fmla="*/ 474 h 576"/>
                    <a:gd name="T34" fmla="*/ 0 w 854"/>
                    <a:gd name="T35" fmla="*/ 450 h 576"/>
                    <a:gd name="T36" fmla="*/ 0 w 854"/>
                    <a:gd name="T37" fmla="*/ 126 h 576"/>
                    <a:gd name="T38" fmla="*/ 4 w 854"/>
                    <a:gd name="T39" fmla="*/ 100 h 576"/>
                    <a:gd name="T40" fmla="*/ 12 w 854"/>
                    <a:gd name="T41" fmla="*/ 76 h 576"/>
                    <a:gd name="T42" fmla="*/ 26 w 854"/>
                    <a:gd name="T43" fmla="*/ 54 h 576"/>
                    <a:gd name="T44" fmla="*/ 42 w 854"/>
                    <a:gd name="T45" fmla="*/ 36 h 576"/>
                    <a:gd name="T46" fmla="*/ 64 w 854"/>
                    <a:gd name="T47" fmla="*/ 20 h 576"/>
                    <a:gd name="T48" fmla="*/ 88 w 854"/>
                    <a:gd name="T49" fmla="*/ 10 h 576"/>
                    <a:gd name="T50" fmla="*/ 114 w 854"/>
                    <a:gd name="T51" fmla="*/ 2 h 576"/>
                    <a:gd name="T52" fmla="*/ 144 w 854"/>
                    <a:gd name="T53" fmla="*/ 0 h 576"/>
                    <a:gd name="T54" fmla="*/ 710 w 854"/>
                    <a:gd name="T55" fmla="*/ 0 h 576"/>
                    <a:gd name="T56" fmla="*/ 740 w 854"/>
                    <a:gd name="T57" fmla="*/ 2 h 576"/>
                    <a:gd name="T58" fmla="*/ 766 w 854"/>
                    <a:gd name="T59" fmla="*/ 10 h 576"/>
                    <a:gd name="T60" fmla="*/ 790 w 854"/>
                    <a:gd name="T61" fmla="*/ 20 h 576"/>
                    <a:gd name="T62" fmla="*/ 812 w 854"/>
                    <a:gd name="T63" fmla="*/ 36 h 576"/>
                    <a:gd name="T64" fmla="*/ 830 w 854"/>
                    <a:gd name="T65" fmla="*/ 54 h 576"/>
                    <a:gd name="T66" fmla="*/ 842 w 854"/>
                    <a:gd name="T67" fmla="*/ 76 h 576"/>
                    <a:gd name="T68" fmla="*/ 850 w 854"/>
                    <a:gd name="T69" fmla="*/ 100 h 576"/>
                    <a:gd name="T70" fmla="*/ 854 w 854"/>
                    <a:gd name="T71" fmla="*/ 126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854" h="576">
                      <a:moveTo>
                        <a:pt x="854" y="450"/>
                      </a:moveTo>
                      <a:lnTo>
                        <a:pt x="854" y="450"/>
                      </a:lnTo>
                      <a:lnTo>
                        <a:pt x="854" y="462"/>
                      </a:lnTo>
                      <a:lnTo>
                        <a:pt x="850" y="474"/>
                      </a:lnTo>
                      <a:lnTo>
                        <a:pt x="848" y="486"/>
                      </a:lnTo>
                      <a:lnTo>
                        <a:pt x="842" y="498"/>
                      </a:lnTo>
                      <a:lnTo>
                        <a:pt x="836" y="510"/>
                      </a:lnTo>
                      <a:lnTo>
                        <a:pt x="830" y="520"/>
                      </a:lnTo>
                      <a:lnTo>
                        <a:pt x="822" y="530"/>
                      </a:lnTo>
                      <a:lnTo>
                        <a:pt x="812" y="538"/>
                      </a:lnTo>
                      <a:lnTo>
                        <a:pt x="802" y="546"/>
                      </a:lnTo>
                      <a:lnTo>
                        <a:pt x="790" y="554"/>
                      </a:lnTo>
                      <a:lnTo>
                        <a:pt x="780" y="560"/>
                      </a:lnTo>
                      <a:lnTo>
                        <a:pt x="766" y="566"/>
                      </a:lnTo>
                      <a:lnTo>
                        <a:pt x="754" y="570"/>
                      </a:lnTo>
                      <a:lnTo>
                        <a:pt x="740" y="572"/>
                      </a:lnTo>
                      <a:lnTo>
                        <a:pt x="726" y="574"/>
                      </a:lnTo>
                      <a:lnTo>
                        <a:pt x="710" y="576"/>
                      </a:lnTo>
                      <a:lnTo>
                        <a:pt x="144" y="576"/>
                      </a:lnTo>
                      <a:lnTo>
                        <a:pt x="144" y="576"/>
                      </a:lnTo>
                      <a:lnTo>
                        <a:pt x="128" y="574"/>
                      </a:lnTo>
                      <a:lnTo>
                        <a:pt x="114" y="572"/>
                      </a:lnTo>
                      <a:lnTo>
                        <a:pt x="102" y="570"/>
                      </a:lnTo>
                      <a:lnTo>
                        <a:pt x="88" y="566"/>
                      </a:lnTo>
                      <a:lnTo>
                        <a:pt x="76" y="560"/>
                      </a:lnTo>
                      <a:lnTo>
                        <a:pt x="64" y="554"/>
                      </a:lnTo>
                      <a:lnTo>
                        <a:pt x="52" y="546"/>
                      </a:lnTo>
                      <a:lnTo>
                        <a:pt x="42" y="538"/>
                      </a:lnTo>
                      <a:lnTo>
                        <a:pt x="34" y="530"/>
                      </a:lnTo>
                      <a:lnTo>
                        <a:pt x="26" y="520"/>
                      </a:lnTo>
                      <a:lnTo>
                        <a:pt x="18" y="510"/>
                      </a:lnTo>
                      <a:lnTo>
                        <a:pt x="12" y="498"/>
                      </a:lnTo>
                      <a:lnTo>
                        <a:pt x="8" y="486"/>
                      </a:lnTo>
                      <a:lnTo>
                        <a:pt x="4" y="474"/>
                      </a:lnTo>
                      <a:lnTo>
                        <a:pt x="2" y="462"/>
                      </a:lnTo>
                      <a:lnTo>
                        <a:pt x="0" y="450"/>
                      </a:lnTo>
                      <a:lnTo>
                        <a:pt x="0" y="126"/>
                      </a:lnTo>
                      <a:lnTo>
                        <a:pt x="0" y="126"/>
                      </a:lnTo>
                      <a:lnTo>
                        <a:pt x="2" y="112"/>
                      </a:lnTo>
                      <a:lnTo>
                        <a:pt x="4" y="100"/>
                      </a:lnTo>
                      <a:lnTo>
                        <a:pt x="8" y="88"/>
                      </a:lnTo>
                      <a:lnTo>
                        <a:pt x="12" y="76"/>
                      </a:lnTo>
                      <a:lnTo>
                        <a:pt x="18" y="66"/>
                      </a:lnTo>
                      <a:lnTo>
                        <a:pt x="26" y="54"/>
                      </a:lnTo>
                      <a:lnTo>
                        <a:pt x="34" y="46"/>
                      </a:lnTo>
                      <a:lnTo>
                        <a:pt x="42" y="36"/>
                      </a:lnTo>
                      <a:lnTo>
                        <a:pt x="52" y="28"/>
                      </a:lnTo>
                      <a:lnTo>
                        <a:pt x="64" y="20"/>
                      </a:lnTo>
                      <a:lnTo>
                        <a:pt x="76" y="14"/>
                      </a:lnTo>
                      <a:lnTo>
                        <a:pt x="88" y="10"/>
                      </a:lnTo>
                      <a:lnTo>
                        <a:pt x="102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4" y="0"/>
                      </a:lnTo>
                      <a:lnTo>
                        <a:pt x="710" y="0"/>
                      </a:lnTo>
                      <a:lnTo>
                        <a:pt x="710" y="0"/>
                      </a:lnTo>
                      <a:lnTo>
                        <a:pt x="726" y="0"/>
                      </a:lnTo>
                      <a:lnTo>
                        <a:pt x="740" y="2"/>
                      </a:lnTo>
                      <a:lnTo>
                        <a:pt x="754" y="6"/>
                      </a:lnTo>
                      <a:lnTo>
                        <a:pt x="766" y="10"/>
                      </a:lnTo>
                      <a:lnTo>
                        <a:pt x="780" y="14"/>
                      </a:lnTo>
                      <a:lnTo>
                        <a:pt x="790" y="20"/>
                      </a:lnTo>
                      <a:lnTo>
                        <a:pt x="802" y="28"/>
                      </a:lnTo>
                      <a:lnTo>
                        <a:pt x="812" y="36"/>
                      </a:lnTo>
                      <a:lnTo>
                        <a:pt x="822" y="46"/>
                      </a:lnTo>
                      <a:lnTo>
                        <a:pt x="830" y="54"/>
                      </a:lnTo>
                      <a:lnTo>
                        <a:pt x="836" y="66"/>
                      </a:lnTo>
                      <a:lnTo>
                        <a:pt x="842" y="76"/>
                      </a:lnTo>
                      <a:lnTo>
                        <a:pt x="848" y="88"/>
                      </a:lnTo>
                      <a:lnTo>
                        <a:pt x="850" y="100"/>
                      </a:lnTo>
                      <a:lnTo>
                        <a:pt x="854" y="112"/>
                      </a:lnTo>
                      <a:lnTo>
                        <a:pt x="854" y="126"/>
                      </a:lnTo>
                      <a:lnTo>
                        <a:pt x="854" y="45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Freeform 12"/>
                <p:cNvSpPr>
                  <a:spLocks/>
                </p:cNvSpPr>
                <p:nvPr/>
              </p:nvSpPr>
              <p:spPr bwMode="auto">
                <a:xfrm>
                  <a:off x="5602767" y="4008239"/>
                  <a:ext cx="635000" cy="95250"/>
                </a:xfrm>
                <a:custGeom>
                  <a:avLst/>
                  <a:gdLst>
                    <a:gd name="T0" fmla="*/ 400 w 400"/>
                    <a:gd name="T1" fmla="*/ 60 h 60"/>
                    <a:gd name="T2" fmla="*/ 400 w 400"/>
                    <a:gd name="T3" fmla="*/ 60 h 60"/>
                    <a:gd name="T4" fmla="*/ 378 w 400"/>
                    <a:gd name="T5" fmla="*/ 46 h 60"/>
                    <a:gd name="T6" fmla="*/ 356 w 400"/>
                    <a:gd name="T7" fmla="*/ 34 h 60"/>
                    <a:gd name="T8" fmla="*/ 332 w 400"/>
                    <a:gd name="T9" fmla="*/ 24 h 60"/>
                    <a:gd name="T10" fmla="*/ 306 w 400"/>
                    <a:gd name="T11" fmla="*/ 16 h 60"/>
                    <a:gd name="T12" fmla="*/ 280 w 400"/>
                    <a:gd name="T13" fmla="*/ 8 h 60"/>
                    <a:gd name="T14" fmla="*/ 254 w 400"/>
                    <a:gd name="T15" fmla="*/ 4 h 60"/>
                    <a:gd name="T16" fmla="*/ 228 w 400"/>
                    <a:gd name="T17" fmla="*/ 0 h 60"/>
                    <a:gd name="T18" fmla="*/ 200 w 400"/>
                    <a:gd name="T19" fmla="*/ 0 h 60"/>
                    <a:gd name="T20" fmla="*/ 200 w 400"/>
                    <a:gd name="T21" fmla="*/ 0 h 60"/>
                    <a:gd name="T22" fmla="*/ 172 w 400"/>
                    <a:gd name="T23" fmla="*/ 0 h 60"/>
                    <a:gd name="T24" fmla="*/ 144 w 400"/>
                    <a:gd name="T25" fmla="*/ 4 h 60"/>
                    <a:gd name="T26" fmla="*/ 118 w 400"/>
                    <a:gd name="T27" fmla="*/ 8 h 60"/>
                    <a:gd name="T28" fmla="*/ 92 w 400"/>
                    <a:gd name="T29" fmla="*/ 16 h 60"/>
                    <a:gd name="T30" fmla="*/ 66 w 400"/>
                    <a:gd name="T31" fmla="*/ 24 h 60"/>
                    <a:gd name="T32" fmla="*/ 44 w 400"/>
                    <a:gd name="T33" fmla="*/ 34 h 60"/>
                    <a:gd name="T34" fmla="*/ 20 w 400"/>
                    <a:gd name="T35" fmla="*/ 46 h 60"/>
                    <a:gd name="T36" fmla="*/ 0 w 400"/>
                    <a:gd name="T3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0" h="60">
                      <a:moveTo>
                        <a:pt x="400" y="60"/>
                      </a:moveTo>
                      <a:lnTo>
                        <a:pt x="400" y="60"/>
                      </a:lnTo>
                      <a:lnTo>
                        <a:pt x="378" y="46"/>
                      </a:lnTo>
                      <a:lnTo>
                        <a:pt x="356" y="34"/>
                      </a:lnTo>
                      <a:lnTo>
                        <a:pt x="332" y="24"/>
                      </a:lnTo>
                      <a:lnTo>
                        <a:pt x="306" y="16"/>
                      </a:lnTo>
                      <a:lnTo>
                        <a:pt x="280" y="8"/>
                      </a:lnTo>
                      <a:lnTo>
                        <a:pt x="254" y="4"/>
                      </a:lnTo>
                      <a:lnTo>
                        <a:pt x="228" y="0"/>
                      </a:lnTo>
                      <a:lnTo>
                        <a:pt x="200" y="0"/>
                      </a:lnTo>
                      <a:lnTo>
                        <a:pt x="200" y="0"/>
                      </a:lnTo>
                      <a:lnTo>
                        <a:pt x="172" y="0"/>
                      </a:lnTo>
                      <a:lnTo>
                        <a:pt x="144" y="4"/>
                      </a:lnTo>
                      <a:lnTo>
                        <a:pt x="118" y="8"/>
                      </a:lnTo>
                      <a:lnTo>
                        <a:pt x="92" y="16"/>
                      </a:lnTo>
                      <a:lnTo>
                        <a:pt x="66" y="24"/>
                      </a:lnTo>
                      <a:lnTo>
                        <a:pt x="44" y="34"/>
                      </a:lnTo>
                      <a:lnTo>
                        <a:pt x="20" y="46"/>
                      </a:lnTo>
                      <a:lnTo>
                        <a:pt x="0" y="6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Freeform 13"/>
                <p:cNvSpPr>
                  <a:spLocks/>
                </p:cNvSpPr>
                <p:nvPr/>
              </p:nvSpPr>
              <p:spPr bwMode="auto">
                <a:xfrm>
                  <a:off x="6323492" y="4179689"/>
                  <a:ext cx="114300" cy="260350"/>
                </a:xfrm>
                <a:custGeom>
                  <a:avLst/>
                  <a:gdLst>
                    <a:gd name="T0" fmla="*/ 72 w 72"/>
                    <a:gd name="T1" fmla="*/ 164 h 164"/>
                    <a:gd name="T2" fmla="*/ 72 w 72"/>
                    <a:gd name="T3" fmla="*/ 164 h 164"/>
                    <a:gd name="T4" fmla="*/ 70 w 72"/>
                    <a:gd name="T5" fmla="*/ 140 h 164"/>
                    <a:gd name="T6" fmla="*/ 66 w 72"/>
                    <a:gd name="T7" fmla="*/ 118 h 164"/>
                    <a:gd name="T8" fmla="*/ 58 w 72"/>
                    <a:gd name="T9" fmla="*/ 96 h 164"/>
                    <a:gd name="T10" fmla="*/ 50 w 72"/>
                    <a:gd name="T11" fmla="*/ 76 h 164"/>
                    <a:gd name="T12" fmla="*/ 40 w 72"/>
                    <a:gd name="T13" fmla="*/ 56 h 164"/>
                    <a:gd name="T14" fmla="*/ 28 w 72"/>
                    <a:gd name="T15" fmla="*/ 36 h 164"/>
                    <a:gd name="T16" fmla="*/ 16 w 72"/>
                    <a:gd name="T17" fmla="*/ 16 h 164"/>
                    <a:gd name="T18" fmla="*/ 0 w 72"/>
                    <a:gd name="T19" fmla="*/ 0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4">
                      <a:moveTo>
                        <a:pt x="72" y="164"/>
                      </a:moveTo>
                      <a:lnTo>
                        <a:pt x="72" y="164"/>
                      </a:lnTo>
                      <a:lnTo>
                        <a:pt x="70" y="140"/>
                      </a:lnTo>
                      <a:lnTo>
                        <a:pt x="66" y="118"/>
                      </a:lnTo>
                      <a:lnTo>
                        <a:pt x="58" y="96"/>
                      </a:lnTo>
                      <a:lnTo>
                        <a:pt x="50" y="76"/>
                      </a:lnTo>
                      <a:lnTo>
                        <a:pt x="40" y="56"/>
                      </a:lnTo>
                      <a:lnTo>
                        <a:pt x="28" y="36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Freeform 14"/>
                <p:cNvSpPr>
                  <a:spLocks/>
                </p:cNvSpPr>
                <p:nvPr/>
              </p:nvSpPr>
              <p:spPr bwMode="auto">
                <a:xfrm>
                  <a:off x="5399567" y="4494014"/>
                  <a:ext cx="133350" cy="273050"/>
                </a:xfrm>
                <a:custGeom>
                  <a:avLst/>
                  <a:gdLst>
                    <a:gd name="T0" fmla="*/ 84 w 84"/>
                    <a:gd name="T1" fmla="*/ 172 h 172"/>
                    <a:gd name="T2" fmla="*/ 84 w 84"/>
                    <a:gd name="T3" fmla="*/ 172 h 172"/>
                    <a:gd name="T4" fmla="*/ 66 w 84"/>
                    <a:gd name="T5" fmla="*/ 154 h 172"/>
                    <a:gd name="T6" fmla="*/ 52 w 84"/>
                    <a:gd name="T7" fmla="*/ 134 h 172"/>
                    <a:gd name="T8" fmla="*/ 38 w 84"/>
                    <a:gd name="T9" fmla="*/ 114 h 172"/>
                    <a:gd name="T10" fmla="*/ 26 w 84"/>
                    <a:gd name="T11" fmla="*/ 94 h 172"/>
                    <a:gd name="T12" fmla="*/ 16 w 84"/>
                    <a:gd name="T13" fmla="*/ 72 h 172"/>
                    <a:gd name="T14" fmla="*/ 8 w 84"/>
                    <a:gd name="T15" fmla="*/ 48 h 172"/>
                    <a:gd name="T16" fmla="*/ 4 w 84"/>
                    <a:gd name="T17" fmla="*/ 24 h 172"/>
                    <a:gd name="T18" fmla="*/ 0 w 84"/>
                    <a:gd name="T19" fmla="*/ 0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4" h="172">
                      <a:moveTo>
                        <a:pt x="84" y="172"/>
                      </a:moveTo>
                      <a:lnTo>
                        <a:pt x="84" y="172"/>
                      </a:lnTo>
                      <a:lnTo>
                        <a:pt x="66" y="154"/>
                      </a:lnTo>
                      <a:lnTo>
                        <a:pt x="52" y="134"/>
                      </a:lnTo>
                      <a:lnTo>
                        <a:pt x="38" y="114"/>
                      </a:lnTo>
                      <a:lnTo>
                        <a:pt x="26" y="94"/>
                      </a:lnTo>
                      <a:lnTo>
                        <a:pt x="16" y="72"/>
                      </a:lnTo>
                      <a:lnTo>
                        <a:pt x="8" y="48"/>
                      </a:lnTo>
                      <a:lnTo>
                        <a:pt x="4" y="2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Freeform 15"/>
                <p:cNvSpPr>
                  <a:spLocks/>
                </p:cNvSpPr>
                <p:nvPr/>
              </p:nvSpPr>
              <p:spPr bwMode="auto">
                <a:xfrm>
                  <a:off x="5612292" y="4830564"/>
                  <a:ext cx="612775" cy="92075"/>
                </a:xfrm>
                <a:custGeom>
                  <a:avLst/>
                  <a:gdLst>
                    <a:gd name="T0" fmla="*/ 386 w 386"/>
                    <a:gd name="T1" fmla="*/ 0 h 58"/>
                    <a:gd name="T2" fmla="*/ 386 w 386"/>
                    <a:gd name="T3" fmla="*/ 0 h 58"/>
                    <a:gd name="T4" fmla="*/ 366 w 386"/>
                    <a:gd name="T5" fmla="*/ 14 h 58"/>
                    <a:gd name="T6" fmla="*/ 342 w 386"/>
                    <a:gd name="T7" fmla="*/ 24 h 58"/>
                    <a:gd name="T8" fmla="*/ 320 w 386"/>
                    <a:gd name="T9" fmla="*/ 34 h 58"/>
                    <a:gd name="T10" fmla="*/ 296 w 386"/>
                    <a:gd name="T11" fmla="*/ 42 h 58"/>
                    <a:gd name="T12" fmla="*/ 272 w 386"/>
                    <a:gd name="T13" fmla="*/ 48 h 58"/>
                    <a:gd name="T14" fmla="*/ 246 w 386"/>
                    <a:gd name="T15" fmla="*/ 54 h 58"/>
                    <a:gd name="T16" fmla="*/ 220 w 386"/>
                    <a:gd name="T17" fmla="*/ 56 h 58"/>
                    <a:gd name="T18" fmla="*/ 194 w 386"/>
                    <a:gd name="T19" fmla="*/ 58 h 58"/>
                    <a:gd name="T20" fmla="*/ 194 w 386"/>
                    <a:gd name="T21" fmla="*/ 58 h 58"/>
                    <a:gd name="T22" fmla="*/ 166 w 386"/>
                    <a:gd name="T23" fmla="*/ 56 h 58"/>
                    <a:gd name="T24" fmla="*/ 140 w 386"/>
                    <a:gd name="T25" fmla="*/ 54 h 58"/>
                    <a:gd name="T26" fmla="*/ 116 w 386"/>
                    <a:gd name="T27" fmla="*/ 48 h 58"/>
                    <a:gd name="T28" fmla="*/ 90 w 386"/>
                    <a:gd name="T29" fmla="*/ 42 h 58"/>
                    <a:gd name="T30" fmla="*/ 66 w 386"/>
                    <a:gd name="T31" fmla="*/ 34 h 58"/>
                    <a:gd name="T32" fmla="*/ 44 w 386"/>
                    <a:gd name="T33" fmla="*/ 24 h 58"/>
                    <a:gd name="T34" fmla="*/ 22 w 386"/>
                    <a:gd name="T35" fmla="*/ 14 h 58"/>
                    <a:gd name="T36" fmla="*/ 0 w 386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86" h="58">
                      <a:moveTo>
                        <a:pt x="386" y="0"/>
                      </a:moveTo>
                      <a:lnTo>
                        <a:pt x="386" y="0"/>
                      </a:lnTo>
                      <a:lnTo>
                        <a:pt x="366" y="14"/>
                      </a:lnTo>
                      <a:lnTo>
                        <a:pt x="342" y="24"/>
                      </a:lnTo>
                      <a:lnTo>
                        <a:pt x="320" y="34"/>
                      </a:lnTo>
                      <a:lnTo>
                        <a:pt x="296" y="42"/>
                      </a:lnTo>
                      <a:lnTo>
                        <a:pt x="272" y="48"/>
                      </a:lnTo>
                      <a:lnTo>
                        <a:pt x="246" y="54"/>
                      </a:lnTo>
                      <a:lnTo>
                        <a:pt x="220" y="56"/>
                      </a:lnTo>
                      <a:lnTo>
                        <a:pt x="194" y="58"/>
                      </a:lnTo>
                      <a:lnTo>
                        <a:pt x="194" y="58"/>
                      </a:lnTo>
                      <a:lnTo>
                        <a:pt x="166" y="56"/>
                      </a:lnTo>
                      <a:lnTo>
                        <a:pt x="140" y="54"/>
                      </a:lnTo>
                      <a:lnTo>
                        <a:pt x="116" y="48"/>
                      </a:lnTo>
                      <a:lnTo>
                        <a:pt x="90" y="42"/>
                      </a:lnTo>
                      <a:lnTo>
                        <a:pt x="66" y="34"/>
                      </a:lnTo>
                      <a:lnTo>
                        <a:pt x="44" y="24"/>
                      </a:lnTo>
                      <a:lnTo>
                        <a:pt x="22" y="1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Freeform 16"/>
                <p:cNvSpPr>
                  <a:spLocks/>
                </p:cNvSpPr>
                <p:nvPr/>
              </p:nvSpPr>
              <p:spPr bwMode="auto">
                <a:xfrm>
                  <a:off x="6307617" y="4503539"/>
                  <a:ext cx="130175" cy="263525"/>
                </a:xfrm>
                <a:custGeom>
                  <a:avLst/>
                  <a:gdLst>
                    <a:gd name="T0" fmla="*/ 82 w 82"/>
                    <a:gd name="T1" fmla="*/ 0 h 166"/>
                    <a:gd name="T2" fmla="*/ 82 w 82"/>
                    <a:gd name="T3" fmla="*/ 0 h 166"/>
                    <a:gd name="T4" fmla="*/ 78 w 82"/>
                    <a:gd name="T5" fmla="*/ 24 h 166"/>
                    <a:gd name="T6" fmla="*/ 72 w 82"/>
                    <a:gd name="T7" fmla="*/ 46 h 166"/>
                    <a:gd name="T8" fmla="*/ 64 w 82"/>
                    <a:gd name="T9" fmla="*/ 68 h 166"/>
                    <a:gd name="T10" fmla="*/ 56 w 82"/>
                    <a:gd name="T11" fmla="*/ 90 h 166"/>
                    <a:gd name="T12" fmla="*/ 44 w 82"/>
                    <a:gd name="T13" fmla="*/ 110 h 166"/>
                    <a:gd name="T14" fmla="*/ 30 w 82"/>
                    <a:gd name="T15" fmla="*/ 130 h 166"/>
                    <a:gd name="T16" fmla="*/ 16 w 82"/>
                    <a:gd name="T17" fmla="*/ 148 h 166"/>
                    <a:gd name="T18" fmla="*/ 0 w 82"/>
                    <a:gd name="T19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166">
                      <a:moveTo>
                        <a:pt x="82" y="0"/>
                      </a:moveTo>
                      <a:lnTo>
                        <a:pt x="82" y="0"/>
                      </a:lnTo>
                      <a:lnTo>
                        <a:pt x="78" y="24"/>
                      </a:lnTo>
                      <a:lnTo>
                        <a:pt x="72" y="46"/>
                      </a:lnTo>
                      <a:lnTo>
                        <a:pt x="64" y="68"/>
                      </a:lnTo>
                      <a:lnTo>
                        <a:pt x="56" y="90"/>
                      </a:lnTo>
                      <a:lnTo>
                        <a:pt x="44" y="110"/>
                      </a:lnTo>
                      <a:lnTo>
                        <a:pt x="30" y="130"/>
                      </a:lnTo>
                      <a:lnTo>
                        <a:pt x="16" y="148"/>
                      </a:lnTo>
                      <a:lnTo>
                        <a:pt x="0" y="166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Freeform 17"/>
                <p:cNvSpPr>
                  <a:spLocks/>
                </p:cNvSpPr>
                <p:nvPr/>
              </p:nvSpPr>
              <p:spPr bwMode="auto">
                <a:xfrm>
                  <a:off x="5399567" y="4179689"/>
                  <a:ext cx="114300" cy="257175"/>
                </a:xfrm>
                <a:custGeom>
                  <a:avLst/>
                  <a:gdLst>
                    <a:gd name="T0" fmla="*/ 72 w 72"/>
                    <a:gd name="T1" fmla="*/ 0 h 162"/>
                    <a:gd name="T2" fmla="*/ 72 w 72"/>
                    <a:gd name="T3" fmla="*/ 0 h 162"/>
                    <a:gd name="T4" fmla="*/ 58 w 72"/>
                    <a:gd name="T5" fmla="*/ 16 h 162"/>
                    <a:gd name="T6" fmla="*/ 44 w 72"/>
                    <a:gd name="T7" fmla="*/ 36 h 162"/>
                    <a:gd name="T8" fmla="*/ 32 w 72"/>
                    <a:gd name="T9" fmla="*/ 54 h 162"/>
                    <a:gd name="T10" fmla="*/ 22 w 72"/>
                    <a:gd name="T11" fmla="*/ 74 h 162"/>
                    <a:gd name="T12" fmla="*/ 14 w 72"/>
                    <a:gd name="T13" fmla="*/ 96 h 162"/>
                    <a:gd name="T14" fmla="*/ 8 w 72"/>
                    <a:gd name="T15" fmla="*/ 116 h 162"/>
                    <a:gd name="T16" fmla="*/ 4 w 72"/>
                    <a:gd name="T17" fmla="*/ 140 h 162"/>
                    <a:gd name="T18" fmla="*/ 0 w 72"/>
                    <a:gd name="T19" fmla="*/ 162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2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58" y="16"/>
                      </a:lnTo>
                      <a:lnTo>
                        <a:pt x="44" y="36"/>
                      </a:lnTo>
                      <a:lnTo>
                        <a:pt x="32" y="54"/>
                      </a:lnTo>
                      <a:lnTo>
                        <a:pt x="22" y="74"/>
                      </a:lnTo>
                      <a:lnTo>
                        <a:pt x="14" y="96"/>
                      </a:lnTo>
                      <a:lnTo>
                        <a:pt x="8" y="116"/>
                      </a:lnTo>
                      <a:lnTo>
                        <a:pt x="4" y="140"/>
                      </a:lnTo>
                      <a:lnTo>
                        <a:pt x="0" y="162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Freeform 18"/>
                <p:cNvSpPr>
                  <a:spLocks/>
                </p:cNvSpPr>
                <p:nvPr/>
              </p:nvSpPr>
              <p:spPr bwMode="auto">
                <a:xfrm>
                  <a:off x="5742467" y="4601964"/>
                  <a:ext cx="361950" cy="228600"/>
                </a:xfrm>
                <a:custGeom>
                  <a:avLst/>
                  <a:gdLst>
                    <a:gd name="T0" fmla="*/ 228 w 228"/>
                    <a:gd name="T1" fmla="*/ 0 h 144"/>
                    <a:gd name="T2" fmla="*/ 228 w 228"/>
                    <a:gd name="T3" fmla="*/ 0 h 144"/>
                    <a:gd name="T4" fmla="*/ 220 w 228"/>
                    <a:gd name="T5" fmla="*/ 30 h 144"/>
                    <a:gd name="T6" fmla="*/ 210 w 228"/>
                    <a:gd name="T7" fmla="*/ 58 h 144"/>
                    <a:gd name="T8" fmla="*/ 198 w 228"/>
                    <a:gd name="T9" fmla="*/ 84 h 144"/>
                    <a:gd name="T10" fmla="*/ 184 w 228"/>
                    <a:gd name="T11" fmla="*/ 104 h 144"/>
                    <a:gd name="T12" fmla="*/ 168 w 228"/>
                    <a:gd name="T13" fmla="*/ 122 h 144"/>
                    <a:gd name="T14" fmla="*/ 150 w 228"/>
                    <a:gd name="T15" fmla="*/ 134 h 144"/>
                    <a:gd name="T16" fmla="*/ 142 w 228"/>
                    <a:gd name="T17" fmla="*/ 138 h 144"/>
                    <a:gd name="T18" fmla="*/ 132 w 228"/>
                    <a:gd name="T19" fmla="*/ 142 h 144"/>
                    <a:gd name="T20" fmla="*/ 124 w 228"/>
                    <a:gd name="T21" fmla="*/ 144 h 144"/>
                    <a:gd name="T22" fmla="*/ 114 w 228"/>
                    <a:gd name="T23" fmla="*/ 144 h 144"/>
                    <a:gd name="T24" fmla="*/ 114 w 228"/>
                    <a:gd name="T25" fmla="*/ 144 h 144"/>
                    <a:gd name="T26" fmla="*/ 104 w 228"/>
                    <a:gd name="T27" fmla="*/ 144 h 144"/>
                    <a:gd name="T28" fmla="*/ 94 w 228"/>
                    <a:gd name="T29" fmla="*/ 142 h 144"/>
                    <a:gd name="T30" fmla="*/ 86 w 228"/>
                    <a:gd name="T31" fmla="*/ 138 h 144"/>
                    <a:gd name="T32" fmla="*/ 76 w 228"/>
                    <a:gd name="T33" fmla="*/ 134 h 144"/>
                    <a:gd name="T34" fmla="*/ 60 w 228"/>
                    <a:gd name="T35" fmla="*/ 122 h 144"/>
                    <a:gd name="T36" fmla="*/ 44 w 228"/>
                    <a:gd name="T37" fmla="*/ 104 h 144"/>
                    <a:gd name="T38" fmla="*/ 30 w 228"/>
                    <a:gd name="T39" fmla="*/ 84 h 144"/>
                    <a:gd name="T40" fmla="*/ 18 w 228"/>
                    <a:gd name="T41" fmla="*/ 58 h 144"/>
                    <a:gd name="T42" fmla="*/ 8 w 228"/>
                    <a:gd name="T43" fmla="*/ 30 h 144"/>
                    <a:gd name="T44" fmla="*/ 0 w 228"/>
                    <a:gd name="T45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28" h="144">
                      <a:moveTo>
                        <a:pt x="228" y="0"/>
                      </a:moveTo>
                      <a:lnTo>
                        <a:pt x="228" y="0"/>
                      </a:lnTo>
                      <a:lnTo>
                        <a:pt x="220" y="30"/>
                      </a:lnTo>
                      <a:lnTo>
                        <a:pt x="210" y="58"/>
                      </a:lnTo>
                      <a:lnTo>
                        <a:pt x="198" y="84"/>
                      </a:lnTo>
                      <a:lnTo>
                        <a:pt x="184" y="104"/>
                      </a:lnTo>
                      <a:lnTo>
                        <a:pt x="168" y="122"/>
                      </a:lnTo>
                      <a:lnTo>
                        <a:pt x="150" y="134"/>
                      </a:lnTo>
                      <a:lnTo>
                        <a:pt x="142" y="138"/>
                      </a:lnTo>
                      <a:lnTo>
                        <a:pt x="132" y="142"/>
                      </a:lnTo>
                      <a:lnTo>
                        <a:pt x="124" y="144"/>
                      </a:lnTo>
                      <a:lnTo>
                        <a:pt x="114" y="144"/>
                      </a:lnTo>
                      <a:lnTo>
                        <a:pt x="114" y="144"/>
                      </a:lnTo>
                      <a:lnTo>
                        <a:pt x="104" y="144"/>
                      </a:lnTo>
                      <a:lnTo>
                        <a:pt x="94" y="142"/>
                      </a:lnTo>
                      <a:lnTo>
                        <a:pt x="86" y="138"/>
                      </a:lnTo>
                      <a:lnTo>
                        <a:pt x="76" y="134"/>
                      </a:lnTo>
                      <a:lnTo>
                        <a:pt x="60" y="122"/>
                      </a:lnTo>
                      <a:lnTo>
                        <a:pt x="44" y="104"/>
                      </a:lnTo>
                      <a:lnTo>
                        <a:pt x="30" y="84"/>
                      </a:lnTo>
                      <a:lnTo>
                        <a:pt x="18" y="58"/>
                      </a:lnTo>
                      <a:lnTo>
                        <a:pt x="8" y="3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Freeform 19"/>
                <p:cNvSpPr>
                  <a:spLocks/>
                </p:cNvSpPr>
                <p:nvPr/>
              </p:nvSpPr>
              <p:spPr bwMode="auto">
                <a:xfrm>
                  <a:off x="5739292" y="4103489"/>
                  <a:ext cx="368300" cy="247650"/>
                </a:xfrm>
                <a:custGeom>
                  <a:avLst/>
                  <a:gdLst>
                    <a:gd name="T0" fmla="*/ 0 w 232"/>
                    <a:gd name="T1" fmla="*/ 156 h 156"/>
                    <a:gd name="T2" fmla="*/ 0 w 232"/>
                    <a:gd name="T3" fmla="*/ 156 h 156"/>
                    <a:gd name="T4" fmla="*/ 8 w 232"/>
                    <a:gd name="T5" fmla="*/ 122 h 156"/>
                    <a:gd name="T6" fmla="*/ 18 w 232"/>
                    <a:gd name="T7" fmla="*/ 92 h 156"/>
                    <a:gd name="T8" fmla="*/ 30 w 232"/>
                    <a:gd name="T9" fmla="*/ 66 h 156"/>
                    <a:gd name="T10" fmla="*/ 44 w 232"/>
                    <a:gd name="T11" fmla="*/ 44 h 156"/>
                    <a:gd name="T12" fmla="*/ 60 w 232"/>
                    <a:gd name="T13" fmla="*/ 24 h 156"/>
                    <a:gd name="T14" fmla="*/ 78 w 232"/>
                    <a:gd name="T15" fmla="*/ 12 h 156"/>
                    <a:gd name="T16" fmla="*/ 86 w 232"/>
                    <a:gd name="T17" fmla="*/ 6 h 156"/>
                    <a:gd name="T18" fmla="*/ 96 w 232"/>
                    <a:gd name="T19" fmla="*/ 2 h 156"/>
                    <a:gd name="T20" fmla="*/ 106 w 232"/>
                    <a:gd name="T21" fmla="*/ 0 h 156"/>
                    <a:gd name="T22" fmla="*/ 116 w 232"/>
                    <a:gd name="T23" fmla="*/ 0 h 156"/>
                    <a:gd name="T24" fmla="*/ 116 w 232"/>
                    <a:gd name="T25" fmla="*/ 0 h 156"/>
                    <a:gd name="T26" fmla="*/ 126 w 232"/>
                    <a:gd name="T27" fmla="*/ 0 h 156"/>
                    <a:gd name="T28" fmla="*/ 136 w 232"/>
                    <a:gd name="T29" fmla="*/ 2 h 156"/>
                    <a:gd name="T30" fmla="*/ 146 w 232"/>
                    <a:gd name="T31" fmla="*/ 6 h 156"/>
                    <a:gd name="T32" fmla="*/ 154 w 232"/>
                    <a:gd name="T33" fmla="*/ 12 h 156"/>
                    <a:gd name="T34" fmla="*/ 172 w 232"/>
                    <a:gd name="T35" fmla="*/ 26 h 156"/>
                    <a:gd name="T36" fmla="*/ 188 w 232"/>
                    <a:gd name="T37" fmla="*/ 44 h 156"/>
                    <a:gd name="T38" fmla="*/ 202 w 232"/>
                    <a:gd name="T39" fmla="*/ 66 h 156"/>
                    <a:gd name="T40" fmla="*/ 214 w 232"/>
                    <a:gd name="T41" fmla="*/ 94 h 156"/>
                    <a:gd name="T42" fmla="*/ 224 w 232"/>
                    <a:gd name="T43" fmla="*/ 122 h 156"/>
                    <a:gd name="T44" fmla="*/ 232 w 232"/>
                    <a:gd name="T45" fmla="*/ 156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32" h="156">
                      <a:moveTo>
                        <a:pt x="0" y="156"/>
                      </a:moveTo>
                      <a:lnTo>
                        <a:pt x="0" y="156"/>
                      </a:lnTo>
                      <a:lnTo>
                        <a:pt x="8" y="122"/>
                      </a:lnTo>
                      <a:lnTo>
                        <a:pt x="18" y="92"/>
                      </a:lnTo>
                      <a:lnTo>
                        <a:pt x="30" y="66"/>
                      </a:lnTo>
                      <a:lnTo>
                        <a:pt x="44" y="44"/>
                      </a:lnTo>
                      <a:lnTo>
                        <a:pt x="60" y="24"/>
                      </a:lnTo>
                      <a:lnTo>
                        <a:pt x="78" y="12"/>
                      </a:lnTo>
                      <a:lnTo>
                        <a:pt x="86" y="6"/>
                      </a:lnTo>
                      <a:lnTo>
                        <a:pt x="96" y="2"/>
                      </a:lnTo>
                      <a:lnTo>
                        <a:pt x="106" y="0"/>
                      </a:lnTo>
                      <a:lnTo>
                        <a:pt x="116" y="0"/>
                      </a:lnTo>
                      <a:lnTo>
                        <a:pt x="116" y="0"/>
                      </a:lnTo>
                      <a:lnTo>
                        <a:pt x="126" y="0"/>
                      </a:lnTo>
                      <a:lnTo>
                        <a:pt x="136" y="2"/>
                      </a:lnTo>
                      <a:lnTo>
                        <a:pt x="146" y="6"/>
                      </a:lnTo>
                      <a:lnTo>
                        <a:pt x="154" y="12"/>
                      </a:lnTo>
                      <a:lnTo>
                        <a:pt x="172" y="26"/>
                      </a:lnTo>
                      <a:lnTo>
                        <a:pt x="188" y="44"/>
                      </a:lnTo>
                      <a:lnTo>
                        <a:pt x="202" y="66"/>
                      </a:lnTo>
                      <a:lnTo>
                        <a:pt x="214" y="94"/>
                      </a:lnTo>
                      <a:lnTo>
                        <a:pt x="224" y="122"/>
                      </a:lnTo>
                      <a:lnTo>
                        <a:pt x="232" y="156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Freeform 20"/>
                <p:cNvSpPr>
                  <a:spLocks/>
                </p:cNvSpPr>
                <p:nvPr/>
              </p:nvSpPr>
              <p:spPr bwMode="auto">
                <a:xfrm>
                  <a:off x="5243992" y="4319389"/>
                  <a:ext cx="542925" cy="317500"/>
                </a:xfrm>
                <a:custGeom>
                  <a:avLst/>
                  <a:gdLst>
                    <a:gd name="T0" fmla="*/ 0 w 342"/>
                    <a:gd name="T1" fmla="*/ 0 h 200"/>
                    <a:gd name="T2" fmla="*/ 196 w 342"/>
                    <a:gd name="T3" fmla="*/ 0 h 200"/>
                    <a:gd name="T4" fmla="*/ 266 w 342"/>
                    <a:gd name="T5" fmla="*/ 0 h 200"/>
                    <a:gd name="T6" fmla="*/ 266 w 342"/>
                    <a:gd name="T7" fmla="*/ 0 h 200"/>
                    <a:gd name="T8" fmla="*/ 282 w 342"/>
                    <a:gd name="T9" fmla="*/ 2 h 200"/>
                    <a:gd name="T10" fmla="*/ 296 w 342"/>
                    <a:gd name="T11" fmla="*/ 8 h 200"/>
                    <a:gd name="T12" fmla="*/ 308 w 342"/>
                    <a:gd name="T13" fmla="*/ 16 h 200"/>
                    <a:gd name="T14" fmla="*/ 320 w 342"/>
                    <a:gd name="T15" fmla="*/ 28 h 200"/>
                    <a:gd name="T16" fmla="*/ 330 w 342"/>
                    <a:gd name="T17" fmla="*/ 44 h 200"/>
                    <a:gd name="T18" fmla="*/ 336 w 342"/>
                    <a:gd name="T19" fmla="*/ 60 h 200"/>
                    <a:gd name="T20" fmla="*/ 340 w 342"/>
                    <a:gd name="T21" fmla="*/ 80 h 200"/>
                    <a:gd name="T22" fmla="*/ 342 w 342"/>
                    <a:gd name="T23" fmla="*/ 100 h 200"/>
                    <a:gd name="T24" fmla="*/ 342 w 342"/>
                    <a:gd name="T25" fmla="*/ 100 h 200"/>
                    <a:gd name="T26" fmla="*/ 342 w 342"/>
                    <a:gd name="T27" fmla="*/ 100 h 200"/>
                    <a:gd name="T28" fmla="*/ 340 w 342"/>
                    <a:gd name="T29" fmla="*/ 120 h 200"/>
                    <a:gd name="T30" fmla="*/ 336 w 342"/>
                    <a:gd name="T31" fmla="*/ 140 h 200"/>
                    <a:gd name="T32" fmla="*/ 330 w 342"/>
                    <a:gd name="T33" fmla="*/ 156 h 200"/>
                    <a:gd name="T34" fmla="*/ 320 w 342"/>
                    <a:gd name="T35" fmla="*/ 172 h 200"/>
                    <a:gd name="T36" fmla="*/ 308 w 342"/>
                    <a:gd name="T37" fmla="*/ 184 h 200"/>
                    <a:gd name="T38" fmla="*/ 296 w 342"/>
                    <a:gd name="T39" fmla="*/ 194 h 200"/>
                    <a:gd name="T40" fmla="*/ 282 w 342"/>
                    <a:gd name="T41" fmla="*/ 198 h 200"/>
                    <a:gd name="T42" fmla="*/ 266 w 342"/>
                    <a:gd name="T43" fmla="*/ 200 h 200"/>
                    <a:gd name="T44" fmla="*/ 196 w 342"/>
                    <a:gd name="T45" fmla="*/ 200 h 200"/>
                    <a:gd name="T46" fmla="*/ 0 w 342"/>
                    <a:gd name="T47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0" y="0"/>
                      </a:moveTo>
                      <a:lnTo>
                        <a:pt x="196" y="0"/>
                      </a:lnTo>
                      <a:lnTo>
                        <a:pt x="266" y="0"/>
                      </a:lnTo>
                      <a:lnTo>
                        <a:pt x="266" y="0"/>
                      </a:lnTo>
                      <a:lnTo>
                        <a:pt x="282" y="2"/>
                      </a:lnTo>
                      <a:lnTo>
                        <a:pt x="296" y="8"/>
                      </a:lnTo>
                      <a:lnTo>
                        <a:pt x="308" y="16"/>
                      </a:lnTo>
                      <a:lnTo>
                        <a:pt x="320" y="28"/>
                      </a:lnTo>
                      <a:lnTo>
                        <a:pt x="330" y="44"/>
                      </a:lnTo>
                      <a:lnTo>
                        <a:pt x="336" y="60"/>
                      </a:lnTo>
                      <a:lnTo>
                        <a:pt x="340" y="8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0" y="120"/>
                      </a:lnTo>
                      <a:lnTo>
                        <a:pt x="336" y="140"/>
                      </a:lnTo>
                      <a:lnTo>
                        <a:pt x="330" y="156"/>
                      </a:lnTo>
                      <a:lnTo>
                        <a:pt x="320" y="172"/>
                      </a:lnTo>
                      <a:lnTo>
                        <a:pt x="308" y="184"/>
                      </a:lnTo>
                      <a:lnTo>
                        <a:pt x="296" y="194"/>
                      </a:lnTo>
                      <a:lnTo>
                        <a:pt x="282" y="198"/>
                      </a:lnTo>
                      <a:lnTo>
                        <a:pt x="266" y="200"/>
                      </a:lnTo>
                      <a:lnTo>
                        <a:pt x="196" y="200"/>
                      </a:lnTo>
                      <a:lnTo>
                        <a:pt x="0" y="20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Freeform 21"/>
                <p:cNvSpPr>
                  <a:spLocks/>
                </p:cNvSpPr>
                <p:nvPr/>
              </p:nvSpPr>
              <p:spPr bwMode="auto">
                <a:xfrm>
                  <a:off x="6059967" y="4319389"/>
                  <a:ext cx="542925" cy="317500"/>
                </a:xfrm>
                <a:custGeom>
                  <a:avLst/>
                  <a:gdLst>
                    <a:gd name="T0" fmla="*/ 342 w 342"/>
                    <a:gd name="T1" fmla="*/ 200 h 200"/>
                    <a:gd name="T2" fmla="*/ 146 w 342"/>
                    <a:gd name="T3" fmla="*/ 200 h 200"/>
                    <a:gd name="T4" fmla="*/ 76 w 342"/>
                    <a:gd name="T5" fmla="*/ 200 h 200"/>
                    <a:gd name="T6" fmla="*/ 76 w 342"/>
                    <a:gd name="T7" fmla="*/ 200 h 200"/>
                    <a:gd name="T8" fmla="*/ 60 w 342"/>
                    <a:gd name="T9" fmla="*/ 198 h 200"/>
                    <a:gd name="T10" fmla="*/ 46 w 342"/>
                    <a:gd name="T11" fmla="*/ 194 h 200"/>
                    <a:gd name="T12" fmla="*/ 34 w 342"/>
                    <a:gd name="T13" fmla="*/ 184 h 200"/>
                    <a:gd name="T14" fmla="*/ 22 w 342"/>
                    <a:gd name="T15" fmla="*/ 172 h 200"/>
                    <a:gd name="T16" fmla="*/ 12 w 342"/>
                    <a:gd name="T17" fmla="*/ 156 h 200"/>
                    <a:gd name="T18" fmla="*/ 6 w 342"/>
                    <a:gd name="T19" fmla="*/ 140 h 200"/>
                    <a:gd name="T20" fmla="*/ 2 w 342"/>
                    <a:gd name="T21" fmla="*/ 120 h 200"/>
                    <a:gd name="T22" fmla="*/ 0 w 342"/>
                    <a:gd name="T23" fmla="*/ 100 h 200"/>
                    <a:gd name="T24" fmla="*/ 0 w 342"/>
                    <a:gd name="T25" fmla="*/ 100 h 200"/>
                    <a:gd name="T26" fmla="*/ 0 w 342"/>
                    <a:gd name="T27" fmla="*/ 100 h 200"/>
                    <a:gd name="T28" fmla="*/ 2 w 342"/>
                    <a:gd name="T29" fmla="*/ 80 h 200"/>
                    <a:gd name="T30" fmla="*/ 6 w 342"/>
                    <a:gd name="T31" fmla="*/ 60 h 200"/>
                    <a:gd name="T32" fmla="*/ 12 w 342"/>
                    <a:gd name="T33" fmla="*/ 44 h 200"/>
                    <a:gd name="T34" fmla="*/ 22 w 342"/>
                    <a:gd name="T35" fmla="*/ 28 h 200"/>
                    <a:gd name="T36" fmla="*/ 34 w 342"/>
                    <a:gd name="T37" fmla="*/ 16 h 200"/>
                    <a:gd name="T38" fmla="*/ 46 w 342"/>
                    <a:gd name="T39" fmla="*/ 8 h 200"/>
                    <a:gd name="T40" fmla="*/ 60 w 342"/>
                    <a:gd name="T41" fmla="*/ 2 h 200"/>
                    <a:gd name="T42" fmla="*/ 76 w 342"/>
                    <a:gd name="T43" fmla="*/ 0 h 200"/>
                    <a:gd name="T44" fmla="*/ 146 w 342"/>
                    <a:gd name="T45" fmla="*/ 0 h 200"/>
                    <a:gd name="T46" fmla="*/ 342 w 342"/>
                    <a:gd name="T47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342" y="200"/>
                      </a:moveTo>
                      <a:lnTo>
                        <a:pt x="146" y="200"/>
                      </a:lnTo>
                      <a:lnTo>
                        <a:pt x="76" y="200"/>
                      </a:lnTo>
                      <a:lnTo>
                        <a:pt x="76" y="200"/>
                      </a:lnTo>
                      <a:lnTo>
                        <a:pt x="60" y="198"/>
                      </a:lnTo>
                      <a:lnTo>
                        <a:pt x="46" y="194"/>
                      </a:lnTo>
                      <a:lnTo>
                        <a:pt x="34" y="184"/>
                      </a:lnTo>
                      <a:lnTo>
                        <a:pt x="22" y="172"/>
                      </a:lnTo>
                      <a:lnTo>
                        <a:pt x="12" y="156"/>
                      </a:lnTo>
                      <a:lnTo>
                        <a:pt x="6" y="140"/>
                      </a:lnTo>
                      <a:lnTo>
                        <a:pt x="2" y="12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2" y="80"/>
                      </a:lnTo>
                      <a:lnTo>
                        <a:pt x="6" y="60"/>
                      </a:lnTo>
                      <a:lnTo>
                        <a:pt x="12" y="44"/>
                      </a:lnTo>
                      <a:lnTo>
                        <a:pt x="22" y="28"/>
                      </a:lnTo>
                      <a:lnTo>
                        <a:pt x="34" y="16"/>
                      </a:lnTo>
                      <a:lnTo>
                        <a:pt x="46" y="8"/>
                      </a:lnTo>
                      <a:lnTo>
                        <a:pt x="60" y="2"/>
                      </a:lnTo>
                      <a:lnTo>
                        <a:pt x="76" y="0"/>
                      </a:lnTo>
                      <a:lnTo>
                        <a:pt x="146" y="0"/>
                      </a:lnTo>
                      <a:lnTo>
                        <a:pt x="342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Line 22"/>
                <p:cNvSpPr>
                  <a:spLocks noChangeShapeType="1"/>
                </p:cNvSpPr>
                <p:nvPr/>
              </p:nvSpPr>
              <p:spPr bwMode="auto">
                <a:xfrm>
                  <a:off x="5278917" y="4103489"/>
                  <a:ext cx="1285875" cy="0"/>
                </a:xfrm>
                <a:prstGeom prst="line">
                  <a:avLst/>
                </a:pr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Line 23"/>
                <p:cNvSpPr>
                  <a:spLocks noChangeShapeType="1"/>
                </p:cNvSpPr>
                <p:nvPr/>
              </p:nvSpPr>
              <p:spPr bwMode="auto">
                <a:xfrm>
                  <a:off x="5288442" y="4830564"/>
                  <a:ext cx="1276350" cy="0"/>
                </a:xfrm>
                <a:prstGeom prst="line">
                  <a:avLst/>
                </a:pr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Freeform 24"/>
                <p:cNvSpPr>
                  <a:spLocks/>
                </p:cNvSpPr>
                <p:nvPr/>
              </p:nvSpPr>
              <p:spPr bwMode="auto">
                <a:xfrm>
                  <a:off x="5821842" y="4008239"/>
                  <a:ext cx="212725" cy="92075"/>
                </a:xfrm>
                <a:custGeom>
                  <a:avLst/>
                  <a:gdLst>
                    <a:gd name="T0" fmla="*/ 134 w 134"/>
                    <a:gd name="T1" fmla="*/ 58 h 58"/>
                    <a:gd name="T2" fmla="*/ 134 w 134"/>
                    <a:gd name="T3" fmla="*/ 58 h 58"/>
                    <a:gd name="T4" fmla="*/ 132 w 134"/>
                    <a:gd name="T5" fmla="*/ 46 h 58"/>
                    <a:gd name="T6" fmla="*/ 130 w 134"/>
                    <a:gd name="T7" fmla="*/ 36 h 58"/>
                    <a:gd name="T8" fmla="*/ 122 w 134"/>
                    <a:gd name="T9" fmla="*/ 26 h 58"/>
                    <a:gd name="T10" fmla="*/ 114 w 134"/>
                    <a:gd name="T11" fmla="*/ 16 h 58"/>
                    <a:gd name="T12" fmla="*/ 104 w 134"/>
                    <a:gd name="T13" fmla="*/ 10 h 58"/>
                    <a:gd name="T14" fmla="*/ 94 w 134"/>
                    <a:gd name="T15" fmla="*/ 4 h 58"/>
                    <a:gd name="T16" fmla="*/ 80 w 134"/>
                    <a:gd name="T17" fmla="*/ 0 h 58"/>
                    <a:gd name="T18" fmla="*/ 68 w 134"/>
                    <a:gd name="T19" fmla="*/ 0 h 58"/>
                    <a:gd name="T20" fmla="*/ 68 w 134"/>
                    <a:gd name="T21" fmla="*/ 0 h 58"/>
                    <a:gd name="T22" fmla="*/ 54 w 134"/>
                    <a:gd name="T23" fmla="*/ 0 h 58"/>
                    <a:gd name="T24" fmla="*/ 42 w 134"/>
                    <a:gd name="T25" fmla="*/ 4 h 58"/>
                    <a:gd name="T26" fmla="*/ 30 w 134"/>
                    <a:gd name="T27" fmla="*/ 10 h 58"/>
                    <a:gd name="T28" fmla="*/ 20 w 134"/>
                    <a:gd name="T29" fmla="*/ 16 h 58"/>
                    <a:gd name="T30" fmla="*/ 12 w 134"/>
                    <a:gd name="T31" fmla="*/ 26 h 58"/>
                    <a:gd name="T32" fmla="*/ 6 w 134"/>
                    <a:gd name="T33" fmla="*/ 36 h 58"/>
                    <a:gd name="T34" fmla="*/ 2 w 134"/>
                    <a:gd name="T35" fmla="*/ 46 h 58"/>
                    <a:gd name="T36" fmla="*/ 0 w 134"/>
                    <a:gd name="T3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134" y="58"/>
                      </a:moveTo>
                      <a:lnTo>
                        <a:pt x="134" y="58"/>
                      </a:lnTo>
                      <a:lnTo>
                        <a:pt x="132" y="46"/>
                      </a:lnTo>
                      <a:lnTo>
                        <a:pt x="130" y="36"/>
                      </a:lnTo>
                      <a:lnTo>
                        <a:pt x="122" y="26"/>
                      </a:lnTo>
                      <a:lnTo>
                        <a:pt x="114" y="16"/>
                      </a:lnTo>
                      <a:lnTo>
                        <a:pt x="104" y="10"/>
                      </a:lnTo>
                      <a:lnTo>
                        <a:pt x="94" y="4"/>
                      </a:lnTo>
                      <a:lnTo>
                        <a:pt x="80" y="0"/>
                      </a:lnTo>
                      <a:lnTo>
                        <a:pt x="68" y="0"/>
                      </a:lnTo>
                      <a:lnTo>
                        <a:pt x="68" y="0"/>
                      </a:lnTo>
                      <a:lnTo>
                        <a:pt x="54" y="0"/>
                      </a:lnTo>
                      <a:lnTo>
                        <a:pt x="42" y="4"/>
                      </a:lnTo>
                      <a:lnTo>
                        <a:pt x="30" y="10"/>
                      </a:lnTo>
                      <a:lnTo>
                        <a:pt x="20" y="16"/>
                      </a:lnTo>
                      <a:lnTo>
                        <a:pt x="12" y="26"/>
                      </a:lnTo>
                      <a:lnTo>
                        <a:pt x="6" y="36"/>
                      </a:lnTo>
                      <a:lnTo>
                        <a:pt x="2" y="46"/>
                      </a:lnTo>
                      <a:lnTo>
                        <a:pt x="0" y="58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Freeform 25"/>
                <p:cNvSpPr>
                  <a:spLocks/>
                </p:cNvSpPr>
                <p:nvPr/>
              </p:nvSpPr>
              <p:spPr bwMode="auto">
                <a:xfrm>
                  <a:off x="5818667" y="4830564"/>
                  <a:ext cx="212725" cy="92075"/>
                </a:xfrm>
                <a:custGeom>
                  <a:avLst/>
                  <a:gdLst>
                    <a:gd name="T0" fmla="*/ 0 w 134"/>
                    <a:gd name="T1" fmla="*/ 0 h 58"/>
                    <a:gd name="T2" fmla="*/ 0 w 134"/>
                    <a:gd name="T3" fmla="*/ 0 h 58"/>
                    <a:gd name="T4" fmla="*/ 0 w 134"/>
                    <a:gd name="T5" fmla="*/ 12 h 58"/>
                    <a:gd name="T6" fmla="*/ 4 w 134"/>
                    <a:gd name="T7" fmla="*/ 22 h 58"/>
                    <a:gd name="T8" fmla="*/ 10 w 134"/>
                    <a:gd name="T9" fmla="*/ 32 h 58"/>
                    <a:gd name="T10" fmla="*/ 18 w 134"/>
                    <a:gd name="T11" fmla="*/ 42 h 58"/>
                    <a:gd name="T12" fmla="*/ 28 w 134"/>
                    <a:gd name="T13" fmla="*/ 48 h 58"/>
                    <a:gd name="T14" fmla="*/ 40 w 134"/>
                    <a:gd name="T15" fmla="*/ 54 h 58"/>
                    <a:gd name="T16" fmla="*/ 52 w 134"/>
                    <a:gd name="T17" fmla="*/ 58 h 58"/>
                    <a:gd name="T18" fmla="*/ 66 w 134"/>
                    <a:gd name="T19" fmla="*/ 58 h 58"/>
                    <a:gd name="T20" fmla="*/ 66 w 134"/>
                    <a:gd name="T21" fmla="*/ 58 h 58"/>
                    <a:gd name="T22" fmla="*/ 80 w 134"/>
                    <a:gd name="T23" fmla="*/ 58 h 58"/>
                    <a:gd name="T24" fmla="*/ 92 w 134"/>
                    <a:gd name="T25" fmla="*/ 54 h 58"/>
                    <a:gd name="T26" fmla="*/ 104 w 134"/>
                    <a:gd name="T27" fmla="*/ 48 h 58"/>
                    <a:gd name="T28" fmla="*/ 114 w 134"/>
                    <a:gd name="T29" fmla="*/ 42 h 58"/>
                    <a:gd name="T30" fmla="*/ 122 w 134"/>
                    <a:gd name="T31" fmla="*/ 32 h 58"/>
                    <a:gd name="T32" fmla="*/ 128 w 134"/>
                    <a:gd name="T33" fmla="*/ 22 h 58"/>
                    <a:gd name="T34" fmla="*/ 132 w 134"/>
                    <a:gd name="T35" fmla="*/ 12 h 58"/>
                    <a:gd name="T36" fmla="*/ 134 w 134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4" y="22"/>
                      </a:lnTo>
                      <a:lnTo>
                        <a:pt x="10" y="32"/>
                      </a:lnTo>
                      <a:lnTo>
                        <a:pt x="18" y="42"/>
                      </a:lnTo>
                      <a:lnTo>
                        <a:pt x="28" y="48"/>
                      </a:lnTo>
                      <a:lnTo>
                        <a:pt x="40" y="54"/>
                      </a:lnTo>
                      <a:lnTo>
                        <a:pt x="52" y="58"/>
                      </a:lnTo>
                      <a:lnTo>
                        <a:pt x="66" y="58"/>
                      </a:lnTo>
                      <a:lnTo>
                        <a:pt x="66" y="58"/>
                      </a:lnTo>
                      <a:lnTo>
                        <a:pt x="80" y="58"/>
                      </a:lnTo>
                      <a:lnTo>
                        <a:pt x="92" y="54"/>
                      </a:lnTo>
                      <a:lnTo>
                        <a:pt x="104" y="48"/>
                      </a:lnTo>
                      <a:lnTo>
                        <a:pt x="114" y="42"/>
                      </a:lnTo>
                      <a:lnTo>
                        <a:pt x="122" y="32"/>
                      </a:lnTo>
                      <a:lnTo>
                        <a:pt x="128" y="22"/>
                      </a:lnTo>
                      <a:lnTo>
                        <a:pt x="132" y="12"/>
                      </a:lnTo>
                      <a:lnTo>
                        <a:pt x="134" y="0"/>
                      </a:lnTo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Freeform 26"/>
                <p:cNvSpPr>
                  <a:spLocks/>
                </p:cNvSpPr>
                <p:nvPr/>
              </p:nvSpPr>
              <p:spPr bwMode="auto">
                <a:xfrm>
                  <a:off x="5910742" y="403681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6 h 20"/>
                    <a:gd name="T8" fmla="*/ 16 w 22"/>
                    <a:gd name="T9" fmla="*/ 18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8 w 22"/>
                    <a:gd name="T15" fmla="*/ 18 h 20"/>
                    <a:gd name="T16" fmla="*/ 4 w 22"/>
                    <a:gd name="T17" fmla="*/ 16 h 20"/>
                    <a:gd name="T18" fmla="*/ 2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2 w 22"/>
                    <a:gd name="T25" fmla="*/ 6 h 20"/>
                    <a:gd name="T26" fmla="*/ 4 w 22"/>
                    <a:gd name="T27" fmla="*/ 2 h 20"/>
                    <a:gd name="T28" fmla="*/ 8 w 22"/>
                    <a:gd name="T29" fmla="*/ 0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0 h 20"/>
                    <a:gd name="T36" fmla="*/ 20 w 22"/>
                    <a:gd name="T37" fmla="*/ 2 h 20"/>
                    <a:gd name="T38" fmla="*/ 22 w 22"/>
                    <a:gd name="T39" fmla="*/ 6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6"/>
                      </a:lnTo>
                      <a:lnTo>
                        <a:pt x="16" y="18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8" y="18"/>
                      </a:lnTo>
                      <a:lnTo>
                        <a:pt x="4" y="16"/>
                      </a:lnTo>
                      <a:lnTo>
                        <a:pt x="2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2" y="6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20" y="2"/>
                      </a:lnTo>
                      <a:lnTo>
                        <a:pt x="22" y="6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Freeform 27"/>
                <p:cNvSpPr>
                  <a:spLocks/>
                </p:cNvSpPr>
                <p:nvPr/>
              </p:nvSpPr>
              <p:spPr bwMode="auto">
                <a:xfrm>
                  <a:off x="5901217" y="485596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8 h 20"/>
                    <a:gd name="T8" fmla="*/ 16 w 22"/>
                    <a:gd name="T9" fmla="*/ 20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6 w 22"/>
                    <a:gd name="T15" fmla="*/ 20 h 20"/>
                    <a:gd name="T16" fmla="*/ 4 w 22"/>
                    <a:gd name="T17" fmla="*/ 18 h 20"/>
                    <a:gd name="T18" fmla="*/ 0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0 w 22"/>
                    <a:gd name="T25" fmla="*/ 8 h 20"/>
                    <a:gd name="T26" fmla="*/ 4 w 22"/>
                    <a:gd name="T27" fmla="*/ 4 h 20"/>
                    <a:gd name="T28" fmla="*/ 6 w 22"/>
                    <a:gd name="T29" fmla="*/ 2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2 h 20"/>
                    <a:gd name="T36" fmla="*/ 20 w 22"/>
                    <a:gd name="T37" fmla="*/ 4 h 20"/>
                    <a:gd name="T38" fmla="*/ 22 w 22"/>
                    <a:gd name="T39" fmla="*/ 8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8"/>
                      </a:lnTo>
                      <a:lnTo>
                        <a:pt x="16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6" y="20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2"/>
                      </a:lnTo>
                      <a:lnTo>
                        <a:pt x="20" y="4"/>
                      </a:lnTo>
                      <a:lnTo>
                        <a:pt x="22" y="8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3091" name="TextBox 161"/>
            <p:cNvSpPr txBox="1">
              <a:spLocks noChangeArrowheads="1"/>
            </p:cNvSpPr>
            <p:nvPr/>
          </p:nvSpPr>
          <p:spPr bwMode="auto">
            <a:xfrm rot="2700000">
              <a:off x="7584409" y="2648743"/>
              <a:ext cx="12368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>
                  <a:solidFill>
                    <a:schemeClr val="bg1"/>
                  </a:solidFill>
                </a:rPr>
                <a:t>Your Name</a:t>
              </a:r>
            </a:p>
          </p:txBody>
        </p:sp>
      </p:grpSp>
      <p:grpSp>
        <p:nvGrpSpPr>
          <p:cNvPr id="3081" name="Group 21"/>
          <p:cNvGrpSpPr>
            <a:grpSpLocks/>
          </p:cNvGrpSpPr>
          <p:nvPr/>
        </p:nvGrpSpPr>
        <p:grpSpPr bwMode="auto">
          <a:xfrm>
            <a:off x="2443163" y="4603750"/>
            <a:ext cx="2036762" cy="1273175"/>
            <a:chOff x="2443494" y="4604498"/>
            <a:chExt cx="2036280" cy="1272774"/>
          </a:xfrm>
        </p:grpSpPr>
        <p:sp>
          <p:nvSpPr>
            <p:cNvPr id="206" name="Freeform 5"/>
            <p:cNvSpPr>
              <a:spLocks/>
            </p:cNvSpPr>
            <p:nvPr/>
          </p:nvSpPr>
          <p:spPr bwMode="auto">
            <a:xfrm>
              <a:off x="2443494" y="4604498"/>
              <a:ext cx="2036280" cy="1225164"/>
            </a:xfrm>
            <a:custGeom>
              <a:avLst/>
              <a:gdLst>
                <a:gd name="T0" fmla="*/ 96 w 1592"/>
                <a:gd name="T1" fmla="*/ 934 h 958"/>
                <a:gd name="T2" fmla="*/ 76 w 1592"/>
                <a:gd name="T3" fmla="*/ 932 h 958"/>
                <a:gd name="T4" fmla="*/ 42 w 1592"/>
                <a:gd name="T5" fmla="*/ 918 h 958"/>
                <a:gd name="T6" fmla="*/ 16 w 1592"/>
                <a:gd name="T7" fmla="*/ 892 h 958"/>
                <a:gd name="T8" fmla="*/ 2 w 1592"/>
                <a:gd name="T9" fmla="*/ 856 h 958"/>
                <a:gd name="T10" fmla="*/ 0 w 1592"/>
                <a:gd name="T11" fmla="*/ 98 h 958"/>
                <a:gd name="T12" fmla="*/ 2 w 1592"/>
                <a:gd name="T13" fmla="*/ 78 h 958"/>
                <a:gd name="T14" fmla="*/ 16 w 1592"/>
                <a:gd name="T15" fmla="*/ 44 h 958"/>
                <a:gd name="T16" fmla="*/ 42 w 1592"/>
                <a:gd name="T17" fmla="*/ 18 h 958"/>
                <a:gd name="T18" fmla="*/ 76 w 1592"/>
                <a:gd name="T19" fmla="*/ 2 h 958"/>
                <a:gd name="T20" fmla="*/ 1496 w 1592"/>
                <a:gd name="T21" fmla="*/ 0 h 958"/>
                <a:gd name="T22" fmla="*/ 1516 w 1592"/>
                <a:gd name="T23" fmla="*/ 2 h 958"/>
                <a:gd name="T24" fmla="*/ 1550 w 1592"/>
                <a:gd name="T25" fmla="*/ 18 h 958"/>
                <a:gd name="T26" fmla="*/ 1576 w 1592"/>
                <a:gd name="T27" fmla="*/ 44 h 958"/>
                <a:gd name="T28" fmla="*/ 1590 w 1592"/>
                <a:gd name="T29" fmla="*/ 78 h 958"/>
                <a:gd name="T30" fmla="*/ 1592 w 1592"/>
                <a:gd name="T31" fmla="*/ 742 h 958"/>
                <a:gd name="T32" fmla="*/ 1590 w 1592"/>
                <a:gd name="T33" fmla="*/ 750 h 958"/>
                <a:gd name="T34" fmla="*/ 1584 w 1592"/>
                <a:gd name="T35" fmla="*/ 762 h 958"/>
                <a:gd name="T36" fmla="*/ 1418 w 1592"/>
                <a:gd name="T37" fmla="*/ 928 h 958"/>
                <a:gd name="T38" fmla="*/ 1414 w 1592"/>
                <a:gd name="T39" fmla="*/ 932 h 958"/>
                <a:gd name="T40" fmla="*/ 1400 w 1592"/>
                <a:gd name="T41" fmla="*/ 934 h 958"/>
                <a:gd name="T42" fmla="*/ 1288 w 1592"/>
                <a:gd name="T43" fmla="*/ 934 h 958"/>
                <a:gd name="T44" fmla="*/ 1280 w 1592"/>
                <a:gd name="T45" fmla="*/ 934 h 958"/>
                <a:gd name="T46" fmla="*/ 1272 w 1592"/>
                <a:gd name="T47" fmla="*/ 940 h 958"/>
                <a:gd name="T48" fmla="*/ 1264 w 1592"/>
                <a:gd name="T49" fmla="*/ 950 h 958"/>
                <a:gd name="T50" fmla="*/ 1264 w 1592"/>
                <a:gd name="T51" fmla="*/ 956 h 958"/>
                <a:gd name="T52" fmla="*/ 1262 w 1592"/>
                <a:gd name="T53" fmla="*/ 958 h 958"/>
                <a:gd name="T54" fmla="*/ 186 w 1592"/>
                <a:gd name="T55" fmla="*/ 958 h 958"/>
                <a:gd name="T56" fmla="*/ 180 w 1592"/>
                <a:gd name="T57" fmla="*/ 956 h 958"/>
                <a:gd name="T58" fmla="*/ 174 w 1592"/>
                <a:gd name="T59" fmla="*/ 950 h 958"/>
                <a:gd name="T60" fmla="*/ 156 w 1592"/>
                <a:gd name="T61" fmla="*/ 936 h 958"/>
                <a:gd name="T62" fmla="*/ 144 w 1592"/>
                <a:gd name="T63" fmla="*/ 934 h 958"/>
                <a:gd name="T64" fmla="*/ 142 w 1592"/>
                <a:gd name="T65" fmla="*/ 934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2" h="958">
                  <a:moveTo>
                    <a:pt x="142" y="934"/>
                  </a:moveTo>
                  <a:lnTo>
                    <a:pt x="96" y="934"/>
                  </a:lnTo>
                  <a:lnTo>
                    <a:pt x="96" y="934"/>
                  </a:lnTo>
                  <a:lnTo>
                    <a:pt x="76" y="932"/>
                  </a:lnTo>
                  <a:lnTo>
                    <a:pt x="58" y="926"/>
                  </a:lnTo>
                  <a:lnTo>
                    <a:pt x="42" y="918"/>
                  </a:lnTo>
                  <a:lnTo>
                    <a:pt x="28" y="906"/>
                  </a:lnTo>
                  <a:lnTo>
                    <a:pt x="16" y="892"/>
                  </a:lnTo>
                  <a:lnTo>
                    <a:pt x="8" y="874"/>
                  </a:lnTo>
                  <a:lnTo>
                    <a:pt x="2" y="856"/>
                  </a:lnTo>
                  <a:lnTo>
                    <a:pt x="0" y="83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4"/>
                  </a:lnTo>
                  <a:lnTo>
                    <a:pt x="28" y="30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516" y="2"/>
                  </a:lnTo>
                  <a:lnTo>
                    <a:pt x="1534" y="8"/>
                  </a:lnTo>
                  <a:lnTo>
                    <a:pt x="1550" y="18"/>
                  </a:lnTo>
                  <a:lnTo>
                    <a:pt x="1564" y="30"/>
                  </a:lnTo>
                  <a:lnTo>
                    <a:pt x="1576" y="44"/>
                  </a:lnTo>
                  <a:lnTo>
                    <a:pt x="1584" y="60"/>
                  </a:lnTo>
                  <a:lnTo>
                    <a:pt x="1590" y="78"/>
                  </a:lnTo>
                  <a:lnTo>
                    <a:pt x="1592" y="98"/>
                  </a:lnTo>
                  <a:lnTo>
                    <a:pt x="1592" y="742"/>
                  </a:lnTo>
                  <a:lnTo>
                    <a:pt x="1592" y="742"/>
                  </a:lnTo>
                  <a:lnTo>
                    <a:pt x="1590" y="750"/>
                  </a:lnTo>
                  <a:lnTo>
                    <a:pt x="1588" y="756"/>
                  </a:lnTo>
                  <a:lnTo>
                    <a:pt x="1584" y="762"/>
                  </a:lnTo>
                  <a:lnTo>
                    <a:pt x="1584" y="762"/>
                  </a:lnTo>
                  <a:lnTo>
                    <a:pt x="1418" y="928"/>
                  </a:lnTo>
                  <a:lnTo>
                    <a:pt x="1418" y="928"/>
                  </a:lnTo>
                  <a:lnTo>
                    <a:pt x="1414" y="932"/>
                  </a:lnTo>
                  <a:lnTo>
                    <a:pt x="1408" y="934"/>
                  </a:lnTo>
                  <a:lnTo>
                    <a:pt x="1400" y="934"/>
                  </a:lnTo>
                  <a:lnTo>
                    <a:pt x="1292" y="934"/>
                  </a:lnTo>
                  <a:lnTo>
                    <a:pt x="1288" y="934"/>
                  </a:lnTo>
                  <a:lnTo>
                    <a:pt x="1288" y="934"/>
                  </a:lnTo>
                  <a:lnTo>
                    <a:pt x="1280" y="934"/>
                  </a:lnTo>
                  <a:lnTo>
                    <a:pt x="1276" y="936"/>
                  </a:lnTo>
                  <a:lnTo>
                    <a:pt x="1272" y="940"/>
                  </a:lnTo>
                  <a:lnTo>
                    <a:pt x="1268" y="942"/>
                  </a:lnTo>
                  <a:lnTo>
                    <a:pt x="1264" y="950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2" y="958"/>
                  </a:lnTo>
                  <a:lnTo>
                    <a:pt x="186" y="958"/>
                  </a:lnTo>
                  <a:lnTo>
                    <a:pt x="186" y="958"/>
                  </a:lnTo>
                  <a:lnTo>
                    <a:pt x="184" y="958"/>
                  </a:lnTo>
                  <a:lnTo>
                    <a:pt x="180" y="956"/>
                  </a:lnTo>
                  <a:lnTo>
                    <a:pt x="180" y="956"/>
                  </a:lnTo>
                  <a:lnTo>
                    <a:pt x="174" y="950"/>
                  </a:lnTo>
                  <a:lnTo>
                    <a:pt x="166" y="942"/>
                  </a:lnTo>
                  <a:lnTo>
                    <a:pt x="156" y="936"/>
                  </a:lnTo>
                  <a:lnTo>
                    <a:pt x="150" y="934"/>
                  </a:lnTo>
                  <a:lnTo>
                    <a:pt x="144" y="934"/>
                  </a:lnTo>
                  <a:lnTo>
                    <a:pt x="144" y="934"/>
                  </a:lnTo>
                  <a:lnTo>
                    <a:pt x="142" y="934"/>
                  </a:lnTo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 dirty="0">
                <a:latin typeface="+mn-lt"/>
                <a:cs typeface="+mn-cs"/>
              </a:endParaRPr>
            </a:p>
          </p:txBody>
        </p:sp>
        <p:grpSp>
          <p:nvGrpSpPr>
            <p:cNvPr id="207" name="Group 206"/>
            <p:cNvGrpSpPr/>
            <p:nvPr/>
          </p:nvGrpSpPr>
          <p:grpSpPr>
            <a:xfrm>
              <a:off x="2533348" y="4680002"/>
              <a:ext cx="1094884" cy="736745"/>
              <a:chOff x="1638323" y="1196752"/>
              <a:chExt cx="1358900" cy="914400"/>
            </a:xfrm>
            <a:gradFill flip="none" rotWithShape="1">
              <a:gsLst>
                <a:gs pos="63000">
                  <a:srgbClr val="C3922E"/>
                </a:gs>
                <a:gs pos="83000">
                  <a:srgbClr val="EED688"/>
                </a:gs>
                <a:gs pos="23000">
                  <a:srgbClr val="FFFBCC"/>
                </a:gs>
                <a:gs pos="0">
                  <a:srgbClr val="FBC926"/>
                </a:gs>
                <a:gs pos="95000">
                  <a:srgbClr val="FFFBCC"/>
                </a:gs>
              </a:gsLst>
              <a:lin ang="5400000" scaled="1"/>
              <a:tileRect/>
            </a:gradFill>
          </p:grpSpPr>
          <p:sp>
            <p:nvSpPr>
              <p:cNvPr id="209" name="Rounded Rectangle 208"/>
              <p:cNvSpPr/>
              <p:nvPr/>
            </p:nvSpPr>
            <p:spPr>
              <a:xfrm>
                <a:off x="1638323" y="1196752"/>
                <a:ext cx="1358900" cy="914400"/>
              </a:xfrm>
              <a:prstGeom prst="roundRect">
                <a:avLst>
                  <a:gd name="adj" fmla="val 22482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400"/>
              </a:p>
            </p:txBody>
          </p:sp>
          <p:grpSp>
            <p:nvGrpSpPr>
              <p:cNvPr id="210" name="Group 209"/>
              <p:cNvGrpSpPr/>
              <p:nvPr/>
            </p:nvGrpSpPr>
            <p:grpSpPr>
              <a:xfrm>
                <a:off x="1638323" y="1196752"/>
                <a:ext cx="1358900" cy="914400"/>
                <a:chOff x="5243992" y="4008239"/>
                <a:chExt cx="1358900" cy="914400"/>
              </a:xfrm>
              <a:grpFill/>
            </p:grpSpPr>
            <p:sp>
              <p:nvSpPr>
                <p:cNvPr id="211" name="Freeform 11"/>
                <p:cNvSpPr>
                  <a:spLocks/>
                </p:cNvSpPr>
                <p:nvPr/>
              </p:nvSpPr>
              <p:spPr bwMode="auto">
                <a:xfrm>
                  <a:off x="5243992" y="4008239"/>
                  <a:ext cx="1355725" cy="914400"/>
                </a:xfrm>
                <a:custGeom>
                  <a:avLst/>
                  <a:gdLst>
                    <a:gd name="T0" fmla="*/ 854 w 854"/>
                    <a:gd name="T1" fmla="*/ 450 h 576"/>
                    <a:gd name="T2" fmla="*/ 850 w 854"/>
                    <a:gd name="T3" fmla="*/ 474 h 576"/>
                    <a:gd name="T4" fmla="*/ 842 w 854"/>
                    <a:gd name="T5" fmla="*/ 498 h 576"/>
                    <a:gd name="T6" fmla="*/ 830 w 854"/>
                    <a:gd name="T7" fmla="*/ 520 h 576"/>
                    <a:gd name="T8" fmla="*/ 812 w 854"/>
                    <a:gd name="T9" fmla="*/ 538 h 576"/>
                    <a:gd name="T10" fmla="*/ 790 w 854"/>
                    <a:gd name="T11" fmla="*/ 554 h 576"/>
                    <a:gd name="T12" fmla="*/ 766 w 854"/>
                    <a:gd name="T13" fmla="*/ 566 h 576"/>
                    <a:gd name="T14" fmla="*/ 740 w 854"/>
                    <a:gd name="T15" fmla="*/ 572 h 576"/>
                    <a:gd name="T16" fmla="*/ 710 w 854"/>
                    <a:gd name="T17" fmla="*/ 576 h 576"/>
                    <a:gd name="T18" fmla="*/ 144 w 854"/>
                    <a:gd name="T19" fmla="*/ 576 h 576"/>
                    <a:gd name="T20" fmla="*/ 114 w 854"/>
                    <a:gd name="T21" fmla="*/ 572 h 576"/>
                    <a:gd name="T22" fmla="*/ 88 w 854"/>
                    <a:gd name="T23" fmla="*/ 566 h 576"/>
                    <a:gd name="T24" fmla="*/ 64 w 854"/>
                    <a:gd name="T25" fmla="*/ 554 h 576"/>
                    <a:gd name="T26" fmla="*/ 42 w 854"/>
                    <a:gd name="T27" fmla="*/ 538 h 576"/>
                    <a:gd name="T28" fmla="*/ 26 w 854"/>
                    <a:gd name="T29" fmla="*/ 520 h 576"/>
                    <a:gd name="T30" fmla="*/ 12 w 854"/>
                    <a:gd name="T31" fmla="*/ 498 h 576"/>
                    <a:gd name="T32" fmla="*/ 4 w 854"/>
                    <a:gd name="T33" fmla="*/ 474 h 576"/>
                    <a:gd name="T34" fmla="*/ 0 w 854"/>
                    <a:gd name="T35" fmla="*/ 450 h 576"/>
                    <a:gd name="T36" fmla="*/ 0 w 854"/>
                    <a:gd name="T37" fmla="*/ 126 h 576"/>
                    <a:gd name="T38" fmla="*/ 4 w 854"/>
                    <a:gd name="T39" fmla="*/ 100 h 576"/>
                    <a:gd name="T40" fmla="*/ 12 w 854"/>
                    <a:gd name="T41" fmla="*/ 76 h 576"/>
                    <a:gd name="T42" fmla="*/ 26 w 854"/>
                    <a:gd name="T43" fmla="*/ 54 h 576"/>
                    <a:gd name="T44" fmla="*/ 42 w 854"/>
                    <a:gd name="T45" fmla="*/ 36 h 576"/>
                    <a:gd name="T46" fmla="*/ 64 w 854"/>
                    <a:gd name="T47" fmla="*/ 20 h 576"/>
                    <a:gd name="T48" fmla="*/ 88 w 854"/>
                    <a:gd name="T49" fmla="*/ 10 h 576"/>
                    <a:gd name="T50" fmla="*/ 114 w 854"/>
                    <a:gd name="T51" fmla="*/ 2 h 576"/>
                    <a:gd name="T52" fmla="*/ 144 w 854"/>
                    <a:gd name="T53" fmla="*/ 0 h 576"/>
                    <a:gd name="T54" fmla="*/ 710 w 854"/>
                    <a:gd name="T55" fmla="*/ 0 h 576"/>
                    <a:gd name="T56" fmla="*/ 740 w 854"/>
                    <a:gd name="T57" fmla="*/ 2 h 576"/>
                    <a:gd name="T58" fmla="*/ 766 w 854"/>
                    <a:gd name="T59" fmla="*/ 10 h 576"/>
                    <a:gd name="T60" fmla="*/ 790 w 854"/>
                    <a:gd name="T61" fmla="*/ 20 h 576"/>
                    <a:gd name="T62" fmla="*/ 812 w 854"/>
                    <a:gd name="T63" fmla="*/ 36 h 576"/>
                    <a:gd name="T64" fmla="*/ 830 w 854"/>
                    <a:gd name="T65" fmla="*/ 54 h 576"/>
                    <a:gd name="T66" fmla="*/ 842 w 854"/>
                    <a:gd name="T67" fmla="*/ 76 h 576"/>
                    <a:gd name="T68" fmla="*/ 850 w 854"/>
                    <a:gd name="T69" fmla="*/ 100 h 576"/>
                    <a:gd name="T70" fmla="*/ 854 w 854"/>
                    <a:gd name="T71" fmla="*/ 126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854" h="576">
                      <a:moveTo>
                        <a:pt x="854" y="450"/>
                      </a:moveTo>
                      <a:lnTo>
                        <a:pt x="854" y="450"/>
                      </a:lnTo>
                      <a:lnTo>
                        <a:pt x="854" y="462"/>
                      </a:lnTo>
                      <a:lnTo>
                        <a:pt x="850" y="474"/>
                      </a:lnTo>
                      <a:lnTo>
                        <a:pt x="848" y="486"/>
                      </a:lnTo>
                      <a:lnTo>
                        <a:pt x="842" y="498"/>
                      </a:lnTo>
                      <a:lnTo>
                        <a:pt x="836" y="510"/>
                      </a:lnTo>
                      <a:lnTo>
                        <a:pt x="830" y="520"/>
                      </a:lnTo>
                      <a:lnTo>
                        <a:pt x="822" y="530"/>
                      </a:lnTo>
                      <a:lnTo>
                        <a:pt x="812" y="538"/>
                      </a:lnTo>
                      <a:lnTo>
                        <a:pt x="802" y="546"/>
                      </a:lnTo>
                      <a:lnTo>
                        <a:pt x="790" y="554"/>
                      </a:lnTo>
                      <a:lnTo>
                        <a:pt x="780" y="560"/>
                      </a:lnTo>
                      <a:lnTo>
                        <a:pt x="766" y="566"/>
                      </a:lnTo>
                      <a:lnTo>
                        <a:pt x="754" y="570"/>
                      </a:lnTo>
                      <a:lnTo>
                        <a:pt x="740" y="572"/>
                      </a:lnTo>
                      <a:lnTo>
                        <a:pt x="726" y="574"/>
                      </a:lnTo>
                      <a:lnTo>
                        <a:pt x="710" y="576"/>
                      </a:lnTo>
                      <a:lnTo>
                        <a:pt x="144" y="576"/>
                      </a:lnTo>
                      <a:lnTo>
                        <a:pt x="144" y="576"/>
                      </a:lnTo>
                      <a:lnTo>
                        <a:pt x="128" y="574"/>
                      </a:lnTo>
                      <a:lnTo>
                        <a:pt x="114" y="572"/>
                      </a:lnTo>
                      <a:lnTo>
                        <a:pt x="102" y="570"/>
                      </a:lnTo>
                      <a:lnTo>
                        <a:pt x="88" y="566"/>
                      </a:lnTo>
                      <a:lnTo>
                        <a:pt x="76" y="560"/>
                      </a:lnTo>
                      <a:lnTo>
                        <a:pt x="64" y="554"/>
                      </a:lnTo>
                      <a:lnTo>
                        <a:pt x="52" y="546"/>
                      </a:lnTo>
                      <a:lnTo>
                        <a:pt x="42" y="538"/>
                      </a:lnTo>
                      <a:lnTo>
                        <a:pt x="34" y="530"/>
                      </a:lnTo>
                      <a:lnTo>
                        <a:pt x="26" y="520"/>
                      </a:lnTo>
                      <a:lnTo>
                        <a:pt x="18" y="510"/>
                      </a:lnTo>
                      <a:lnTo>
                        <a:pt x="12" y="498"/>
                      </a:lnTo>
                      <a:lnTo>
                        <a:pt x="8" y="486"/>
                      </a:lnTo>
                      <a:lnTo>
                        <a:pt x="4" y="474"/>
                      </a:lnTo>
                      <a:lnTo>
                        <a:pt x="2" y="462"/>
                      </a:lnTo>
                      <a:lnTo>
                        <a:pt x="0" y="450"/>
                      </a:lnTo>
                      <a:lnTo>
                        <a:pt x="0" y="126"/>
                      </a:lnTo>
                      <a:lnTo>
                        <a:pt x="0" y="126"/>
                      </a:lnTo>
                      <a:lnTo>
                        <a:pt x="2" y="112"/>
                      </a:lnTo>
                      <a:lnTo>
                        <a:pt x="4" y="100"/>
                      </a:lnTo>
                      <a:lnTo>
                        <a:pt x="8" y="88"/>
                      </a:lnTo>
                      <a:lnTo>
                        <a:pt x="12" y="76"/>
                      </a:lnTo>
                      <a:lnTo>
                        <a:pt x="18" y="66"/>
                      </a:lnTo>
                      <a:lnTo>
                        <a:pt x="26" y="54"/>
                      </a:lnTo>
                      <a:lnTo>
                        <a:pt x="34" y="46"/>
                      </a:lnTo>
                      <a:lnTo>
                        <a:pt x="42" y="36"/>
                      </a:lnTo>
                      <a:lnTo>
                        <a:pt x="52" y="28"/>
                      </a:lnTo>
                      <a:lnTo>
                        <a:pt x="64" y="20"/>
                      </a:lnTo>
                      <a:lnTo>
                        <a:pt x="76" y="14"/>
                      </a:lnTo>
                      <a:lnTo>
                        <a:pt x="88" y="10"/>
                      </a:lnTo>
                      <a:lnTo>
                        <a:pt x="102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4" y="0"/>
                      </a:lnTo>
                      <a:lnTo>
                        <a:pt x="710" y="0"/>
                      </a:lnTo>
                      <a:lnTo>
                        <a:pt x="710" y="0"/>
                      </a:lnTo>
                      <a:lnTo>
                        <a:pt x="726" y="0"/>
                      </a:lnTo>
                      <a:lnTo>
                        <a:pt x="740" y="2"/>
                      </a:lnTo>
                      <a:lnTo>
                        <a:pt x="754" y="6"/>
                      </a:lnTo>
                      <a:lnTo>
                        <a:pt x="766" y="10"/>
                      </a:lnTo>
                      <a:lnTo>
                        <a:pt x="780" y="14"/>
                      </a:lnTo>
                      <a:lnTo>
                        <a:pt x="790" y="20"/>
                      </a:lnTo>
                      <a:lnTo>
                        <a:pt x="802" y="28"/>
                      </a:lnTo>
                      <a:lnTo>
                        <a:pt x="812" y="36"/>
                      </a:lnTo>
                      <a:lnTo>
                        <a:pt x="822" y="46"/>
                      </a:lnTo>
                      <a:lnTo>
                        <a:pt x="830" y="54"/>
                      </a:lnTo>
                      <a:lnTo>
                        <a:pt x="836" y="66"/>
                      </a:lnTo>
                      <a:lnTo>
                        <a:pt x="842" y="76"/>
                      </a:lnTo>
                      <a:lnTo>
                        <a:pt x="848" y="88"/>
                      </a:lnTo>
                      <a:lnTo>
                        <a:pt x="850" y="100"/>
                      </a:lnTo>
                      <a:lnTo>
                        <a:pt x="854" y="112"/>
                      </a:lnTo>
                      <a:lnTo>
                        <a:pt x="854" y="126"/>
                      </a:lnTo>
                      <a:lnTo>
                        <a:pt x="854" y="450"/>
                      </a:lnTo>
                      <a:close/>
                    </a:path>
                  </a:pathLst>
                </a:custGeom>
                <a:grpFill/>
                <a:ln w="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Freeform 12"/>
                <p:cNvSpPr>
                  <a:spLocks/>
                </p:cNvSpPr>
                <p:nvPr/>
              </p:nvSpPr>
              <p:spPr bwMode="auto">
                <a:xfrm>
                  <a:off x="5602767" y="4008239"/>
                  <a:ext cx="635000" cy="95250"/>
                </a:xfrm>
                <a:custGeom>
                  <a:avLst/>
                  <a:gdLst>
                    <a:gd name="T0" fmla="*/ 400 w 400"/>
                    <a:gd name="T1" fmla="*/ 60 h 60"/>
                    <a:gd name="T2" fmla="*/ 400 w 400"/>
                    <a:gd name="T3" fmla="*/ 60 h 60"/>
                    <a:gd name="T4" fmla="*/ 378 w 400"/>
                    <a:gd name="T5" fmla="*/ 46 h 60"/>
                    <a:gd name="T6" fmla="*/ 356 w 400"/>
                    <a:gd name="T7" fmla="*/ 34 h 60"/>
                    <a:gd name="T8" fmla="*/ 332 w 400"/>
                    <a:gd name="T9" fmla="*/ 24 h 60"/>
                    <a:gd name="T10" fmla="*/ 306 w 400"/>
                    <a:gd name="T11" fmla="*/ 16 h 60"/>
                    <a:gd name="T12" fmla="*/ 280 w 400"/>
                    <a:gd name="T13" fmla="*/ 8 h 60"/>
                    <a:gd name="T14" fmla="*/ 254 w 400"/>
                    <a:gd name="T15" fmla="*/ 4 h 60"/>
                    <a:gd name="T16" fmla="*/ 228 w 400"/>
                    <a:gd name="T17" fmla="*/ 0 h 60"/>
                    <a:gd name="T18" fmla="*/ 200 w 400"/>
                    <a:gd name="T19" fmla="*/ 0 h 60"/>
                    <a:gd name="T20" fmla="*/ 200 w 400"/>
                    <a:gd name="T21" fmla="*/ 0 h 60"/>
                    <a:gd name="T22" fmla="*/ 172 w 400"/>
                    <a:gd name="T23" fmla="*/ 0 h 60"/>
                    <a:gd name="T24" fmla="*/ 144 w 400"/>
                    <a:gd name="T25" fmla="*/ 4 h 60"/>
                    <a:gd name="T26" fmla="*/ 118 w 400"/>
                    <a:gd name="T27" fmla="*/ 8 h 60"/>
                    <a:gd name="T28" fmla="*/ 92 w 400"/>
                    <a:gd name="T29" fmla="*/ 16 h 60"/>
                    <a:gd name="T30" fmla="*/ 66 w 400"/>
                    <a:gd name="T31" fmla="*/ 24 h 60"/>
                    <a:gd name="T32" fmla="*/ 44 w 400"/>
                    <a:gd name="T33" fmla="*/ 34 h 60"/>
                    <a:gd name="T34" fmla="*/ 20 w 400"/>
                    <a:gd name="T35" fmla="*/ 46 h 60"/>
                    <a:gd name="T36" fmla="*/ 0 w 400"/>
                    <a:gd name="T3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0" h="60">
                      <a:moveTo>
                        <a:pt x="400" y="60"/>
                      </a:moveTo>
                      <a:lnTo>
                        <a:pt x="400" y="60"/>
                      </a:lnTo>
                      <a:lnTo>
                        <a:pt x="378" y="46"/>
                      </a:lnTo>
                      <a:lnTo>
                        <a:pt x="356" y="34"/>
                      </a:lnTo>
                      <a:lnTo>
                        <a:pt x="332" y="24"/>
                      </a:lnTo>
                      <a:lnTo>
                        <a:pt x="306" y="16"/>
                      </a:lnTo>
                      <a:lnTo>
                        <a:pt x="280" y="8"/>
                      </a:lnTo>
                      <a:lnTo>
                        <a:pt x="254" y="4"/>
                      </a:lnTo>
                      <a:lnTo>
                        <a:pt x="228" y="0"/>
                      </a:lnTo>
                      <a:lnTo>
                        <a:pt x="200" y="0"/>
                      </a:lnTo>
                      <a:lnTo>
                        <a:pt x="200" y="0"/>
                      </a:lnTo>
                      <a:lnTo>
                        <a:pt x="172" y="0"/>
                      </a:lnTo>
                      <a:lnTo>
                        <a:pt x="144" y="4"/>
                      </a:lnTo>
                      <a:lnTo>
                        <a:pt x="118" y="8"/>
                      </a:lnTo>
                      <a:lnTo>
                        <a:pt x="92" y="16"/>
                      </a:lnTo>
                      <a:lnTo>
                        <a:pt x="66" y="24"/>
                      </a:lnTo>
                      <a:lnTo>
                        <a:pt x="44" y="34"/>
                      </a:lnTo>
                      <a:lnTo>
                        <a:pt x="20" y="46"/>
                      </a:lnTo>
                      <a:lnTo>
                        <a:pt x="0" y="6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Freeform 13"/>
                <p:cNvSpPr>
                  <a:spLocks/>
                </p:cNvSpPr>
                <p:nvPr/>
              </p:nvSpPr>
              <p:spPr bwMode="auto">
                <a:xfrm>
                  <a:off x="6323492" y="4179689"/>
                  <a:ext cx="114300" cy="260350"/>
                </a:xfrm>
                <a:custGeom>
                  <a:avLst/>
                  <a:gdLst>
                    <a:gd name="T0" fmla="*/ 72 w 72"/>
                    <a:gd name="T1" fmla="*/ 164 h 164"/>
                    <a:gd name="T2" fmla="*/ 72 w 72"/>
                    <a:gd name="T3" fmla="*/ 164 h 164"/>
                    <a:gd name="T4" fmla="*/ 70 w 72"/>
                    <a:gd name="T5" fmla="*/ 140 h 164"/>
                    <a:gd name="T6" fmla="*/ 66 w 72"/>
                    <a:gd name="T7" fmla="*/ 118 h 164"/>
                    <a:gd name="T8" fmla="*/ 58 w 72"/>
                    <a:gd name="T9" fmla="*/ 96 h 164"/>
                    <a:gd name="T10" fmla="*/ 50 w 72"/>
                    <a:gd name="T11" fmla="*/ 76 h 164"/>
                    <a:gd name="T12" fmla="*/ 40 w 72"/>
                    <a:gd name="T13" fmla="*/ 56 h 164"/>
                    <a:gd name="T14" fmla="*/ 28 w 72"/>
                    <a:gd name="T15" fmla="*/ 36 h 164"/>
                    <a:gd name="T16" fmla="*/ 16 w 72"/>
                    <a:gd name="T17" fmla="*/ 16 h 164"/>
                    <a:gd name="T18" fmla="*/ 0 w 72"/>
                    <a:gd name="T19" fmla="*/ 0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4">
                      <a:moveTo>
                        <a:pt x="72" y="164"/>
                      </a:moveTo>
                      <a:lnTo>
                        <a:pt x="72" y="164"/>
                      </a:lnTo>
                      <a:lnTo>
                        <a:pt x="70" y="140"/>
                      </a:lnTo>
                      <a:lnTo>
                        <a:pt x="66" y="118"/>
                      </a:lnTo>
                      <a:lnTo>
                        <a:pt x="58" y="96"/>
                      </a:lnTo>
                      <a:lnTo>
                        <a:pt x="50" y="76"/>
                      </a:lnTo>
                      <a:lnTo>
                        <a:pt x="40" y="56"/>
                      </a:lnTo>
                      <a:lnTo>
                        <a:pt x="28" y="36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Freeform 14"/>
                <p:cNvSpPr>
                  <a:spLocks/>
                </p:cNvSpPr>
                <p:nvPr/>
              </p:nvSpPr>
              <p:spPr bwMode="auto">
                <a:xfrm>
                  <a:off x="5399567" y="4494014"/>
                  <a:ext cx="133350" cy="273050"/>
                </a:xfrm>
                <a:custGeom>
                  <a:avLst/>
                  <a:gdLst>
                    <a:gd name="T0" fmla="*/ 84 w 84"/>
                    <a:gd name="T1" fmla="*/ 172 h 172"/>
                    <a:gd name="T2" fmla="*/ 84 w 84"/>
                    <a:gd name="T3" fmla="*/ 172 h 172"/>
                    <a:gd name="T4" fmla="*/ 66 w 84"/>
                    <a:gd name="T5" fmla="*/ 154 h 172"/>
                    <a:gd name="T6" fmla="*/ 52 w 84"/>
                    <a:gd name="T7" fmla="*/ 134 h 172"/>
                    <a:gd name="T8" fmla="*/ 38 w 84"/>
                    <a:gd name="T9" fmla="*/ 114 h 172"/>
                    <a:gd name="T10" fmla="*/ 26 w 84"/>
                    <a:gd name="T11" fmla="*/ 94 h 172"/>
                    <a:gd name="T12" fmla="*/ 16 w 84"/>
                    <a:gd name="T13" fmla="*/ 72 h 172"/>
                    <a:gd name="T14" fmla="*/ 8 w 84"/>
                    <a:gd name="T15" fmla="*/ 48 h 172"/>
                    <a:gd name="T16" fmla="*/ 4 w 84"/>
                    <a:gd name="T17" fmla="*/ 24 h 172"/>
                    <a:gd name="T18" fmla="*/ 0 w 84"/>
                    <a:gd name="T19" fmla="*/ 0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4" h="172">
                      <a:moveTo>
                        <a:pt x="84" y="172"/>
                      </a:moveTo>
                      <a:lnTo>
                        <a:pt x="84" y="172"/>
                      </a:lnTo>
                      <a:lnTo>
                        <a:pt x="66" y="154"/>
                      </a:lnTo>
                      <a:lnTo>
                        <a:pt x="52" y="134"/>
                      </a:lnTo>
                      <a:lnTo>
                        <a:pt x="38" y="114"/>
                      </a:lnTo>
                      <a:lnTo>
                        <a:pt x="26" y="94"/>
                      </a:lnTo>
                      <a:lnTo>
                        <a:pt x="16" y="72"/>
                      </a:lnTo>
                      <a:lnTo>
                        <a:pt x="8" y="48"/>
                      </a:lnTo>
                      <a:lnTo>
                        <a:pt x="4" y="2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Freeform 15"/>
                <p:cNvSpPr>
                  <a:spLocks/>
                </p:cNvSpPr>
                <p:nvPr/>
              </p:nvSpPr>
              <p:spPr bwMode="auto">
                <a:xfrm>
                  <a:off x="5612292" y="4830564"/>
                  <a:ext cx="612775" cy="92075"/>
                </a:xfrm>
                <a:custGeom>
                  <a:avLst/>
                  <a:gdLst>
                    <a:gd name="T0" fmla="*/ 386 w 386"/>
                    <a:gd name="T1" fmla="*/ 0 h 58"/>
                    <a:gd name="T2" fmla="*/ 386 w 386"/>
                    <a:gd name="T3" fmla="*/ 0 h 58"/>
                    <a:gd name="T4" fmla="*/ 366 w 386"/>
                    <a:gd name="T5" fmla="*/ 14 h 58"/>
                    <a:gd name="T6" fmla="*/ 342 w 386"/>
                    <a:gd name="T7" fmla="*/ 24 h 58"/>
                    <a:gd name="T8" fmla="*/ 320 w 386"/>
                    <a:gd name="T9" fmla="*/ 34 h 58"/>
                    <a:gd name="T10" fmla="*/ 296 w 386"/>
                    <a:gd name="T11" fmla="*/ 42 h 58"/>
                    <a:gd name="T12" fmla="*/ 272 w 386"/>
                    <a:gd name="T13" fmla="*/ 48 h 58"/>
                    <a:gd name="T14" fmla="*/ 246 w 386"/>
                    <a:gd name="T15" fmla="*/ 54 h 58"/>
                    <a:gd name="T16" fmla="*/ 220 w 386"/>
                    <a:gd name="T17" fmla="*/ 56 h 58"/>
                    <a:gd name="T18" fmla="*/ 194 w 386"/>
                    <a:gd name="T19" fmla="*/ 58 h 58"/>
                    <a:gd name="T20" fmla="*/ 194 w 386"/>
                    <a:gd name="T21" fmla="*/ 58 h 58"/>
                    <a:gd name="T22" fmla="*/ 166 w 386"/>
                    <a:gd name="T23" fmla="*/ 56 h 58"/>
                    <a:gd name="T24" fmla="*/ 140 w 386"/>
                    <a:gd name="T25" fmla="*/ 54 h 58"/>
                    <a:gd name="T26" fmla="*/ 116 w 386"/>
                    <a:gd name="T27" fmla="*/ 48 h 58"/>
                    <a:gd name="T28" fmla="*/ 90 w 386"/>
                    <a:gd name="T29" fmla="*/ 42 h 58"/>
                    <a:gd name="T30" fmla="*/ 66 w 386"/>
                    <a:gd name="T31" fmla="*/ 34 h 58"/>
                    <a:gd name="T32" fmla="*/ 44 w 386"/>
                    <a:gd name="T33" fmla="*/ 24 h 58"/>
                    <a:gd name="T34" fmla="*/ 22 w 386"/>
                    <a:gd name="T35" fmla="*/ 14 h 58"/>
                    <a:gd name="T36" fmla="*/ 0 w 386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86" h="58">
                      <a:moveTo>
                        <a:pt x="386" y="0"/>
                      </a:moveTo>
                      <a:lnTo>
                        <a:pt x="386" y="0"/>
                      </a:lnTo>
                      <a:lnTo>
                        <a:pt x="366" y="14"/>
                      </a:lnTo>
                      <a:lnTo>
                        <a:pt x="342" y="24"/>
                      </a:lnTo>
                      <a:lnTo>
                        <a:pt x="320" y="34"/>
                      </a:lnTo>
                      <a:lnTo>
                        <a:pt x="296" y="42"/>
                      </a:lnTo>
                      <a:lnTo>
                        <a:pt x="272" y="48"/>
                      </a:lnTo>
                      <a:lnTo>
                        <a:pt x="246" y="54"/>
                      </a:lnTo>
                      <a:lnTo>
                        <a:pt x="220" y="56"/>
                      </a:lnTo>
                      <a:lnTo>
                        <a:pt x="194" y="58"/>
                      </a:lnTo>
                      <a:lnTo>
                        <a:pt x="194" y="58"/>
                      </a:lnTo>
                      <a:lnTo>
                        <a:pt x="166" y="56"/>
                      </a:lnTo>
                      <a:lnTo>
                        <a:pt x="140" y="54"/>
                      </a:lnTo>
                      <a:lnTo>
                        <a:pt x="116" y="48"/>
                      </a:lnTo>
                      <a:lnTo>
                        <a:pt x="90" y="42"/>
                      </a:lnTo>
                      <a:lnTo>
                        <a:pt x="66" y="34"/>
                      </a:lnTo>
                      <a:lnTo>
                        <a:pt x="44" y="24"/>
                      </a:lnTo>
                      <a:lnTo>
                        <a:pt x="22" y="1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Freeform 16"/>
                <p:cNvSpPr>
                  <a:spLocks/>
                </p:cNvSpPr>
                <p:nvPr/>
              </p:nvSpPr>
              <p:spPr bwMode="auto">
                <a:xfrm>
                  <a:off x="6307617" y="4503539"/>
                  <a:ext cx="130175" cy="263525"/>
                </a:xfrm>
                <a:custGeom>
                  <a:avLst/>
                  <a:gdLst>
                    <a:gd name="T0" fmla="*/ 82 w 82"/>
                    <a:gd name="T1" fmla="*/ 0 h 166"/>
                    <a:gd name="T2" fmla="*/ 82 w 82"/>
                    <a:gd name="T3" fmla="*/ 0 h 166"/>
                    <a:gd name="T4" fmla="*/ 78 w 82"/>
                    <a:gd name="T5" fmla="*/ 24 h 166"/>
                    <a:gd name="T6" fmla="*/ 72 w 82"/>
                    <a:gd name="T7" fmla="*/ 46 h 166"/>
                    <a:gd name="T8" fmla="*/ 64 w 82"/>
                    <a:gd name="T9" fmla="*/ 68 h 166"/>
                    <a:gd name="T10" fmla="*/ 56 w 82"/>
                    <a:gd name="T11" fmla="*/ 90 h 166"/>
                    <a:gd name="T12" fmla="*/ 44 w 82"/>
                    <a:gd name="T13" fmla="*/ 110 h 166"/>
                    <a:gd name="T14" fmla="*/ 30 w 82"/>
                    <a:gd name="T15" fmla="*/ 130 h 166"/>
                    <a:gd name="T16" fmla="*/ 16 w 82"/>
                    <a:gd name="T17" fmla="*/ 148 h 166"/>
                    <a:gd name="T18" fmla="*/ 0 w 82"/>
                    <a:gd name="T19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166">
                      <a:moveTo>
                        <a:pt x="82" y="0"/>
                      </a:moveTo>
                      <a:lnTo>
                        <a:pt x="82" y="0"/>
                      </a:lnTo>
                      <a:lnTo>
                        <a:pt x="78" y="24"/>
                      </a:lnTo>
                      <a:lnTo>
                        <a:pt x="72" y="46"/>
                      </a:lnTo>
                      <a:lnTo>
                        <a:pt x="64" y="68"/>
                      </a:lnTo>
                      <a:lnTo>
                        <a:pt x="56" y="90"/>
                      </a:lnTo>
                      <a:lnTo>
                        <a:pt x="44" y="110"/>
                      </a:lnTo>
                      <a:lnTo>
                        <a:pt x="30" y="130"/>
                      </a:lnTo>
                      <a:lnTo>
                        <a:pt x="16" y="148"/>
                      </a:lnTo>
                      <a:lnTo>
                        <a:pt x="0" y="166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Freeform 17"/>
                <p:cNvSpPr>
                  <a:spLocks/>
                </p:cNvSpPr>
                <p:nvPr/>
              </p:nvSpPr>
              <p:spPr bwMode="auto">
                <a:xfrm>
                  <a:off x="5399567" y="4179689"/>
                  <a:ext cx="114300" cy="257175"/>
                </a:xfrm>
                <a:custGeom>
                  <a:avLst/>
                  <a:gdLst>
                    <a:gd name="T0" fmla="*/ 72 w 72"/>
                    <a:gd name="T1" fmla="*/ 0 h 162"/>
                    <a:gd name="T2" fmla="*/ 72 w 72"/>
                    <a:gd name="T3" fmla="*/ 0 h 162"/>
                    <a:gd name="T4" fmla="*/ 58 w 72"/>
                    <a:gd name="T5" fmla="*/ 16 h 162"/>
                    <a:gd name="T6" fmla="*/ 44 w 72"/>
                    <a:gd name="T7" fmla="*/ 36 h 162"/>
                    <a:gd name="T8" fmla="*/ 32 w 72"/>
                    <a:gd name="T9" fmla="*/ 54 h 162"/>
                    <a:gd name="T10" fmla="*/ 22 w 72"/>
                    <a:gd name="T11" fmla="*/ 74 h 162"/>
                    <a:gd name="T12" fmla="*/ 14 w 72"/>
                    <a:gd name="T13" fmla="*/ 96 h 162"/>
                    <a:gd name="T14" fmla="*/ 8 w 72"/>
                    <a:gd name="T15" fmla="*/ 116 h 162"/>
                    <a:gd name="T16" fmla="*/ 4 w 72"/>
                    <a:gd name="T17" fmla="*/ 140 h 162"/>
                    <a:gd name="T18" fmla="*/ 0 w 72"/>
                    <a:gd name="T19" fmla="*/ 162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2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58" y="16"/>
                      </a:lnTo>
                      <a:lnTo>
                        <a:pt x="44" y="36"/>
                      </a:lnTo>
                      <a:lnTo>
                        <a:pt x="32" y="54"/>
                      </a:lnTo>
                      <a:lnTo>
                        <a:pt x="22" y="74"/>
                      </a:lnTo>
                      <a:lnTo>
                        <a:pt x="14" y="96"/>
                      </a:lnTo>
                      <a:lnTo>
                        <a:pt x="8" y="116"/>
                      </a:lnTo>
                      <a:lnTo>
                        <a:pt x="4" y="140"/>
                      </a:lnTo>
                      <a:lnTo>
                        <a:pt x="0" y="162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Freeform 18"/>
                <p:cNvSpPr>
                  <a:spLocks/>
                </p:cNvSpPr>
                <p:nvPr/>
              </p:nvSpPr>
              <p:spPr bwMode="auto">
                <a:xfrm>
                  <a:off x="5742467" y="4601964"/>
                  <a:ext cx="361950" cy="228600"/>
                </a:xfrm>
                <a:custGeom>
                  <a:avLst/>
                  <a:gdLst>
                    <a:gd name="T0" fmla="*/ 228 w 228"/>
                    <a:gd name="T1" fmla="*/ 0 h 144"/>
                    <a:gd name="T2" fmla="*/ 228 w 228"/>
                    <a:gd name="T3" fmla="*/ 0 h 144"/>
                    <a:gd name="T4" fmla="*/ 220 w 228"/>
                    <a:gd name="T5" fmla="*/ 30 h 144"/>
                    <a:gd name="T6" fmla="*/ 210 w 228"/>
                    <a:gd name="T7" fmla="*/ 58 h 144"/>
                    <a:gd name="T8" fmla="*/ 198 w 228"/>
                    <a:gd name="T9" fmla="*/ 84 h 144"/>
                    <a:gd name="T10" fmla="*/ 184 w 228"/>
                    <a:gd name="T11" fmla="*/ 104 h 144"/>
                    <a:gd name="T12" fmla="*/ 168 w 228"/>
                    <a:gd name="T13" fmla="*/ 122 h 144"/>
                    <a:gd name="T14" fmla="*/ 150 w 228"/>
                    <a:gd name="T15" fmla="*/ 134 h 144"/>
                    <a:gd name="T16" fmla="*/ 142 w 228"/>
                    <a:gd name="T17" fmla="*/ 138 h 144"/>
                    <a:gd name="T18" fmla="*/ 132 w 228"/>
                    <a:gd name="T19" fmla="*/ 142 h 144"/>
                    <a:gd name="T20" fmla="*/ 124 w 228"/>
                    <a:gd name="T21" fmla="*/ 144 h 144"/>
                    <a:gd name="T22" fmla="*/ 114 w 228"/>
                    <a:gd name="T23" fmla="*/ 144 h 144"/>
                    <a:gd name="T24" fmla="*/ 114 w 228"/>
                    <a:gd name="T25" fmla="*/ 144 h 144"/>
                    <a:gd name="T26" fmla="*/ 104 w 228"/>
                    <a:gd name="T27" fmla="*/ 144 h 144"/>
                    <a:gd name="T28" fmla="*/ 94 w 228"/>
                    <a:gd name="T29" fmla="*/ 142 h 144"/>
                    <a:gd name="T30" fmla="*/ 86 w 228"/>
                    <a:gd name="T31" fmla="*/ 138 h 144"/>
                    <a:gd name="T32" fmla="*/ 76 w 228"/>
                    <a:gd name="T33" fmla="*/ 134 h 144"/>
                    <a:gd name="T34" fmla="*/ 60 w 228"/>
                    <a:gd name="T35" fmla="*/ 122 h 144"/>
                    <a:gd name="T36" fmla="*/ 44 w 228"/>
                    <a:gd name="T37" fmla="*/ 104 h 144"/>
                    <a:gd name="T38" fmla="*/ 30 w 228"/>
                    <a:gd name="T39" fmla="*/ 84 h 144"/>
                    <a:gd name="T40" fmla="*/ 18 w 228"/>
                    <a:gd name="T41" fmla="*/ 58 h 144"/>
                    <a:gd name="T42" fmla="*/ 8 w 228"/>
                    <a:gd name="T43" fmla="*/ 30 h 144"/>
                    <a:gd name="T44" fmla="*/ 0 w 228"/>
                    <a:gd name="T45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28" h="144">
                      <a:moveTo>
                        <a:pt x="228" y="0"/>
                      </a:moveTo>
                      <a:lnTo>
                        <a:pt x="228" y="0"/>
                      </a:lnTo>
                      <a:lnTo>
                        <a:pt x="220" y="30"/>
                      </a:lnTo>
                      <a:lnTo>
                        <a:pt x="210" y="58"/>
                      </a:lnTo>
                      <a:lnTo>
                        <a:pt x="198" y="84"/>
                      </a:lnTo>
                      <a:lnTo>
                        <a:pt x="184" y="104"/>
                      </a:lnTo>
                      <a:lnTo>
                        <a:pt x="168" y="122"/>
                      </a:lnTo>
                      <a:lnTo>
                        <a:pt x="150" y="134"/>
                      </a:lnTo>
                      <a:lnTo>
                        <a:pt x="142" y="138"/>
                      </a:lnTo>
                      <a:lnTo>
                        <a:pt x="132" y="142"/>
                      </a:lnTo>
                      <a:lnTo>
                        <a:pt x="124" y="144"/>
                      </a:lnTo>
                      <a:lnTo>
                        <a:pt x="114" y="144"/>
                      </a:lnTo>
                      <a:lnTo>
                        <a:pt x="114" y="144"/>
                      </a:lnTo>
                      <a:lnTo>
                        <a:pt x="104" y="144"/>
                      </a:lnTo>
                      <a:lnTo>
                        <a:pt x="94" y="142"/>
                      </a:lnTo>
                      <a:lnTo>
                        <a:pt x="86" y="138"/>
                      </a:lnTo>
                      <a:lnTo>
                        <a:pt x="76" y="134"/>
                      </a:lnTo>
                      <a:lnTo>
                        <a:pt x="60" y="122"/>
                      </a:lnTo>
                      <a:lnTo>
                        <a:pt x="44" y="104"/>
                      </a:lnTo>
                      <a:lnTo>
                        <a:pt x="30" y="84"/>
                      </a:lnTo>
                      <a:lnTo>
                        <a:pt x="18" y="58"/>
                      </a:lnTo>
                      <a:lnTo>
                        <a:pt x="8" y="3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Freeform 19"/>
                <p:cNvSpPr>
                  <a:spLocks/>
                </p:cNvSpPr>
                <p:nvPr/>
              </p:nvSpPr>
              <p:spPr bwMode="auto">
                <a:xfrm>
                  <a:off x="5739292" y="4103489"/>
                  <a:ext cx="368300" cy="247650"/>
                </a:xfrm>
                <a:custGeom>
                  <a:avLst/>
                  <a:gdLst>
                    <a:gd name="T0" fmla="*/ 0 w 232"/>
                    <a:gd name="T1" fmla="*/ 156 h 156"/>
                    <a:gd name="T2" fmla="*/ 0 w 232"/>
                    <a:gd name="T3" fmla="*/ 156 h 156"/>
                    <a:gd name="T4" fmla="*/ 8 w 232"/>
                    <a:gd name="T5" fmla="*/ 122 h 156"/>
                    <a:gd name="T6" fmla="*/ 18 w 232"/>
                    <a:gd name="T7" fmla="*/ 92 h 156"/>
                    <a:gd name="T8" fmla="*/ 30 w 232"/>
                    <a:gd name="T9" fmla="*/ 66 h 156"/>
                    <a:gd name="T10" fmla="*/ 44 w 232"/>
                    <a:gd name="T11" fmla="*/ 44 h 156"/>
                    <a:gd name="T12" fmla="*/ 60 w 232"/>
                    <a:gd name="T13" fmla="*/ 24 h 156"/>
                    <a:gd name="T14" fmla="*/ 78 w 232"/>
                    <a:gd name="T15" fmla="*/ 12 h 156"/>
                    <a:gd name="T16" fmla="*/ 86 w 232"/>
                    <a:gd name="T17" fmla="*/ 6 h 156"/>
                    <a:gd name="T18" fmla="*/ 96 w 232"/>
                    <a:gd name="T19" fmla="*/ 2 h 156"/>
                    <a:gd name="T20" fmla="*/ 106 w 232"/>
                    <a:gd name="T21" fmla="*/ 0 h 156"/>
                    <a:gd name="T22" fmla="*/ 116 w 232"/>
                    <a:gd name="T23" fmla="*/ 0 h 156"/>
                    <a:gd name="T24" fmla="*/ 116 w 232"/>
                    <a:gd name="T25" fmla="*/ 0 h 156"/>
                    <a:gd name="T26" fmla="*/ 126 w 232"/>
                    <a:gd name="T27" fmla="*/ 0 h 156"/>
                    <a:gd name="T28" fmla="*/ 136 w 232"/>
                    <a:gd name="T29" fmla="*/ 2 h 156"/>
                    <a:gd name="T30" fmla="*/ 146 w 232"/>
                    <a:gd name="T31" fmla="*/ 6 h 156"/>
                    <a:gd name="T32" fmla="*/ 154 w 232"/>
                    <a:gd name="T33" fmla="*/ 12 h 156"/>
                    <a:gd name="T34" fmla="*/ 172 w 232"/>
                    <a:gd name="T35" fmla="*/ 26 h 156"/>
                    <a:gd name="T36" fmla="*/ 188 w 232"/>
                    <a:gd name="T37" fmla="*/ 44 h 156"/>
                    <a:gd name="T38" fmla="*/ 202 w 232"/>
                    <a:gd name="T39" fmla="*/ 66 h 156"/>
                    <a:gd name="T40" fmla="*/ 214 w 232"/>
                    <a:gd name="T41" fmla="*/ 94 h 156"/>
                    <a:gd name="T42" fmla="*/ 224 w 232"/>
                    <a:gd name="T43" fmla="*/ 122 h 156"/>
                    <a:gd name="T44" fmla="*/ 232 w 232"/>
                    <a:gd name="T45" fmla="*/ 156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32" h="156">
                      <a:moveTo>
                        <a:pt x="0" y="156"/>
                      </a:moveTo>
                      <a:lnTo>
                        <a:pt x="0" y="156"/>
                      </a:lnTo>
                      <a:lnTo>
                        <a:pt x="8" y="122"/>
                      </a:lnTo>
                      <a:lnTo>
                        <a:pt x="18" y="92"/>
                      </a:lnTo>
                      <a:lnTo>
                        <a:pt x="30" y="66"/>
                      </a:lnTo>
                      <a:lnTo>
                        <a:pt x="44" y="44"/>
                      </a:lnTo>
                      <a:lnTo>
                        <a:pt x="60" y="24"/>
                      </a:lnTo>
                      <a:lnTo>
                        <a:pt x="78" y="12"/>
                      </a:lnTo>
                      <a:lnTo>
                        <a:pt x="86" y="6"/>
                      </a:lnTo>
                      <a:lnTo>
                        <a:pt x="96" y="2"/>
                      </a:lnTo>
                      <a:lnTo>
                        <a:pt x="106" y="0"/>
                      </a:lnTo>
                      <a:lnTo>
                        <a:pt x="116" y="0"/>
                      </a:lnTo>
                      <a:lnTo>
                        <a:pt x="116" y="0"/>
                      </a:lnTo>
                      <a:lnTo>
                        <a:pt x="126" y="0"/>
                      </a:lnTo>
                      <a:lnTo>
                        <a:pt x="136" y="2"/>
                      </a:lnTo>
                      <a:lnTo>
                        <a:pt x="146" y="6"/>
                      </a:lnTo>
                      <a:lnTo>
                        <a:pt x="154" y="12"/>
                      </a:lnTo>
                      <a:lnTo>
                        <a:pt x="172" y="26"/>
                      </a:lnTo>
                      <a:lnTo>
                        <a:pt x="188" y="44"/>
                      </a:lnTo>
                      <a:lnTo>
                        <a:pt x="202" y="66"/>
                      </a:lnTo>
                      <a:lnTo>
                        <a:pt x="214" y="94"/>
                      </a:lnTo>
                      <a:lnTo>
                        <a:pt x="224" y="122"/>
                      </a:lnTo>
                      <a:lnTo>
                        <a:pt x="232" y="156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Freeform 20"/>
                <p:cNvSpPr>
                  <a:spLocks/>
                </p:cNvSpPr>
                <p:nvPr/>
              </p:nvSpPr>
              <p:spPr bwMode="auto">
                <a:xfrm>
                  <a:off x="5243992" y="4319389"/>
                  <a:ext cx="542925" cy="317500"/>
                </a:xfrm>
                <a:custGeom>
                  <a:avLst/>
                  <a:gdLst>
                    <a:gd name="T0" fmla="*/ 0 w 342"/>
                    <a:gd name="T1" fmla="*/ 0 h 200"/>
                    <a:gd name="T2" fmla="*/ 196 w 342"/>
                    <a:gd name="T3" fmla="*/ 0 h 200"/>
                    <a:gd name="T4" fmla="*/ 266 w 342"/>
                    <a:gd name="T5" fmla="*/ 0 h 200"/>
                    <a:gd name="T6" fmla="*/ 266 w 342"/>
                    <a:gd name="T7" fmla="*/ 0 h 200"/>
                    <a:gd name="T8" fmla="*/ 282 w 342"/>
                    <a:gd name="T9" fmla="*/ 2 h 200"/>
                    <a:gd name="T10" fmla="*/ 296 w 342"/>
                    <a:gd name="T11" fmla="*/ 8 h 200"/>
                    <a:gd name="T12" fmla="*/ 308 w 342"/>
                    <a:gd name="T13" fmla="*/ 16 h 200"/>
                    <a:gd name="T14" fmla="*/ 320 w 342"/>
                    <a:gd name="T15" fmla="*/ 28 h 200"/>
                    <a:gd name="T16" fmla="*/ 330 w 342"/>
                    <a:gd name="T17" fmla="*/ 44 h 200"/>
                    <a:gd name="T18" fmla="*/ 336 w 342"/>
                    <a:gd name="T19" fmla="*/ 60 h 200"/>
                    <a:gd name="T20" fmla="*/ 340 w 342"/>
                    <a:gd name="T21" fmla="*/ 80 h 200"/>
                    <a:gd name="T22" fmla="*/ 342 w 342"/>
                    <a:gd name="T23" fmla="*/ 100 h 200"/>
                    <a:gd name="T24" fmla="*/ 342 w 342"/>
                    <a:gd name="T25" fmla="*/ 100 h 200"/>
                    <a:gd name="T26" fmla="*/ 342 w 342"/>
                    <a:gd name="T27" fmla="*/ 100 h 200"/>
                    <a:gd name="T28" fmla="*/ 340 w 342"/>
                    <a:gd name="T29" fmla="*/ 120 h 200"/>
                    <a:gd name="T30" fmla="*/ 336 w 342"/>
                    <a:gd name="T31" fmla="*/ 140 h 200"/>
                    <a:gd name="T32" fmla="*/ 330 w 342"/>
                    <a:gd name="T33" fmla="*/ 156 h 200"/>
                    <a:gd name="T34" fmla="*/ 320 w 342"/>
                    <a:gd name="T35" fmla="*/ 172 h 200"/>
                    <a:gd name="T36" fmla="*/ 308 w 342"/>
                    <a:gd name="T37" fmla="*/ 184 h 200"/>
                    <a:gd name="T38" fmla="*/ 296 w 342"/>
                    <a:gd name="T39" fmla="*/ 194 h 200"/>
                    <a:gd name="T40" fmla="*/ 282 w 342"/>
                    <a:gd name="T41" fmla="*/ 198 h 200"/>
                    <a:gd name="T42" fmla="*/ 266 w 342"/>
                    <a:gd name="T43" fmla="*/ 200 h 200"/>
                    <a:gd name="T44" fmla="*/ 196 w 342"/>
                    <a:gd name="T45" fmla="*/ 200 h 200"/>
                    <a:gd name="T46" fmla="*/ 0 w 342"/>
                    <a:gd name="T47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0" y="0"/>
                      </a:moveTo>
                      <a:lnTo>
                        <a:pt x="196" y="0"/>
                      </a:lnTo>
                      <a:lnTo>
                        <a:pt x="266" y="0"/>
                      </a:lnTo>
                      <a:lnTo>
                        <a:pt x="266" y="0"/>
                      </a:lnTo>
                      <a:lnTo>
                        <a:pt x="282" y="2"/>
                      </a:lnTo>
                      <a:lnTo>
                        <a:pt x="296" y="8"/>
                      </a:lnTo>
                      <a:lnTo>
                        <a:pt x="308" y="16"/>
                      </a:lnTo>
                      <a:lnTo>
                        <a:pt x="320" y="28"/>
                      </a:lnTo>
                      <a:lnTo>
                        <a:pt x="330" y="44"/>
                      </a:lnTo>
                      <a:lnTo>
                        <a:pt x="336" y="60"/>
                      </a:lnTo>
                      <a:lnTo>
                        <a:pt x="340" y="8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0" y="120"/>
                      </a:lnTo>
                      <a:lnTo>
                        <a:pt x="336" y="140"/>
                      </a:lnTo>
                      <a:lnTo>
                        <a:pt x="330" y="156"/>
                      </a:lnTo>
                      <a:lnTo>
                        <a:pt x="320" y="172"/>
                      </a:lnTo>
                      <a:lnTo>
                        <a:pt x="308" y="184"/>
                      </a:lnTo>
                      <a:lnTo>
                        <a:pt x="296" y="194"/>
                      </a:lnTo>
                      <a:lnTo>
                        <a:pt x="282" y="198"/>
                      </a:lnTo>
                      <a:lnTo>
                        <a:pt x="266" y="200"/>
                      </a:lnTo>
                      <a:lnTo>
                        <a:pt x="196" y="200"/>
                      </a:lnTo>
                      <a:lnTo>
                        <a:pt x="0" y="20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Freeform 21"/>
                <p:cNvSpPr>
                  <a:spLocks/>
                </p:cNvSpPr>
                <p:nvPr/>
              </p:nvSpPr>
              <p:spPr bwMode="auto">
                <a:xfrm>
                  <a:off x="6059967" y="4319389"/>
                  <a:ext cx="542925" cy="317500"/>
                </a:xfrm>
                <a:custGeom>
                  <a:avLst/>
                  <a:gdLst>
                    <a:gd name="T0" fmla="*/ 342 w 342"/>
                    <a:gd name="T1" fmla="*/ 200 h 200"/>
                    <a:gd name="T2" fmla="*/ 146 w 342"/>
                    <a:gd name="T3" fmla="*/ 200 h 200"/>
                    <a:gd name="T4" fmla="*/ 76 w 342"/>
                    <a:gd name="T5" fmla="*/ 200 h 200"/>
                    <a:gd name="T6" fmla="*/ 76 w 342"/>
                    <a:gd name="T7" fmla="*/ 200 h 200"/>
                    <a:gd name="T8" fmla="*/ 60 w 342"/>
                    <a:gd name="T9" fmla="*/ 198 h 200"/>
                    <a:gd name="T10" fmla="*/ 46 w 342"/>
                    <a:gd name="T11" fmla="*/ 194 h 200"/>
                    <a:gd name="T12" fmla="*/ 34 w 342"/>
                    <a:gd name="T13" fmla="*/ 184 h 200"/>
                    <a:gd name="T14" fmla="*/ 22 w 342"/>
                    <a:gd name="T15" fmla="*/ 172 h 200"/>
                    <a:gd name="T16" fmla="*/ 12 w 342"/>
                    <a:gd name="T17" fmla="*/ 156 h 200"/>
                    <a:gd name="T18" fmla="*/ 6 w 342"/>
                    <a:gd name="T19" fmla="*/ 140 h 200"/>
                    <a:gd name="T20" fmla="*/ 2 w 342"/>
                    <a:gd name="T21" fmla="*/ 120 h 200"/>
                    <a:gd name="T22" fmla="*/ 0 w 342"/>
                    <a:gd name="T23" fmla="*/ 100 h 200"/>
                    <a:gd name="T24" fmla="*/ 0 w 342"/>
                    <a:gd name="T25" fmla="*/ 100 h 200"/>
                    <a:gd name="T26" fmla="*/ 0 w 342"/>
                    <a:gd name="T27" fmla="*/ 100 h 200"/>
                    <a:gd name="T28" fmla="*/ 2 w 342"/>
                    <a:gd name="T29" fmla="*/ 80 h 200"/>
                    <a:gd name="T30" fmla="*/ 6 w 342"/>
                    <a:gd name="T31" fmla="*/ 60 h 200"/>
                    <a:gd name="T32" fmla="*/ 12 w 342"/>
                    <a:gd name="T33" fmla="*/ 44 h 200"/>
                    <a:gd name="T34" fmla="*/ 22 w 342"/>
                    <a:gd name="T35" fmla="*/ 28 h 200"/>
                    <a:gd name="T36" fmla="*/ 34 w 342"/>
                    <a:gd name="T37" fmla="*/ 16 h 200"/>
                    <a:gd name="T38" fmla="*/ 46 w 342"/>
                    <a:gd name="T39" fmla="*/ 8 h 200"/>
                    <a:gd name="T40" fmla="*/ 60 w 342"/>
                    <a:gd name="T41" fmla="*/ 2 h 200"/>
                    <a:gd name="T42" fmla="*/ 76 w 342"/>
                    <a:gd name="T43" fmla="*/ 0 h 200"/>
                    <a:gd name="T44" fmla="*/ 146 w 342"/>
                    <a:gd name="T45" fmla="*/ 0 h 200"/>
                    <a:gd name="T46" fmla="*/ 342 w 342"/>
                    <a:gd name="T47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342" y="200"/>
                      </a:moveTo>
                      <a:lnTo>
                        <a:pt x="146" y="200"/>
                      </a:lnTo>
                      <a:lnTo>
                        <a:pt x="76" y="200"/>
                      </a:lnTo>
                      <a:lnTo>
                        <a:pt x="76" y="200"/>
                      </a:lnTo>
                      <a:lnTo>
                        <a:pt x="60" y="198"/>
                      </a:lnTo>
                      <a:lnTo>
                        <a:pt x="46" y="194"/>
                      </a:lnTo>
                      <a:lnTo>
                        <a:pt x="34" y="184"/>
                      </a:lnTo>
                      <a:lnTo>
                        <a:pt x="22" y="172"/>
                      </a:lnTo>
                      <a:lnTo>
                        <a:pt x="12" y="156"/>
                      </a:lnTo>
                      <a:lnTo>
                        <a:pt x="6" y="140"/>
                      </a:lnTo>
                      <a:lnTo>
                        <a:pt x="2" y="12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2" y="80"/>
                      </a:lnTo>
                      <a:lnTo>
                        <a:pt x="6" y="60"/>
                      </a:lnTo>
                      <a:lnTo>
                        <a:pt x="12" y="44"/>
                      </a:lnTo>
                      <a:lnTo>
                        <a:pt x="22" y="28"/>
                      </a:lnTo>
                      <a:lnTo>
                        <a:pt x="34" y="16"/>
                      </a:lnTo>
                      <a:lnTo>
                        <a:pt x="46" y="8"/>
                      </a:lnTo>
                      <a:lnTo>
                        <a:pt x="60" y="2"/>
                      </a:lnTo>
                      <a:lnTo>
                        <a:pt x="76" y="0"/>
                      </a:lnTo>
                      <a:lnTo>
                        <a:pt x="146" y="0"/>
                      </a:lnTo>
                      <a:lnTo>
                        <a:pt x="342" y="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Line 22"/>
                <p:cNvSpPr>
                  <a:spLocks noChangeShapeType="1"/>
                </p:cNvSpPr>
                <p:nvPr/>
              </p:nvSpPr>
              <p:spPr bwMode="auto">
                <a:xfrm>
                  <a:off x="5278917" y="4103489"/>
                  <a:ext cx="1285875" cy="0"/>
                </a:xfrm>
                <a:prstGeom prst="line">
                  <a:avLst/>
                </a:prstGeom>
                <a:grpFill/>
                <a:ln w="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Line 23"/>
                <p:cNvSpPr>
                  <a:spLocks noChangeShapeType="1"/>
                </p:cNvSpPr>
                <p:nvPr/>
              </p:nvSpPr>
              <p:spPr bwMode="auto">
                <a:xfrm>
                  <a:off x="5288442" y="4830564"/>
                  <a:ext cx="1276350" cy="0"/>
                </a:xfrm>
                <a:prstGeom prst="line">
                  <a:avLst/>
                </a:prstGeom>
                <a:grpFill/>
                <a:ln w="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Freeform 24"/>
                <p:cNvSpPr>
                  <a:spLocks/>
                </p:cNvSpPr>
                <p:nvPr/>
              </p:nvSpPr>
              <p:spPr bwMode="auto">
                <a:xfrm>
                  <a:off x="5821842" y="4008239"/>
                  <a:ext cx="212725" cy="92075"/>
                </a:xfrm>
                <a:custGeom>
                  <a:avLst/>
                  <a:gdLst>
                    <a:gd name="T0" fmla="*/ 134 w 134"/>
                    <a:gd name="T1" fmla="*/ 58 h 58"/>
                    <a:gd name="T2" fmla="*/ 134 w 134"/>
                    <a:gd name="T3" fmla="*/ 58 h 58"/>
                    <a:gd name="T4" fmla="*/ 132 w 134"/>
                    <a:gd name="T5" fmla="*/ 46 h 58"/>
                    <a:gd name="T6" fmla="*/ 130 w 134"/>
                    <a:gd name="T7" fmla="*/ 36 h 58"/>
                    <a:gd name="T8" fmla="*/ 122 w 134"/>
                    <a:gd name="T9" fmla="*/ 26 h 58"/>
                    <a:gd name="T10" fmla="*/ 114 w 134"/>
                    <a:gd name="T11" fmla="*/ 16 h 58"/>
                    <a:gd name="T12" fmla="*/ 104 w 134"/>
                    <a:gd name="T13" fmla="*/ 10 h 58"/>
                    <a:gd name="T14" fmla="*/ 94 w 134"/>
                    <a:gd name="T15" fmla="*/ 4 h 58"/>
                    <a:gd name="T16" fmla="*/ 80 w 134"/>
                    <a:gd name="T17" fmla="*/ 0 h 58"/>
                    <a:gd name="T18" fmla="*/ 68 w 134"/>
                    <a:gd name="T19" fmla="*/ 0 h 58"/>
                    <a:gd name="T20" fmla="*/ 68 w 134"/>
                    <a:gd name="T21" fmla="*/ 0 h 58"/>
                    <a:gd name="T22" fmla="*/ 54 w 134"/>
                    <a:gd name="T23" fmla="*/ 0 h 58"/>
                    <a:gd name="T24" fmla="*/ 42 w 134"/>
                    <a:gd name="T25" fmla="*/ 4 h 58"/>
                    <a:gd name="T26" fmla="*/ 30 w 134"/>
                    <a:gd name="T27" fmla="*/ 10 h 58"/>
                    <a:gd name="T28" fmla="*/ 20 w 134"/>
                    <a:gd name="T29" fmla="*/ 16 h 58"/>
                    <a:gd name="T30" fmla="*/ 12 w 134"/>
                    <a:gd name="T31" fmla="*/ 26 h 58"/>
                    <a:gd name="T32" fmla="*/ 6 w 134"/>
                    <a:gd name="T33" fmla="*/ 36 h 58"/>
                    <a:gd name="T34" fmla="*/ 2 w 134"/>
                    <a:gd name="T35" fmla="*/ 46 h 58"/>
                    <a:gd name="T36" fmla="*/ 0 w 134"/>
                    <a:gd name="T3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134" y="58"/>
                      </a:moveTo>
                      <a:lnTo>
                        <a:pt x="134" y="58"/>
                      </a:lnTo>
                      <a:lnTo>
                        <a:pt x="132" y="46"/>
                      </a:lnTo>
                      <a:lnTo>
                        <a:pt x="130" y="36"/>
                      </a:lnTo>
                      <a:lnTo>
                        <a:pt x="122" y="26"/>
                      </a:lnTo>
                      <a:lnTo>
                        <a:pt x="114" y="16"/>
                      </a:lnTo>
                      <a:lnTo>
                        <a:pt x="104" y="10"/>
                      </a:lnTo>
                      <a:lnTo>
                        <a:pt x="94" y="4"/>
                      </a:lnTo>
                      <a:lnTo>
                        <a:pt x="80" y="0"/>
                      </a:lnTo>
                      <a:lnTo>
                        <a:pt x="68" y="0"/>
                      </a:lnTo>
                      <a:lnTo>
                        <a:pt x="68" y="0"/>
                      </a:lnTo>
                      <a:lnTo>
                        <a:pt x="54" y="0"/>
                      </a:lnTo>
                      <a:lnTo>
                        <a:pt x="42" y="4"/>
                      </a:lnTo>
                      <a:lnTo>
                        <a:pt x="30" y="10"/>
                      </a:lnTo>
                      <a:lnTo>
                        <a:pt x="20" y="16"/>
                      </a:lnTo>
                      <a:lnTo>
                        <a:pt x="12" y="26"/>
                      </a:lnTo>
                      <a:lnTo>
                        <a:pt x="6" y="36"/>
                      </a:lnTo>
                      <a:lnTo>
                        <a:pt x="2" y="46"/>
                      </a:lnTo>
                      <a:lnTo>
                        <a:pt x="0" y="58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Freeform 25"/>
                <p:cNvSpPr>
                  <a:spLocks/>
                </p:cNvSpPr>
                <p:nvPr/>
              </p:nvSpPr>
              <p:spPr bwMode="auto">
                <a:xfrm>
                  <a:off x="5818667" y="4830564"/>
                  <a:ext cx="212725" cy="92075"/>
                </a:xfrm>
                <a:custGeom>
                  <a:avLst/>
                  <a:gdLst>
                    <a:gd name="T0" fmla="*/ 0 w 134"/>
                    <a:gd name="T1" fmla="*/ 0 h 58"/>
                    <a:gd name="T2" fmla="*/ 0 w 134"/>
                    <a:gd name="T3" fmla="*/ 0 h 58"/>
                    <a:gd name="T4" fmla="*/ 0 w 134"/>
                    <a:gd name="T5" fmla="*/ 12 h 58"/>
                    <a:gd name="T6" fmla="*/ 4 w 134"/>
                    <a:gd name="T7" fmla="*/ 22 h 58"/>
                    <a:gd name="T8" fmla="*/ 10 w 134"/>
                    <a:gd name="T9" fmla="*/ 32 h 58"/>
                    <a:gd name="T10" fmla="*/ 18 w 134"/>
                    <a:gd name="T11" fmla="*/ 42 h 58"/>
                    <a:gd name="T12" fmla="*/ 28 w 134"/>
                    <a:gd name="T13" fmla="*/ 48 h 58"/>
                    <a:gd name="T14" fmla="*/ 40 w 134"/>
                    <a:gd name="T15" fmla="*/ 54 h 58"/>
                    <a:gd name="T16" fmla="*/ 52 w 134"/>
                    <a:gd name="T17" fmla="*/ 58 h 58"/>
                    <a:gd name="T18" fmla="*/ 66 w 134"/>
                    <a:gd name="T19" fmla="*/ 58 h 58"/>
                    <a:gd name="T20" fmla="*/ 66 w 134"/>
                    <a:gd name="T21" fmla="*/ 58 h 58"/>
                    <a:gd name="T22" fmla="*/ 80 w 134"/>
                    <a:gd name="T23" fmla="*/ 58 h 58"/>
                    <a:gd name="T24" fmla="*/ 92 w 134"/>
                    <a:gd name="T25" fmla="*/ 54 h 58"/>
                    <a:gd name="T26" fmla="*/ 104 w 134"/>
                    <a:gd name="T27" fmla="*/ 48 h 58"/>
                    <a:gd name="T28" fmla="*/ 114 w 134"/>
                    <a:gd name="T29" fmla="*/ 42 h 58"/>
                    <a:gd name="T30" fmla="*/ 122 w 134"/>
                    <a:gd name="T31" fmla="*/ 32 h 58"/>
                    <a:gd name="T32" fmla="*/ 128 w 134"/>
                    <a:gd name="T33" fmla="*/ 22 h 58"/>
                    <a:gd name="T34" fmla="*/ 132 w 134"/>
                    <a:gd name="T35" fmla="*/ 12 h 58"/>
                    <a:gd name="T36" fmla="*/ 134 w 134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4" y="22"/>
                      </a:lnTo>
                      <a:lnTo>
                        <a:pt x="10" y="32"/>
                      </a:lnTo>
                      <a:lnTo>
                        <a:pt x="18" y="42"/>
                      </a:lnTo>
                      <a:lnTo>
                        <a:pt x="28" y="48"/>
                      </a:lnTo>
                      <a:lnTo>
                        <a:pt x="40" y="54"/>
                      </a:lnTo>
                      <a:lnTo>
                        <a:pt x="52" y="58"/>
                      </a:lnTo>
                      <a:lnTo>
                        <a:pt x="66" y="58"/>
                      </a:lnTo>
                      <a:lnTo>
                        <a:pt x="66" y="58"/>
                      </a:lnTo>
                      <a:lnTo>
                        <a:pt x="80" y="58"/>
                      </a:lnTo>
                      <a:lnTo>
                        <a:pt x="92" y="54"/>
                      </a:lnTo>
                      <a:lnTo>
                        <a:pt x="104" y="48"/>
                      </a:lnTo>
                      <a:lnTo>
                        <a:pt x="114" y="42"/>
                      </a:lnTo>
                      <a:lnTo>
                        <a:pt x="122" y="32"/>
                      </a:lnTo>
                      <a:lnTo>
                        <a:pt x="128" y="22"/>
                      </a:lnTo>
                      <a:lnTo>
                        <a:pt x="132" y="12"/>
                      </a:lnTo>
                      <a:lnTo>
                        <a:pt x="134" y="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Freeform 26"/>
                <p:cNvSpPr>
                  <a:spLocks/>
                </p:cNvSpPr>
                <p:nvPr/>
              </p:nvSpPr>
              <p:spPr bwMode="auto">
                <a:xfrm>
                  <a:off x="5910742" y="403681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6 h 20"/>
                    <a:gd name="T8" fmla="*/ 16 w 22"/>
                    <a:gd name="T9" fmla="*/ 18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8 w 22"/>
                    <a:gd name="T15" fmla="*/ 18 h 20"/>
                    <a:gd name="T16" fmla="*/ 4 w 22"/>
                    <a:gd name="T17" fmla="*/ 16 h 20"/>
                    <a:gd name="T18" fmla="*/ 2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2 w 22"/>
                    <a:gd name="T25" fmla="*/ 6 h 20"/>
                    <a:gd name="T26" fmla="*/ 4 w 22"/>
                    <a:gd name="T27" fmla="*/ 2 h 20"/>
                    <a:gd name="T28" fmla="*/ 8 w 22"/>
                    <a:gd name="T29" fmla="*/ 0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0 h 20"/>
                    <a:gd name="T36" fmla="*/ 20 w 22"/>
                    <a:gd name="T37" fmla="*/ 2 h 20"/>
                    <a:gd name="T38" fmla="*/ 22 w 22"/>
                    <a:gd name="T39" fmla="*/ 6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6"/>
                      </a:lnTo>
                      <a:lnTo>
                        <a:pt x="16" y="18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8" y="18"/>
                      </a:lnTo>
                      <a:lnTo>
                        <a:pt x="4" y="16"/>
                      </a:lnTo>
                      <a:lnTo>
                        <a:pt x="2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2" y="6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20" y="2"/>
                      </a:lnTo>
                      <a:lnTo>
                        <a:pt x="22" y="6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Freeform 27"/>
                <p:cNvSpPr>
                  <a:spLocks/>
                </p:cNvSpPr>
                <p:nvPr/>
              </p:nvSpPr>
              <p:spPr bwMode="auto">
                <a:xfrm>
                  <a:off x="5901217" y="485596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8 h 20"/>
                    <a:gd name="T8" fmla="*/ 16 w 22"/>
                    <a:gd name="T9" fmla="*/ 20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6 w 22"/>
                    <a:gd name="T15" fmla="*/ 20 h 20"/>
                    <a:gd name="T16" fmla="*/ 4 w 22"/>
                    <a:gd name="T17" fmla="*/ 18 h 20"/>
                    <a:gd name="T18" fmla="*/ 0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0 w 22"/>
                    <a:gd name="T25" fmla="*/ 8 h 20"/>
                    <a:gd name="T26" fmla="*/ 4 w 22"/>
                    <a:gd name="T27" fmla="*/ 4 h 20"/>
                    <a:gd name="T28" fmla="*/ 6 w 22"/>
                    <a:gd name="T29" fmla="*/ 2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2 h 20"/>
                    <a:gd name="T36" fmla="*/ 20 w 22"/>
                    <a:gd name="T37" fmla="*/ 4 h 20"/>
                    <a:gd name="T38" fmla="*/ 22 w 22"/>
                    <a:gd name="T39" fmla="*/ 8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8"/>
                      </a:lnTo>
                      <a:lnTo>
                        <a:pt x="16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6" y="20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2"/>
                      </a:lnTo>
                      <a:lnTo>
                        <a:pt x="20" y="4"/>
                      </a:lnTo>
                      <a:lnTo>
                        <a:pt x="22" y="8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1400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208" name="TextBox 207"/>
            <p:cNvSpPr txBox="1"/>
            <p:nvPr/>
          </p:nvSpPr>
          <p:spPr>
            <a:xfrm>
              <a:off x="2699021" y="5477348"/>
              <a:ext cx="1355404" cy="39992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cs typeface="+mn-cs"/>
                </a:rPr>
                <a:t>Your Name</a:t>
              </a:r>
            </a:p>
          </p:txBody>
        </p:sp>
      </p:grpSp>
      <p:grpSp>
        <p:nvGrpSpPr>
          <p:cNvPr id="3082" name="Group 22"/>
          <p:cNvGrpSpPr>
            <a:grpSpLocks/>
          </p:cNvGrpSpPr>
          <p:nvPr/>
        </p:nvGrpSpPr>
        <p:grpSpPr bwMode="auto">
          <a:xfrm>
            <a:off x="4641850" y="4595813"/>
            <a:ext cx="2039938" cy="1225550"/>
            <a:chOff x="4642581" y="4595910"/>
            <a:chExt cx="2039788" cy="1225350"/>
          </a:xfrm>
        </p:grpSpPr>
        <p:sp>
          <p:nvSpPr>
            <p:cNvPr id="229" name="Freeform 5"/>
            <p:cNvSpPr>
              <a:spLocks/>
            </p:cNvSpPr>
            <p:nvPr/>
          </p:nvSpPr>
          <p:spPr bwMode="auto">
            <a:xfrm>
              <a:off x="4642581" y="4595910"/>
              <a:ext cx="2036280" cy="1225350"/>
            </a:xfrm>
            <a:custGeom>
              <a:avLst/>
              <a:gdLst>
                <a:gd name="T0" fmla="*/ 96 w 1592"/>
                <a:gd name="T1" fmla="*/ 934 h 958"/>
                <a:gd name="T2" fmla="*/ 76 w 1592"/>
                <a:gd name="T3" fmla="*/ 932 h 958"/>
                <a:gd name="T4" fmla="*/ 42 w 1592"/>
                <a:gd name="T5" fmla="*/ 918 h 958"/>
                <a:gd name="T6" fmla="*/ 16 w 1592"/>
                <a:gd name="T7" fmla="*/ 892 h 958"/>
                <a:gd name="T8" fmla="*/ 2 w 1592"/>
                <a:gd name="T9" fmla="*/ 856 h 958"/>
                <a:gd name="T10" fmla="*/ 0 w 1592"/>
                <a:gd name="T11" fmla="*/ 98 h 958"/>
                <a:gd name="T12" fmla="*/ 2 w 1592"/>
                <a:gd name="T13" fmla="*/ 78 h 958"/>
                <a:gd name="T14" fmla="*/ 16 w 1592"/>
                <a:gd name="T15" fmla="*/ 44 h 958"/>
                <a:gd name="T16" fmla="*/ 42 w 1592"/>
                <a:gd name="T17" fmla="*/ 18 h 958"/>
                <a:gd name="T18" fmla="*/ 76 w 1592"/>
                <a:gd name="T19" fmla="*/ 2 h 958"/>
                <a:gd name="T20" fmla="*/ 1496 w 1592"/>
                <a:gd name="T21" fmla="*/ 0 h 958"/>
                <a:gd name="T22" fmla="*/ 1516 w 1592"/>
                <a:gd name="T23" fmla="*/ 2 h 958"/>
                <a:gd name="T24" fmla="*/ 1550 w 1592"/>
                <a:gd name="T25" fmla="*/ 18 h 958"/>
                <a:gd name="T26" fmla="*/ 1576 w 1592"/>
                <a:gd name="T27" fmla="*/ 44 h 958"/>
                <a:gd name="T28" fmla="*/ 1590 w 1592"/>
                <a:gd name="T29" fmla="*/ 78 h 958"/>
                <a:gd name="T30" fmla="*/ 1592 w 1592"/>
                <a:gd name="T31" fmla="*/ 742 h 958"/>
                <a:gd name="T32" fmla="*/ 1590 w 1592"/>
                <a:gd name="T33" fmla="*/ 750 h 958"/>
                <a:gd name="T34" fmla="*/ 1584 w 1592"/>
                <a:gd name="T35" fmla="*/ 762 h 958"/>
                <a:gd name="T36" fmla="*/ 1418 w 1592"/>
                <a:gd name="T37" fmla="*/ 928 h 958"/>
                <a:gd name="T38" fmla="*/ 1414 w 1592"/>
                <a:gd name="T39" fmla="*/ 932 h 958"/>
                <a:gd name="T40" fmla="*/ 1400 w 1592"/>
                <a:gd name="T41" fmla="*/ 934 h 958"/>
                <a:gd name="T42" fmla="*/ 1288 w 1592"/>
                <a:gd name="T43" fmla="*/ 934 h 958"/>
                <a:gd name="T44" fmla="*/ 1280 w 1592"/>
                <a:gd name="T45" fmla="*/ 934 h 958"/>
                <a:gd name="T46" fmla="*/ 1272 w 1592"/>
                <a:gd name="T47" fmla="*/ 940 h 958"/>
                <a:gd name="T48" fmla="*/ 1264 w 1592"/>
                <a:gd name="T49" fmla="*/ 950 h 958"/>
                <a:gd name="T50" fmla="*/ 1264 w 1592"/>
                <a:gd name="T51" fmla="*/ 956 h 958"/>
                <a:gd name="T52" fmla="*/ 1262 w 1592"/>
                <a:gd name="T53" fmla="*/ 958 h 958"/>
                <a:gd name="T54" fmla="*/ 186 w 1592"/>
                <a:gd name="T55" fmla="*/ 958 h 958"/>
                <a:gd name="T56" fmla="*/ 180 w 1592"/>
                <a:gd name="T57" fmla="*/ 956 h 958"/>
                <a:gd name="T58" fmla="*/ 174 w 1592"/>
                <a:gd name="T59" fmla="*/ 950 h 958"/>
                <a:gd name="T60" fmla="*/ 156 w 1592"/>
                <a:gd name="T61" fmla="*/ 936 h 958"/>
                <a:gd name="T62" fmla="*/ 144 w 1592"/>
                <a:gd name="T63" fmla="*/ 934 h 958"/>
                <a:gd name="T64" fmla="*/ 142 w 1592"/>
                <a:gd name="T65" fmla="*/ 934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2" h="958">
                  <a:moveTo>
                    <a:pt x="142" y="934"/>
                  </a:moveTo>
                  <a:lnTo>
                    <a:pt x="96" y="934"/>
                  </a:lnTo>
                  <a:lnTo>
                    <a:pt x="96" y="934"/>
                  </a:lnTo>
                  <a:lnTo>
                    <a:pt x="76" y="932"/>
                  </a:lnTo>
                  <a:lnTo>
                    <a:pt x="58" y="926"/>
                  </a:lnTo>
                  <a:lnTo>
                    <a:pt x="42" y="918"/>
                  </a:lnTo>
                  <a:lnTo>
                    <a:pt x="28" y="906"/>
                  </a:lnTo>
                  <a:lnTo>
                    <a:pt x="16" y="892"/>
                  </a:lnTo>
                  <a:lnTo>
                    <a:pt x="8" y="874"/>
                  </a:lnTo>
                  <a:lnTo>
                    <a:pt x="2" y="856"/>
                  </a:lnTo>
                  <a:lnTo>
                    <a:pt x="0" y="83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4"/>
                  </a:lnTo>
                  <a:lnTo>
                    <a:pt x="28" y="30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516" y="2"/>
                  </a:lnTo>
                  <a:lnTo>
                    <a:pt x="1534" y="8"/>
                  </a:lnTo>
                  <a:lnTo>
                    <a:pt x="1550" y="18"/>
                  </a:lnTo>
                  <a:lnTo>
                    <a:pt x="1564" y="30"/>
                  </a:lnTo>
                  <a:lnTo>
                    <a:pt x="1576" y="44"/>
                  </a:lnTo>
                  <a:lnTo>
                    <a:pt x="1584" y="60"/>
                  </a:lnTo>
                  <a:lnTo>
                    <a:pt x="1590" y="78"/>
                  </a:lnTo>
                  <a:lnTo>
                    <a:pt x="1592" y="98"/>
                  </a:lnTo>
                  <a:lnTo>
                    <a:pt x="1592" y="742"/>
                  </a:lnTo>
                  <a:lnTo>
                    <a:pt x="1592" y="742"/>
                  </a:lnTo>
                  <a:lnTo>
                    <a:pt x="1590" y="750"/>
                  </a:lnTo>
                  <a:lnTo>
                    <a:pt x="1588" y="756"/>
                  </a:lnTo>
                  <a:lnTo>
                    <a:pt x="1584" y="762"/>
                  </a:lnTo>
                  <a:lnTo>
                    <a:pt x="1584" y="762"/>
                  </a:lnTo>
                  <a:lnTo>
                    <a:pt x="1418" y="928"/>
                  </a:lnTo>
                  <a:lnTo>
                    <a:pt x="1418" y="928"/>
                  </a:lnTo>
                  <a:lnTo>
                    <a:pt x="1414" y="932"/>
                  </a:lnTo>
                  <a:lnTo>
                    <a:pt x="1408" y="934"/>
                  </a:lnTo>
                  <a:lnTo>
                    <a:pt x="1400" y="934"/>
                  </a:lnTo>
                  <a:lnTo>
                    <a:pt x="1292" y="934"/>
                  </a:lnTo>
                  <a:lnTo>
                    <a:pt x="1288" y="934"/>
                  </a:lnTo>
                  <a:lnTo>
                    <a:pt x="1288" y="934"/>
                  </a:lnTo>
                  <a:lnTo>
                    <a:pt x="1280" y="934"/>
                  </a:lnTo>
                  <a:lnTo>
                    <a:pt x="1276" y="936"/>
                  </a:lnTo>
                  <a:lnTo>
                    <a:pt x="1272" y="940"/>
                  </a:lnTo>
                  <a:lnTo>
                    <a:pt x="1268" y="942"/>
                  </a:lnTo>
                  <a:lnTo>
                    <a:pt x="1264" y="950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4" y="956"/>
                  </a:lnTo>
                  <a:lnTo>
                    <a:pt x="1262" y="958"/>
                  </a:lnTo>
                  <a:lnTo>
                    <a:pt x="186" y="958"/>
                  </a:lnTo>
                  <a:lnTo>
                    <a:pt x="186" y="958"/>
                  </a:lnTo>
                  <a:lnTo>
                    <a:pt x="184" y="958"/>
                  </a:lnTo>
                  <a:lnTo>
                    <a:pt x="180" y="956"/>
                  </a:lnTo>
                  <a:lnTo>
                    <a:pt x="180" y="956"/>
                  </a:lnTo>
                  <a:lnTo>
                    <a:pt x="174" y="950"/>
                  </a:lnTo>
                  <a:lnTo>
                    <a:pt x="166" y="942"/>
                  </a:lnTo>
                  <a:lnTo>
                    <a:pt x="156" y="936"/>
                  </a:lnTo>
                  <a:lnTo>
                    <a:pt x="150" y="934"/>
                  </a:lnTo>
                  <a:lnTo>
                    <a:pt x="144" y="934"/>
                  </a:lnTo>
                  <a:lnTo>
                    <a:pt x="144" y="934"/>
                  </a:lnTo>
                  <a:lnTo>
                    <a:pt x="142" y="934"/>
                  </a:lnTo>
                </a:path>
              </a:pathLst>
            </a:custGeom>
            <a:gradFill flip="none" rotWithShape="1">
              <a:gsLst>
                <a:gs pos="0">
                  <a:schemeClr val="tx1"/>
                </a:gs>
                <a:gs pos="100000">
                  <a:schemeClr val="tx1">
                    <a:lumMod val="84000"/>
                    <a:lumOff val="16000"/>
                  </a:schemeClr>
                </a:gs>
              </a:gsLst>
              <a:lin ang="16200000" scaled="1"/>
              <a:tileRect/>
            </a:gra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  <a:scene3d>
              <a:camera prst="orthographicFront">
                <a:rot lat="0" lon="10799977" rev="0"/>
              </a:camera>
              <a:lightRig rig="threePt" dir="t"/>
            </a:scene3d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 dirty="0">
                <a:latin typeface="+mn-lt"/>
                <a:cs typeface="+mn-cs"/>
              </a:endParaRPr>
            </a:p>
          </p:txBody>
        </p:sp>
        <p:sp>
          <p:nvSpPr>
            <p:cNvPr id="3085" name="TextBox 250"/>
            <p:cNvSpPr txBox="1">
              <a:spLocks noChangeArrowheads="1"/>
            </p:cNvSpPr>
            <p:nvPr/>
          </p:nvSpPr>
          <p:spPr bwMode="auto">
            <a:xfrm>
              <a:off x="4860032" y="4921747"/>
              <a:ext cx="18223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bg1"/>
                  </a:solidFill>
                </a:rPr>
                <a:t>Your Name</a:t>
              </a:r>
            </a:p>
          </p:txBody>
        </p:sp>
      </p:grpSp>
      <p:sp>
        <p:nvSpPr>
          <p:cNvPr id="3083" name="TextBox 23"/>
          <p:cNvSpPr txBox="1">
            <a:spLocks noChangeArrowheads="1"/>
          </p:cNvSpPr>
          <p:nvPr/>
        </p:nvSpPr>
        <p:spPr bwMode="auto">
          <a:xfrm>
            <a:off x="3429000" y="3500438"/>
            <a:ext cx="23288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/>
              <a:t>SIM CARDS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3"/>
          <p:cNvGrpSpPr>
            <a:grpSpLocks/>
          </p:cNvGrpSpPr>
          <p:nvPr/>
        </p:nvGrpSpPr>
        <p:grpSpPr bwMode="auto">
          <a:xfrm>
            <a:off x="3308350" y="2781300"/>
            <a:ext cx="2527300" cy="1520825"/>
            <a:chOff x="3308350" y="2780928"/>
            <a:chExt cx="2527300" cy="1520825"/>
          </a:xfrm>
        </p:grpSpPr>
        <p:sp>
          <p:nvSpPr>
            <p:cNvPr id="5124" name="Freeform 5"/>
            <p:cNvSpPr>
              <a:spLocks/>
            </p:cNvSpPr>
            <p:nvPr/>
          </p:nvSpPr>
          <p:spPr bwMode="auto">
            <a:xfrm>
              <a:off x="3308350" y="2780928"/>
              <a:ext cx="2527300" cy="1520825"/>
            </a:xfrm>
            <a:custGeom>
              <a:avLst/>
              <a:gdLst>
                <a:gd name="T0" fmla="*/ 241935000 w 1592"/>
                <a:gd name="T1" fmla="*/ 2147483646 h 958"/>
                <a:gd name="T2" fmla="*/ 191531875 w 1592"/>
                <a:gd name="T3" fmla="*/ 2147483646 h 958"/>
                <a:gd name="T4" fmla="*/ 105846563 w 1592"/>
                <a:gd name="T5" fmla="*/ 2147483646 h 958"/>
                <a:gd name="T6" fmla="*/ 40322500 w 1592"/>
                <a:gd name="T7" fmla="*/ 2147483646 h 958"/>
                <a:gd name="T8" fmla="*/ 5040313 w 1592"/>
                <a:gd name="T9" fmla="*/ 2147483646 h 958"/>
                <a:gd name="T10" fmla="*/ 0 w 1592"/>
                <a:gd name="T11" fmla="*/ 246975313 h 958"/>
                <a:gd name="T12" fmla="*/ 5040313 w 1592"/>
                <a:gd name="T13" fmla="*/ 196572188 h 958"/>
                <a:gd name="T14" fmla="*/ 40322500 w 1592"/>
                <a:gd name="T15" fmla="*/ 110886875 h 958"/>
                <a:gd name="T16" fmla="*/ 105846563 w 1592"/>
                <a:gd name="T17" fmla="*/ 45362813 h 958"/>
                <a:gd name="T18" fmla="*/ 191531875 w 1592"/>
                <a:gd name="T19" fmla="*/ 5040313 h 958"/>
                <a:gd name="T20" fmla="*/ 2147483646 w 1592"/>
                <a:gd name="T21" fmla="*/ 0 h 958"/>
                <a:gd name="T22" fmla="*/ 2147483646 w 1592"/>
                <a:gd name="T23" fmla="*/ 5040313 h 958"/>
                <a:gd name="T24" fmla="*/ 2147483646 w 1592"/>
                <a:gd name="T25" fmla="*/ 45362813 h 958"/>
                <a:gd name="T26" fmla="*/ 2147483646 w 1592"/>
                <a:gd name="T27" fmla="*/ 110886875 h 958"/>
                <a:gd name="T28" fmla="*/ 2147483646 w 1592"/>
                <a:gd name="T29" fmla="*/ 196572188 h 958"/>
                <a:gd name="T30" fmla="*/ 2147483646 w 1592"/>
                <a:gd name="T31" fmla="*/ 1869955938 h 958"/>
                <a:gd name="T32" fmla="*/ 2147483646 w 1592"/>
                <a:gd name="T33" fmla="*/ 1890117188 h 958"/>
                <a:gd name="T34" fmla="*/ 2147483646 w 1592"/>
                <a:gd name="T35" fmla="*/ 1920359063 h 958"/>
                <a:gd name="T36" fmla="*/ 2147483646 w 1592"/>
                <a:gd name="T37" fmla="*/ 2147483646 h 958"/>
                <a:gd name="T38" fmla="*/ 2147483646 w 1592"/>
                <a:gd name="T39" fmla="*/ 2147483646 h 958"/>
                <a:gd name="T40" fmla="*/ 2147483646 w 1592"/>
                <a:gd name="T41" fmla="*/ 2147483646 h 958"/>
                <a:gd name="T42" fmla="*/ 2147483646 w 1592"/>
                <a:gd name="T43" fmla="*/ 2147483646 h 958"/>
                <a:gd name="T44" fmla="*/ 2147483646 w 1592"/>
                <a:gd name="T45" fmla="*/ 2147483646 h 958"/>
                <a:gd name="T46" fmla="*/ 2147483646 w 1592"/>
                <a:gd name="T47" fmla="*/ 2147483646 h 958"/>
                <a:gd name="T48" fmla="*/ 2147483646 w 1592"/>
                <a:gd name="T49" fmla="*/ 2147483646 h 958"/>
                <a:gd name="T50" fmla="*/ 2147483646 w 1592"/>
                <a:gd name="T51" fmla="*/ 2147483646 h 958"/>
                <a:gd name="T52" fmla="*/ 2147483646 w 1592"/>
                <a:gd name="T53" fmla="*/ 2147483646 h 958"/>
                <a:gd name="T54" fmla="*/ 468749063 w 1592"/>
                <a:gd name="T55" fmla="*/ 2147483646 h 958"/>
                <a:gd name="T56" fmla="*/ 453628125 w 1592"/>
                <a:gd name="T57" fmla="*/ 2147483646 h 958"/>
                <a:gd name="T58" fmla="*/ 438507188 w 1592"/>
                <a:gd name="T59" fmla="*/ 2147483646 h 958"/>
                <a:gd name="T60" fmla="*/ 393144375 w 1592"/>
                <a:gd name="T61" fmla="*/ 2147483646 h 958"/>
                <a:gd name="T62" fmla="*/ 362902500 w 1592"/>
                <a:gd name="T63" fmla="*/ 2147483646 h 958"/>
                <a:gd name="T64" fmla="*/ 357862188 w 1592"/>
                <a:gd name="T65" fmla="*/ 2147483646 h 9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92" h="958">
                  <a:moveTo>
                    <a:pt x="142" y="934"/>
                  </a:moveTo>
                  <a:lnTo>
                    <a:pt x="96" y="934"/>
                  </a:lnTo>
                  <a:lnTo>
                    <a:pt x="76" y="932"/>
                  </a:lnTo>
                  <a:lnTo>
                    <a:pt x="58" y="926"/>
                  </a:lnTo>
                  <a:lnTo>
                    <a:pt x="42" y="918"/>
                  </a:lnTo>
                  <a:lnTo>
                    <a:pt x="28" y="906"/>
                  </a:lnTo>
                  <a:lnTo>
                    <a:pt x="16" y="892"/>
                  </a:lnTo>
                  <a:lnTo>
                    <a:pt x="8" y="874"/>
                  </a:lnTo>
                  <a:lnTo>
                    <a:pt x="2" y="856"/>
                  </a:lnTo>
                  <a:lnTo>
                    <a:pt x="0" y="838"/>
                  </a:lnTo>
                  <a:lnTo>
                    <a:pt x="0" y="98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4"/>
                  </a:lnTo>
                  <a:lnTo>
                    <a:pt x="28" y="30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496" y="0"/>
                  </a:lnTo>
                  <a:lnTo>
                    <a:pt x="1516" y="2"/>
                  </a:lnTo>
                  <a:lnTo>
                    <a:pt x="1534" y="8"/>
                  </a:lnTo>
                  <a:lnTo>
                    <a:pt x="1550" y="18"/>
                  </a:lnTo>
                  <a:lnTo>
                    <a:pt x="1564" y="30"/>
                  </a:lnTo>
                  <a:lnTo>
                    <a:pt x="1576" y="44"/>
                  </a:lnTo>
                  <a:lnTo>
                    <a:pt x="1584" y="60"/>
                  </a:lnTo>
                  <a:lnTo>
                    <a:pt x="1590" y="78"/>
                  </a:lnTo>
                  <a:lnTo>
                    <a:pt x="1592" y="98"/>
                  </a:lnTo>
                  <a:lnTo>
                    <a:pt x="1592" y="742"/>
                  </a:lnTo>
                  <a:lnTo>
                    <a:pt x="1590" y="750"/>
                  </a:lnTo>
                  <a:lnTo>
                    <a:pt x="1588" y="756"/>
                  </a:lnTo>
                  <a:lnTo>
                    <a:pt x="1584" y="762"/>
                  </a:lnTo>
                  <a:lnTo>
                    <a:pt x="1418" y="928"/>
                  </a:lnTo>
                  <a:lnTo>
                    <a:pt x="1414" y="932"/>
                  </a:lnTo>
                  <a:lnTo>
                    <a:pt x="1408" y="934"/>
                  </a:lnTo>
                  <a:lnTo>
                    <a:pt x="1400" y="934"/>
                  </a:lnTo>
                  <a:lnTo>
                    <a:pt x="1292" y="934"/>
                  </a:lnTo>
                  <a:lnTo>
                    <a:pt x="1288" y="934"/>
                  </a:lnTo>
                  <a:lnTo>
                    <a:pt x="1280" y="934"/>
                  </a:lnTo>
                  <a:lnTo>
                    <a:pt x="1276" y="936"/>
                  </a:lnTo>
                  <a:lnTo>
                    <a:pt x="1272" y="940"/>
                  </a:lnTo>
                  <a:lnTo>
                    <a:pt x="1268" y="942"/>
                  </a:lnTo>
                  <a:lnTo>
                    <a:pt x="1264" y="950"/>
                  </a:lnTo>
                  <a:lnTo>
                    <a:pt x="1264" y="956"/>
                  </a:lnTo>
                  <a:lnTo>
                    <a:pt x="1262" y="958"/>
                  </a:lnTo>
                  <a:lnTo>
                    <a:pt x="186" y="958"/>
                  </a:lnTo>
                  <a:lnTo>
                    <a:pt x="184" y="958"/>
                  </a:lnTo>
                  <a:lnTo>
                    <a:pt x="180" y="956"/>
                  </a:lnTo>
                  <a:lnTo>
                    <a:pt x="174" y="950"/>
                  </a:lnTo>
                  <a:lnTo>
                    <a:pt x="166" y="942"/>
                  </a:lnTo>
                  <a:lnTo>
                    <a:pt x="156" y="936"/>
                  </a:lnTo>
                  <a:lnTo>
                    <a:pt x="150" y="934"/>
                  </a:lnTo>
                  <a:lnTo>
                    <a:pt x="144" y="934"/>
                  </a:lnTo>
                  <a:lnTo>
                    <a:pt x="142" y="934"/>
                  </a:lnTo>
                </a:path>
              </a:pathLst>
            </a:custGeom>
            <a:solidFill>
              <a:srgbClr val="0070C0"/>
            </a:soli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25" name="Group 2"/>
            <p:cNvGrpSpPr>
              <a:grpSpLocks/>
            </p:cNvGrpSpPr>
            <p:nvPr/>
          </p:nvGrpSpPr>
          <p:grpSpPr bwMode="auto">
            <a:xfrm>
              <a:off x="3419872" y="2874640"/>
              <a:ext cx="1358900" cy="914400"/>
              <a:chOff x="1638323" y="1196752"/>
              <a:chExt cx="1358900" cy="9144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1637926" y="1196703"/>
                <a:ext cx="1358900" cy="914400"/>
              </a:xfrm>
              <a:prstGeom prst="roundRect">
                <a:avLst>
                  <a:gd name="adj" fmla="val 22482"/>
                </a:avLst>
              </a:prstGeom>
              <a:gradFill flip="none" rotWithShape="1">
                <a:gsLst>
                  <a:gs pos="63000">
                    <a:srgbClr val="C3922E"/>
                  </a:gs>
                  <a:gs pos="83000">
                    <a:srgbClr val="EED688"/>
                  </a:gs>
                  <a:gs pos="23000">
                    <a:srgbClr val="FFFBCC"/>
                  </a:gs>
                  <a:gs pos="0">
                    <a:srgbClr val="FBC926"/>
                  </a:gs>
                  <a:gs pos="95000">
                    <a:srgbClr val="FFFBCC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grpSp>
            <p:nvGrpSpPr>
              <p:cNvPr id="5128" name="Group 32"/>
              <p:cNvGrpSpPr>
                <a:grpSpLocks/>
              </p:cNvGrpSpPr>
              <p:nvPr/>
            </p:nvGrpSpPr>
            <p:grpSpPr bwMode="auto">
              <a:xfrm>
                <a:off x="1638323" y="1196752"/>
                <a:ext cx="1358900" cy="914400"/>
                <a:chOff x="5243992" y="4008239"/>
                <a:chExt cx="1358900" cy="914400"/>
              </a:xfrm>
            </p:grpSpPr>
            <p:sp>
              <p:nvSpPr>
                <p:cNvPr id="5129" name="Freeform 11"/>
                <p:cNvSpPr>
                  <a:spLocks/>
                </p:cNvSpPr>
                <p:nvPr/>
              </p:nvSpPr>
              <p:spPr bwMode="auto">
                <a:xfrm>
                  <a:off x="5243992" y="4008239"/>
                  <a:ext cx="1355725" cy="914400"/>
                </a:xfrm>
                <a:custGeom>
                  <a:avLst/>
                  <a:gdLst>
                    <a:gd name="T0" fmla="*/ 2147483646 w 854"/>
                    <a:gd name="T1" fmla="*/ 1134070313 h 576"/>
                    <a:gd name="T2" fmla="*/ 2142132813 w 854"/>
                    <a:gd name="T3" fmla="*/ 1194554063 h 576"/>
                    <a:gd name="T4" fmla="*/ 2121971563 w 854"/>
                    <a:gd name="T5" fmla="*/ 1255037813 h 576"/>
                    <a:gd name="T6" fmla="*/ 2091729688 w 854"/>
                    <a:gd name="T7" fmla="*/ 1310481250 h 576"/>
                    <a:gd name="T8" fmla="*/ 2046366875 w 854"/>
                    <a:gd name="T9" fmla="*/ 1355844063 h 576"/>
                    <a:gd name="T10" fmla="*/ 1990923438 w 854"/>
                    <a:gd name="T11" fmla="*/ 1396166563 h 576"/>
                    <a:gd name="T12" fmla="*/ 1930439688 w 854"/>
                    <a:gd name="T13" fmla="*/ 1426408438 h 576"/>
                    <a:gd name="T14" fmla="*/ 1864915625 w 854"/>
                    <a:gd name="T15" fmla="*/ 1441529375 h 576"/>
                    <a:gd name="T16" fmla="*/ 1789310938 w 854"/>
                    <a:gd name="T17" fmla="*/ 1451610000 h 576"/>
                    <a:gd name="T18" fmla="*/ 362902500 w 854"/>
                    <a:gd name="T19" fmla="*/ 1451610000 h 576"/>
                    <a:gd name="T20" fmla="*/ 287297813 w 854"/>
                    <a:gd name="T21" fmla="*/ 1441529375 h 576"/>
                    <a:gd name="T22" fmla="*/ 221773750 w 854"/>
                    <a:gd name="T23" fmla="*/ 1426408438 h 576"/>
                    <a:gd name="T24" fmla="*/ 161290000 w 854"/>
                    <a:gd name="T25" fmla="*/ 1396166563 h 576"/>
                    <a:gd name="T26" fmla="*/ 105846563 w 854"/>
                    <a:gd name="T27" fmla="*/ 1355844063 h 576"/>
                    <a:gd name="T28" fmla="*/ 65524063 w 854"/>
                    <a:gd name="T29" fmla="*/ 1310481250 h 576"/>
                    <a:gd name="T30" fmla="*/ 30241875 w 854"/>
                    <a:gd name="T31" fmla="*/ 1255037813 h 576"/>
                    <a:gd name="T32" fmla="*/ 10080625 w 854"/>
                    <a:gd name="T33" fmla="*/ 1194554063 h 576"/>
                    <a:gd name="T34" fmla="*/ 0 w 854"/>
                    <a:gd name="T35" fmla="*/ 1134070313 h 576"/>
                    <a:gd name="T36" fmla="*/ 0 w 854"/>
                    <a:gd name="T37" fmla="*/ 317539688 h 576"/>
                    <a:gd name="T38" fmla="*/ 10080625 w 854"/>
                    <a:gd name="T39" fmla="*/ 252015625 h 576"/>
                    <a:gd name="T40" fmla="*/ 30241875 w 854"/>
                    <a:gd name="T41" fmla="*/ 191531875 h 576"/>
                    <a:gd name="T42" fmla="*/ 65524063 w 854"/>
                    <a:gd name="T43" fmla="*/ 136088438 h 576"/>
                    <a:gd name="T44" fmla="*/ 105846563 w 854"/>
                    <a:gd name="T45" fmla="*/ 90725625 h 576"/>
                    <a:gd name="T46" fmla="*/ 161290000 w 854"/>
                    <a:gd name="T47" fmla="*/ 50403125 h 576"/>
                    <a:gd name="T48" fmla="*/ 221773750 w 854"/>
                    <a:gd name="T49" fmla="*/ 25201563 h 576"/>
                    <a:gd name="T50" fmla="*/ 287297813 w 854"/>
                    <a:gd name="T51" fmla="*/ 5040313 h 576"/>
                    <a:gd name="T52" fmla="*/ 362902500 w 854"/>
                    <a:gd name="T53" fmla="*/ 0 h 576"/>
                    <a:gd name="T54" fmla="*/ 1789310938 w 854"/>
                    <a:gd name="T55" fmla="*/ 0 h 576"/>
                    <a:gd name="T56" fmla="*/ 1864915625 w 854"/>
                    <a:gd name="T57" fmla="*/ 5040313 h 576"/>
                    <a:gd name="T58" fmla="*/ 1930439688 w 854"/>
                    <a:gd name="T59" fmla="*/ 25201563 h 576"/>
                    <a:gd name="T60" fmla="*/ 1990923438 w 854"/>
                    <a:gd name="T61" fmla="*/ 50403125 h 576"/>
                    <a:gd name="T62" fmla="*/ 2046366875 w 854"/>
                    <a:gd name="T63" fmla="*/ 90725625 h 576"/>
                    <a:gd name="T64" fmla="*/ 2091729688 w 854"/>
                    <a:gd name="T65" fmla="*/ 136088438 h 576"/>
                    <a:gd name="T66" fmla="*/ 2121971563 w 854"/>
                    <a:gd name="T67" fmla="*/ 191531875 h 576"/>
                    <a:gd name="T68" fmla="*/ 2142132813 w 854"/>
                    <a:gd name="T69" fmla="*/ 252015625 h 576"/>
                    <a:gd name="T70" fmla="*/ 2147483646 w 854"/>
                    <a:gd name="T71" fmla="*/ 317539688 h 57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854" h="576">
                      <a:moveTo>
                        <a:pt x="854" y="450"/>
                      </a:moveTo>
                      <a:lnTo>
                        <a:pt x="854" y="450"/>
                      </a:lnTo>
                      <a:lnTo>
                        <a:pt x="854" y="462"/>
                      </a:lnTo>
                      <a:lnTo>
                        <a:pt x="850" y="474"/>
                      </a:lnTo>
                      <a:lnTo>
                        <a:pt x="848" y="486"/>
                      </a:lnTo>
                      <a:lnTo>
                        <a:pt x="842" y="498"/>
                      </a:lnTo>
                      <a:lnTo>
                        <a:pt x="836" y="510"/>
                      </a:lnTo>
                      <a:lnTo>
                        <a:pt x="830" y="520"/>
                      </a:lnTo>
                      <a:lnTo>
                        <a:pt x="822" y="530"/>
                      </a:lnTo>
                      <a:lnTo>
                        <a:pt x="812" y="538"/>
                      </a:lnTo>
                      <a:lnTo>
                        <a:pt x="802" y="546"/>
                      </a:lnTo>
                      <a:lnTo>
                        <a:pt x="790" y="554"/>
                      </a:lnTo>
                      <a:lnTo>
                        <a:pt x="780" y="560"/>
                      </a:lnTo>
                      <a:lnTo>
                        <a:pt x="766" y="566"/>
                      </a:lnTo>
                      <a:lnTo>
                        <a:pt x="754" y="570"/>
                      </a:lnTo>
                      <a:lnTo>
                        <a:pt x="740" y="572"/>
                      </a:lnTo>
                      <a:lnTo>
                        <a:pt x="726" y="574"/>
                      </a:lnTo>
                      <a:lnTo>
                        <a:pt x="710" y="576"/>
                      </a:lnTo>
                      <a:lnTo>
                        <a:pt x="144" y="576"/>
                      </a:lnTo>
                      <a:lnTo>
                        <a:pt x="128" y="574"/>
                      </a:lnTo>
                      <a:lnTo>
                        <a:pt x="114" y="572"/>
                      </a:lnTo>
                      <a:lnTo>
                        <a:pt x="102" y="570"/>
                      </a:lnTo>
                      <a:lnTo>
                        <a:pt x="88" y="566"/>
                      </a:lnTo>
                      <a:lnTo>
                        <a:pt x="76" y="560"/>
                      </a:lnTo>
                      <a:lnTo>
                        <a:pt x="64" y="554"/>
                      </a:lnTo>
                      <a:lnTo>
                        <a:pt x="52" y="546"/>
                      </a:lnTo>
                      <a:lnTo>
                        <a:pt x="42" y="538"/>
                      </a:lnTo>
                      <a:lnTo>
                        <a:pt x="34" y="530"/>
                      </a:lnTo>
                      <a:lnTo>
                        <a:pt x="26" y="520"/>
                      </a:lnTo>
                      <a:lnTo>
                        <a:pt x="18" y="510"/>
                      </a:lnTo>
                      <a:lnTo>
                        <a:pt x="12" y="498"/>
                      </a:lnTo>
                      <a:lnTo>
                        <a:pt x="8" y="486"/>
                      </a:lnTo>
                      <a:lnTo>
                        <a:pt x="4" y="474"/>
                      </a:lnTo>
                      <a:lnTo>
                        <a:pt x="2" y="462"/>
                      </a:lnTo>
                      <a:lnTo>
                        <a:pt x="0" y="450"/>
                      </a:lnTo>
                      <a:lnTo>
                        <a:pt x="0" y="126"/>
                      </a:lnTo>
                      <a:lnTo>
                        <a:pt x="2" y="112"/>
                      </a:lnTo>
                      <a:lnTo>
                        <a:pt x="4" y="100"/>
                      </a:lnTo>
                      <a:lnTo>
                        <a:pt x="8" y="88"/>
                      </a:lnTo>
                      <a:lnTo>
                        <a:pt x="12" y="76"/>
                      </a:lnTo>
                      <a:lnTo>
                        <a:pt x="18" y="66"/>
                      </a:lnTo>
                      <a:lnTo>
                        <a:pt x="26" y="54"/>
                      </a:lnTo>
                      <a:lnTo>
                        <a:pt x="34" y="46"/>
                      </a:lnTo>
                      <a:lnTo>
                        <a:pt x="42" y="36"/>
                      </a:lnTo>
                      <a:lnTo>
                        <a:pt x="52" y="28"/>
                      </a:lnTo>
                      <a:lnTo>
                        <a:pt x="64" y="20"/>
                      </a:lnTo>
                      <a:lnTo>
                        <a:pt x="76" y="14"/>
                      </a:lnTo>
                      <a:lnTo>
                        <a:pt x="88" y="10"/>
                      </a:lnTo>
                      <a:lnTo>
                        <a:pt x="102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4" y="0"/>
                      </a:lnTo>
                      <a:lnTo>
                        <a:pt x="710" y="0"/>
                      </a:lnTo>
                      <a:lnTo>
                        <a:pt x="726" y="0"/>
                      </a:lnTo>
                      <a:lnTo>
                        <a:pt x="740" y="2"/>
                      </a:lnTo>
                      <a:lnTo>
                        <a:pt x="754" y="6"/>
                      </a:lnTo>
                      <a:lnTo>
                        <a:pt x="766" y="10"/>
                      </a:lnTo>
                      <a:lnTo>
                        <a:pt x="780" y="14"/>
                      </a:lnTo>
                      <a:lnTo>
                        <a:pt x="790" y="20"/>
                      </a:lnTo>
                      <a:lnTo>
                        <a:pt x="802" y="28"/>
                      </a:lnTo>
                      <a:lnTo>
                        <a:pt x="812" y="36"/>
                      </a:lnTo>
                      <a:lnTo>
                        <a:pt x="822" y="46"/>
                      </a:lnTo>
                      <a:lnTo>
                        <a:pt x="830" y="54"/>
                      </a:lnTo>
                      <a:lnTo>
                        <a:pt x="836" y="66"/>
                      </a:lnTo>
                      <a:lnTo>
                        <a:pt x="842" y="76"/>
                      </a:lnTo>
                      <a:lnTo>
                        <a:pt x="848" y="88"/>
                      </a:lnTo>
                      <a:lnTo>
                        <a:pt x="850" y="100"/>
                      </a:lnTo>
                      <a:lnTo>
                        <a:pt x="854" y="112"/>
                      </a:lnTo>
                      <a:lnTo>
                        <a:pt x="854" y="126"/>
                      </a:lnTo>
                      <a:lnTo>
                        <a:pt x="854" y="450"/>
                      </a:lnTo>
                      <a:close/>
                    </a:path>
                  </a:pathLst>
                </a:custGeom>
                <a:noFill/>
                <a:ln w="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0" name="Freeform 12"/>
                <p:cNvSpPr>
                  <a:spLocks/>
                </p:cNvSpPr>
                <p:nvPr/>
              </p:nvSpPr>
              <p:spPr bwMode="auto">
                <a:xfrm>
                  <a:off x="5602767" y="4008239"/>
                  <a:ext cx="635000" cy="95250"/>
                </a:xfrm>
                <a:custGeom>
                  <a:avLst/>
                  <a:gdLst>
                    <a:gd name="T0" fmla="*/ 1008062500 w 400"/>
                    <a:gd name="T1" fmla="*/ 151209375 h 60"/>
                    <a:gd name="T2" fmla="*/ 1008062500 w 400"/>
                    <a:gd name="T3" fmla="*/ 151209375 h 60"/>
                    <a:gd name="T4" fmla="*/ 952619063 w 400"/>
                    <a:gd name="T5" fmla="*/ 115927188 h 60"/>
                    <a:gd name="T6" fmla="*/ 897175625 w 400"/>
                    <a:gd name="T7" fmla="*/ 85685313 h 60"/>
                    <a:gd name="T8" fmla="*/ 836691875 w 400"/>
                    <a:gd name="T9" fmla="*/ 60483750 h 60"/>
                    <a:gd name="T10" fmla="*/ 771167813 w 400"/>
                    <a:gd name="T11" fmla="*/ 40322500 h 60"/>
                    <a:gd name="T12" fmla="*/ 705643750 w 400"/>
                    <a:gd name="T13" fmla="*/ 20161250 h 60"/>
                    <a:gd name="T14" fmla="*/ 640119688 w 400"/>
                    <a:gd name="T15" fmla="*/ 10080625 h 60"/>
                    <a:gd name="T16" fmla="*/ 574595625 w 400"/>
                    <a:gd name="T17" fmla="*/ 0 h 60"/>
                    <a:gd name="T18" fmla="*/ 504031250 w 400"/>
                    <a:gd name="T19" fmla="*/ 0 h 60"/>
                    <a:gd name="T20" fmla="*/ 504031250 w 400"/>
                    <a:gd name="T21" fmla="*/ 0 h 60"/>
                    <a:gd name="T22" fmla="*/ 433466875 w 400"/>
                    <a:gd name="T23" fmla="*/ 0 h 60"/>
                    <a:gd name="T24" fmla="*/ 362902500 w 400"/>
                    <a:gd name="T25" fmla="*/ 10080625 h 60"/>
                    <a:gd name="T26" fmla="*/ 297378438 w 400"/>
                    <a:gd name="T27" fmla="*/ 20161250 h 60"/>
                    <a:gd name="T28" fmla="*/ 231854375 w 400"/>
                    <a:gd name="T29" fmla="*/ 40322500 h 60"/>
                    <a:gd name="T30" fmla="*/ 166330313 w 400"/>
                    <a:gd name="T31" fmla="*/ 60483750 h 60"/>
                    <a:gd name="T32" fmla="*/ 110886875 w 400"/>
                    <a:gd name="T33" fmla="*/ 85685313 h 60"/>
                    <a:gd name="T34" fmla="*/ 50403125 w 400"/>
                    <a:gd name="T35" fmla="*/ 115927188 h 60"/>
                    <a:gd name="T36" fmla="*/ 0 w 400"/>
                    <a:gd name="T37" fmla="*/ 151209375 h 6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400" h="60">
                      <a:moveTo>
                        <a:pt x="400" y="60"/>
                      </a:moveTo>
                      <a:lnTo>
                        <a:pt x="400" y="60"/>
                      </a:lnTo>
                      <a:lnTo>
                        <a:pt x="378" y="46"/>
                      </a:lnTo>
                      <a:lnTo>
                        <a:pt x="356" y="34"/>
                      </a:lnTo>
                      <a:lnTo>
                        <a:pt x="332" y="24"/>
                      </a:lnTo>
                      <a:lnTo>
                        <a:pt x="306" y="16"/>
                      </a:lnTo>
                      <a:lnTo>
                        <a:pt x="280" y="8"/>
                      </a:lnTo>
                      <a:lnTo>
                        <a:pt x="254" y="4"/>
                      </a:lnTo>
                      <a:lnTo>
                        <a:pt x="228" y="0"/>
                      </a:lnTo>
                      <a:lnTo>
                        <a:pt x="200" y="0"/>
                      </a:lnTo>
                      <a:lnTo>
                        <a:pt x="172" y="0"/>
                      </a:lnTo>
                      <a:lnTo>
                        <a:pt x="144" y="4"/>
                      </a:lnTo>
                      <a:lnTo>
                        <a:pt x="118" y="8"/>
                      </a:lnTo>
                      <a:lnTo>
                        <a:pt x="92" y="16"/>
                      </a:lnTo>
                      <a:lnTo>
                        <a:pt x="66" y="24"/>
                      </a:lnTo>
                      <a:lnTo>
                        <a:pt x="44" y="34"/>
                      </a:lnTo>
                      <a:lnTo>
                        <a:pt x="20" y="46"/>
                      </a:lnTo>
                      <a:lnTo>
                        <a:pt x="0" y="60"/>
                      </a:lnTo>
                    </a:path>
                  </a:pathLst>
                </a:custGeom>
                <a:no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1" name="Freeform 13"/>
                <p:cNvSpPr>
                  <a:spLocks/>
                </p:cNvSpPr>
                <p:nvPr/>
              </p:nvSpPr>
              <p:spPr bwMode="auto">
                <a:xfrm>
                  <a:off x="6323492" y="4179689"/>
                  <a:ext cx="114300" cy="260350"/>
                </a:xfrm>
                <a:custGeom>
                  <a:avLst/>
                  <a:gdLst>
                    <a:gd name="T0" fmla="*/ 181451250 w 72"/>
                    <a:gd name="T1" fmla="*/ 413305625 h 164"/>
                    <a:gd name="T2" fmla="*/ 181451250 w 72"/>
                    <a:gd name="T3" fmla="*/ 413305625 h 164"/>
                    <a:gd name="T4" fmla="*/ 176410938 w 72"/>
                    <a:gd name="T5" fmla="*/ 352821875 h 164"/>
                    <a:gd name="T6" fmla="*/ 166330313 w 72"/>
                    <a:gd name="T7" fmla="*/ 297378438 h 164"/>
                    <a:gd name="T8" fmla="*/ 146169063 w 72"/>
                    <a:gd name="T9" fmla="*/ 241935000 h 164"/>
                    <a:gd name="T10" fmla="*/ 126007813 w 72"/>
                    <a:gd name="T11" fmla="*/ 191531875 h 164"/>
                    <a:gd name="T12" fmla="*/ 100806250 w 72"/>
                    <a:gd name="T13" fmla="*/ 141128750 h 164"/>
                    <a:gd name="T14" fmla="*/ 70564375 w 72"/>
                    <a:gd name="T15" fmla="*/ 90725625 h 164"/>
                    <a:gd name="T16" fmla="*/ 40322500 w 72"/>
                    <a:gd name="T17" fmla="*/ 40322500 h 164"/>
                    <a:gd name="T18" fmla="*/ 0 w 72"/>
                    <a:gd name="T19" fmla="*/ 0 h 16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72" h="164">
                      <a:moveTo>
                        <a:pt x="72" y="164"/>
                      </a:moveTo>
                      <a:lnTo>
                        <a:pt x="72" y="164"/>
                      </a:lnTo>
                      <a:lnTo>
                        <a:pt x="70" y="140"/>
                      </a:lnTo>
                      <a:lnTo>
                        <a:pt x="66" y="118"/>
                      </a:lnTo>
                      <a:lnTo>
                        <a:pt x="58" y="96"/>
                      </a:lnTo>
                      <a:lnTo>
                        <a:pt x="50" y="76"/>
                      </a:lnTo>
                      <a:lnTo>
                        <a:pt x="40" y="56"/>
                      </a:lnTo>
                      <a:lnTo>
                        <a:pt x="28" y="36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2" name="Freeform 14"/>
                <p:cNvSpPr>
                  <a:spLocks/>
                </p:cNvSpPr>
                <p:nvPr/>
              </p:nvSpPr>
              <p:spPr bwMode="auto">
                <a:xfrm>
                  <a:off x="5399567" y="4494014"/>
                  <a:ext cx="133350" cy="273050"/>
                </a:xfrm>
                <a:custGeom>
                  <a:avLst/>
                  <a:gdLst>
                    <a:gd name="T0" fmla="*/ 211693125 w 84"/>
                    <a:gd name="T1" fmla="*/ 433466875 h 172"/>
                    <a:gd name="T2" fmla="*/ 211693125 w 84"/>
                    <a:gd name="T3" fmla="*/ 433466875 h 172"/>
                    <a:gd name="T4" fmla="*/ 166330313 w 84"/>
                    <a:gd name="T5" fmla="*/ 388104063 h 172"/>
                    <a:gd name="T6" fmla="*/ 131048125 w 84"/>
                    <a:gd name="T7" fmla="*/ 337700938 h 172"/>
                    <a:gd name="T8" fmla="*/ 95765938 w 84"/>
                    <a:gd name="T9" fmla="*/ 287297813 h 172"/>
                    <a:gd name="T10" fmla="*/ 65524063 w 84"/>
                    <a:gd name="T11" fmla="*/ 236894688 h 172"/>
                    <a:gd name="T12" fmla="*/ 40322500 w 84"/>
                    <a:gd name="T13" fmla="*/ 181451250 h 172"/>
                    <a:gd name="T14" fmla="*/ 20161250 w 84"/>
                    <a:gd name="T15" fmla="*/ 120967500 h 172"/>
                    <a:gd name="T16" fmla="*/ 10080625 w 84"/>
                    <a:gd name="T17" fmla="*/ 60483750 h 172"/>
                    <a:gd name="T18" fmla="*/ 0 w 84"/>
                    <a:gd name="T19" fmla="*/ 0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84" h="172">
                      <a:moveTo>
                        <a:pt x="84" y="172"/>
                      </a:moveTo>
                      <a:lnTo>
                        <a:pt x="84" y="172"/>
                      </a:lnTo>
                      <a:lnTo>
                        <a:pt x="66" y="154"/>
                      </a:lnTo>
                      <a:lnTo>
                        <a:pt x="52" y="134"/>
                      </a:lnTo>
                      <a:lnTo>
                        <a:pt x="38" y="114"/>
                      </a:lnTo>
                      <a:lnTo>
                        <a:pt x="26" y="94"/>
                      </a:lnTo>
                      <a:lnTo>
                        <a:pt x="16" y="72"/>
                      </a:lnTo>
                      <a:lnTo>
                        <a:pt x="8" y="48"/>
                      </a:lnTo>
                      <a:lnTo>
                        <a:pt x="4" y="2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3" name="Freeform 15"/>
                <p:cNvSpPr>
                  <a:spLocks/>
                </p:cNvSpPr>
                <p:nvPr/>
              </p:nvSpPr>
              <p:spPr bwMode="auto">
                <a:xfrm>
                  <a:off x="5612292" y="4830564"/>
                  <a:ext cx="612775" cy="92075"/>
                </a:xfrm>
                <a:custGeom>
                  <a:avLst/>
                  <a:gdLst>
                    <a:gd name="T0" fmla="*/ 972780313 w 386"/>
                    <a:gd name="T1" fmla="*/ 0 h 58"/>
                    <a:gd name="T2" fmla="*/ 972780313 w 386"/>
                    <a:gd name="T3" fmla="*/ 0 h 58"/>
                    <a:gd name="T4" fmla="*/ 922377188 w 386"/>
                    <a:gd name="T5" fmla="*/ 35282188 h 58"/>
                    <a:gd name="T6" fmla="*/ 861893438 w 386"/>
                    <a:gd name="T7" fmla="*/ 60483750 h 58"/>
                    <a:gd name="T8" fmla="*/ 806450000 w 386"/>
                    <a:gd name="T9" fmla="*/ 85685313 h 58"/>
                    <a:gd name="T10" fmla="*/ 745966250 w 386"/>
                    <a:gd name="T11" fmla="*/ 105846563 h 58"/>
                    <a:gd name="T12" fmla="*/ 685482500 w 386"/>
                    <a:gd name="T13" fmla="*/ 120967500 h 58"/>
                    <a:gd name="T14" fmla="*/ 619958438 w 386"/>
                    <a:gd name="T15" fmla="*/ 136088438 h 58"/>
                    <a:gd name="T16" fmla="*/ 554434375 w 386"/>
                    <a:gd name="T17" fmla="*/ 141128750 h 58"/>
                    <a:gd name="T18" fmla="*/ 488910313 w 386"/>
                    <a:gd name="T19" fmla="*/ 146169063 h 58"/>
                    <a:gd name="T20" fmla="*/ 488910313 w 386"/>
                    <a:gd name="T21" fmla="*/ 146169063 h 58"/>
                    <a:gd name="T22" fmla="*/ 418345938 w 386"/>
                    <a:gd name="T23" fmla="*/ 141128750 h 58"/>
                    <a:gd name="T24" fmla="*/ 352821875 w 386"/>
                    <a:gd name="T25" fmla="*/ 136088438 h 58"/>
                    <a:gd name="T26" fmla="*/ 292338125 w 386"/>
                    <a:gd name="T27" fmla="*/ 120967500 h 58"/>
                    <a:gd name="T28" fmla="*/ 226814063 w 386"/>
                    <a:gd name="T29" fmla="*/ 105846563 h 58"/>
                    <a:gd name="T30" fmla="*/ 166330313 w 386"/>
                    <a:gd name="T31" fmla="*/ 85685313 h 58"/>
                    <a:gd name="T32" fmla="*/ 110886875 w 386"/>
                    <a:gd name="T33" fmla="*/ 60483750 h 58"/>
                    <a:gd name="T34" fmla="*/ 55443438 w 386"/>
                    <a:gd name="T35" fmla="*/ 35282188 h 58"/>
                    <a:gd name="T36" fmla="*/ 0 w 386"/>
                    <a:gd name="T37" fmla="*/ 0 h 5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386" h="58">
                      <a:moveTo>
                        <a:pt x="386" y="0"/>
                      </a:moveTo>
                      <a:lnTo>
                        <a:pt x="386" y="0"/>
                      </a:lnTo>
                      <a:lnTo>
                        <a:pt x="366" y="14"/>
                      </a:lnTo>
                      <a:lnTo>
                        <a:pt x="342" y="24"/>
                      </a:lnTo>
                      <a:lnTo>
                        <a:pt x="320" y="34"/>
                      </a:lnTo>
                      <a:lnTo>
                        <a:pt x="296" y="42"/>
                      </a:lnTo>
                      <a:lnTo>
                        <a:pt x="272" y="48"/>
                      </a:lnTo>
                      <a:lnTo>
                        <a:pt x="246" y="54"/>
                      </a:lnTo>
                      <a:lnTo>
                        <a:pt x="220" y="56"/>
                      </a:lnTo>
                      <a:lnTo>
                        <a:pt x="194" y="58"/>
                      </a:lnTo>
                      <a:lnTo>
                        <a:pt x="166" y="56"/>
                      </a:lnTo>
                      <a:lnTo>
                        <a:pt x="140" y="54"/>
                      </a:lnTo>
                      <a:lnTo>
                        <a:pt x="116" y="48"/>
                      </a:lnTo>
                      <a:lnTo>
                        <a:pt x="90" y="42"/>
                      </a:lnTo>
                      <a:lnTo>
                        <a:pt x="66" y="34"/>
                      </a:lnTo>
                      <a:lnTo>
                        <a:pt x="44" y="24"/>
                      </a:lnTo>
                      <a:lnTo>
                        <a:pt x="22" y="1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4" name="Freeform 16"/>
                <p:cNvSpPr>
                  <a:spLocks/>
                </p:cNvSpPr>
                <p:nvPr/>
              </p:nvSpPr>
              <p:spPr bwMode="auto">
                <a:xfrm>
                  <a:off x="6307617" y="4503539"/>
                  <a:ext cx="130175" cy="263525"/>
                </a:xfrm>
                <a:custGeom>
                  <a:avLst/>
                  <a:gdLst>
                    <a:gd name="T0" fmla="*/ 206652813 w 82"/>
                    <a:gd name="T1" fmla="*/ 0 h 166"/>
                    <a:gd name="T2" fmla="*/ 206652813 w 82"/>
                    <a:gd name="T3" fmla="*/ 0 h 166"/>
                    <a:gd name="T4" fmla="*/ 196572188 w 82"/>
                    <a:gd name="T5" fmla="*/ 60483750 h 166"/>
                    <a:gd name="T6" fmla="*/ 181451250 w 82"/>
                    <a:gd name="T7" fmla="*/ 115927188 h 166"/>
                    <a:gd name="T8" fmla="*/ 161290000 w 82"/>
                    <a:gd name="T9" fmla="*/ 171370625 h 166"/>
                    <a:gd name="T10" fmla="*/ 141128750 w 82"/>
                    <a:gd name="T11" fmla="*/ 226814063 h 166"/>
                    <a:gd name="T12" fmla="*/ 110886875 w 82"/>
                    <a:gd name="T13" fmla="*/ 277217188 h 166"/>
                    <a:gd name="T14" fmla="*/ 75604688 w 82"/>
                    <a:gd name="T15" fmla="*/ 327620313 h 166"/>
                    <a:gd name="T16" fmla="*/ 40322500 w 82"/>
                    <a:gd name="T17" fmla="*/ 372983125 h 166"/>
                    <a:gd name="T18" fmla="*/ 0 w 82"/>
                    <a:gd name="T19" fmla="*/ 418345938 h 16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82" h="166">
                      <a:moveTo>
                        <a:pt x="82" y="0"/>
                      </a:moveTo>
                      <a:lnTo>
                        <a:pt x="82" y="0"/>
                      </a:lnTo>
                      <a:lnTo>
                        <a:pt x="78" y="24"/>
                      </a:lnTo>
                      <a:lnTo>
                        <a:pt x="72" y="46"/>
                      </a:lnTo>
                      <a:lnTo>
                        <a:pt x="64" y="68"/>
                      </a:lnTo>
                      <a:lnTo>
                        <a:pt x="56" y="90"/>
                      </a:lnTo>
                      <a:lnTo>
                        <a:pt x="44" y="110"/>
                      </a:lnTo>
                      <a:lnTo>
                        <a:pt x="30" y="130"/>
                      </a:lnTo>
                      <a:lnTo>
                        <a:pt x="16" y="148"/>
                      </a:lnTo>
                      <a:lnTo>
                        <a:pt x="0" y="166"/>
                      </a:lnTo>
                    </a:path>
                  </a:pathLst>
                </a:custGeom>
                <a:no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5" name="Freeform 17"/>
                <p:cNvSpPr>
                  <a:spLocks/>
                </p:cNvSpPr>
                <p:nvPr/>
              </p:nvSpPr>
              <p:spPr bwMode="auto">
                <a:xfrm>
                  <a:off x="5399567" y="4179689"/>
                  <a:ext cx="114300" cy="257175"/>
                </a:xfrm>
                <a:custGeom>
                  <a:avLst/>
                  <a:gdLst>
                    <a:gd name="T0" fmla="*/ 181451250 w 72"/>
                    <a:gd name="T1" fmla="*/ 0 h 162"/>
                    <a:gd name="T2" fmla="*/ 181451250 w 72"/>
                    <a:gd name="T3" fmla="*/ 0 h 162"/>
                    <a:gd name="T4" fmla="*/ 146169063 w 72"/>
                    <a:gd name="T5" fmla="*/ 40322500 h 162"/>
                    <a:gd name="T6" fmla="*/ 110886875 w 72"/>
                    <a:gd name="T7" fmla="*/ 90725625 h 162"/>
                    <a:gd name="T8" fmla="*/ 80645000 w 72"/>
                    <a:gd name="T9" fmla="*/ 136088438 h 162"/>
                    <a:gd name="T10" fmla="*/ 55443438 w 72"/>
                    <a:gd name="T11" fmla="*/ 186491563 h 162"/>
                    <a:gd name="T12" fmla="*/ 35282188 w 72"/>
                    <a:gd name="T13" fmla="*/ 241935000 h 162"/>
                    <a:gd name="T14" fmla="*/ 20161250 w 72"/>
                    <a:gd name="T15" fmla="*/ 292338125 h 162"/>
                    <a:gd name="T16" fmla="*/ 10080625 w 72"/>
                    <a:gd name="T17" fmla="*/ 352821875 h 162"/>
                    <a:gd name="T18" fmla="*/ 0 w 72"/>
                    <a:gd name="T19" fmla="*/ 408265313 h 16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72" h="162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58" y="16"/>
                      </a:lnTo>
                      <a:lnTo>
                        <a:pt x="44" y="36"/>
                      </a:lnTo>
                      <a:lnTo>
                        <a:pt x="32" y="54"/>
                      </a:lnTo>
                      <a:lnTo>
                        <a:pt x="22" y="74"/>
                      </a:lnTo>
                      <a:lnTo>
                        <a:pt x="14" y="96"/>
                      </a:lnTo>
                      <a:lnTo>
                        <a:pt x="8" y="116"/>
                      </a:lnTo>
                      <a:lnTo>
                        <a:pt x="4" y="140"/>
                      </a:lnTo>
                      <a:lnTo>
                        <a:pt x="0" y="162"/>
                      </a:lnTo>
                    </a:path>
                  </a:pathLst>
                </a:custGeom>
                <a:no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6" name="Freeform 18"/>
                <p:cNvSpPr>
                  <a:spLocks/>
                </p:cNvSpPr>
                <p:nvPr/>
              </p:nvSpPr>
              <p:spPr bwMode="auto">
                <a:xfrm>
                  <a:off x="5742467" y="4601964"/>
                  <a:ext cx="361950" cy="228600"/>
                </a:xfrm>
                <a:custGeom>
                  <a:avLst/>
                  <a:gdLst>
                    <a:gd name="T0" fmla="*/ 574595625 w 228"/>
                    <a:gd name="T1" fmla="*/ 0 h 144"/>
                    <a:gd name="T2" fmla="*/ 574595625 w 228"/>
                    <a:gd name="T3" fmla="*/ 0 h 144"/>
                    <a:gd name="T4" fmla="*/ 554434375 w 228"/>
                    <a:gd name="T5" fmla="*/ 75604688 h 144"/>
                    <a:gd name="T6" fmla="*/ 529232813 w 228"/>
                    <a:gd name="T7" fmla="*/ 146169063 h 144"/>
                    <a:gd name="T8" fmla="*/ 498990938 w 228"/>
                    <a:gd name="T9" fmla="*/ 211693125 h 144"/>
                    <a:gd name="T10" fmla="*/ 463708750 w 228"/>
                    <a:gd name="T11" fmla="*/ 262096250 h 144"/>
                    <a:gd name="T12" fmla="*/ 423386250 w 228"/>
                    <a:gd name="T13" fmla="*/ 307459063 h 144"/>
                    <a:gd name="T14" fmla="*/ 378023438 w 228"/>
                    <a:gd name="T15" fmla="*/ 337700938 h 144"/>
                    <a:gd name="T16" fmla="*/ 357862188 w 228"/>
                    <a:gd name="T17" fmla="*/ 347781563 h 144"/>
                    <a:gd name="T18" fmla="*/ 332660625 w 228"/>
                    <a:gd name="T19" fmla="*/ 357862188 h 144"/>
                    <a:gd name="T20" fmla="*/ 312499375 w 228"/>
                    <a:gd name="T21" fmla="*/ 362902500 h 144"/>
                    <a:gd name="T22" fmla="*/ 287297813 w 228"/>
                    <a:gd name="T23" fmla="*/ 362902500 h 144"/>
                    <a:gd name="T24" fmla="*/ 287297813 w 228"/>
                    <a:gd name="T25" fmla="*/ 362902500 h 144"/>
                    <a:gd name="T26" fmla="*/ 262096250 w 228"/>
                    <a:gd name="T27" fmla="*/ 362902500 h 144"/>
                    <a:gd name="T28" fmla="*/ 236894688 w 228"/>
                    <a:gd name="T29" fmla="*/ 357862188 h 144"/>
                    <a:gd name="T30" fmla="*/ 216733438 w 228"/>
                    <a:gd name="T31" fmla="*/ 347781563 h 144"/>
                    <a:gd name="T32" fmla="*/ 191531875 w 228"/>
                    <a:gd name="T33" fmla="*/ 337700938 h 144"/>
                    <a:gd name="T34" fmla="*/ 151209375 w 228"/>
                    <a:gd name="T35" fmla="*/ 307459063 h 144"/>
                    <a:gd name="T36" fmla="*/ 110886875 w 228"/>
                    <a:gd name="T37" fmla="*/ 262096250 h 144"/>
                    <a:gd name="T38" fmla="*/ 75604688 w 228"/>
                    <a:gd name="T39" fmla="*/ 211693125 h 144"/>
                    <a:gd name="T40" fmla="*/ 45362813 w 228"/>
                    <a:gd name="T41" fmla="*/ 146169063 h 144"/>
                    <a:gd name="T42" fmla="*/ 20161250 w 228"/>
                    <a:gd name="T43" fmla="*/ 75604688 h 144"/>
                    <a:gd name="T44" fmla="*/ 0 w 228"/>
                    <a:gd name="T45" fmla="*/ 0 h 14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228" h="144">
                      <a:moveTo>
                        <a:pt x="228" y="0"/>
                      </a:moveTo>
                      <a:lnTo>
                        <a:pt x="228" y="0"/>
                      </a:lnTo>
                      <a:lnTo>
                        <a:pt x="220" y="30"/>
                      </a:lnTo>
                      <a:lnTo>
                        <a:pt x="210" y="58"/>
                      </a:lnTo>
                      <a:lnTo>
                        <a:pt x="198" y="84"/>
                      </a:lnTo>
                      <a:lnTo>
                        <a:pt x="184" y="104"/>
                      </a:lnTo>
                      <a:lnTo>
                        <a:pt x="168" y="122"/>
                      </a:lnTo>
                      <a:lnTo>
                        <a:pt x="150" y="134"/>
                      </a:lnTo>
                      <a:lnTo>
                        <a:pt x="142" y="138"/>
                      </a:lnTo>
                      <a:lnTo>
                        <a:pt x="132" y="142"/>
                      </a:lnTo>
                      <a:lnTo>
                        <a:pt x="124" y="144"/>
                      </a:lnTo>
                      <a:lnTo>
                        <a:pt x="114" y="144"/>
                      </a:lnTo>
                      <a:lnTo>
                        <a:pt x="104" y="144"/>
                      </a:lnTo>
                      <a:lnTo>
                        <a:pt x="94" y="142"/>
                      </a:lnTo>
                      <a:lnTo>
                        <a:pt x="86" y="138"/>
                      </a:lnTo>
                      <a:lnTo>
                        <a:pt x="76" y="134"/>
                      </a:lnTo>
                      <a:lnTo>
                        <a:pt x="60" y="122"/>
                      </a:lnTo>
                      <a:lnTo>
                        <a:pt x="44" y="104"/>
                      </a:lnTo>
                      <a:lnTo>
                        <a:pt x="30" y="84"/>
                      </a:lnTo>
                      <a:lnTo>
                        <a:pt x="18" y="58"/>
                      </a:lnTo>
                      <a:lnTo>
                        <a:pt x="8" y="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7" name="Freeform 19"/>
                <p:cNvSpPr>
                  <a:spLocks/>
                </p:cNvSpPr>
                <p:nvPr/>
              </p:nvSpPr>
              <p:spPr bwMode="auto">
                <a:xfrm>
                  <a:off x="5739292" y="4103489"/>
                  <a:ext cx="368300" cy="247650"/>
                </a:xfrm>
                <a:custGeom>
                  <a:avLst/>
                  <a:gdLst>
                    <a:gd name="T0" fmla="*/ 0 w 232"/>
                    <a:gd name="T1" fmla="*/ 393144375 h 156"/>
                    <a:gd name="T2" fmla="*/ 0 w 232"/>
                    <a:gd name="T3" fmla="*/ 393144375 h 156"/>
                    <a:gd name="T4" fmla="*/ 20161250 w 232"/>
                    <a:gd name="T5" fmla="*/ 307459063 h 156"/>
                    <a:gd name="T6" fmla="*/ 45362813 w 232"/>
                    <a:gd name="T7" fmla="*/ 231854375 h 156"/>
                    <a:gd name="T8" fmla="*/ 75604688 w 232"/>
                    <a:gd name="T9" fmla="*/ 166330313 h 156"/>
                    <a:gd name="T10" fmla="*/ 110886875 w 232"/>
                    <a:gd name="T11" fmla="*/ 110886875 h 156"/>
                    <a:gd name="T12" fmla="*/ 151209375 w 232"/>
                    <a:gd name="T13" fmla="*/ 60483750 h 156"/>
                    <a:gd name="T14" fmla="*/ 196572188 w 232"/>
                    <a:gd name="T15" fmla="*/ 30241875 h 156"/>
                    <a:gd name="T16" fmla="*/ 216733438 w 232"/>
                    <a:gd name="T17" fmla="*/ 15120938 h 156"/>
                    <a:gd name="T18" fmla="*/ 241935000 w 232"/>
                    <a:gd name="T19" fmla="*/ 5040313 h 156"/>
                    <a:gd name="T20" fmla="*/ 267136563 w 232"/>
                    <a:gd name="T21" fmla="*/ 0 h 156"/>
                    <a:gd name="T22" fmla="*/ 292338125 w 232"/>
                    <a:gd name="T23" fmla="*/ 0 h 156"/>
                    <a:gd name="T24" fmla="*/ 292338125 w 232"/>
                    <a:gd name="T25" fmla="*/ 0 h 156"/>
                    <a:gd name="T26" fmla="*/ 317539688 w 232"/>
                    <a:gd name="T27" fmla="*/ 0 h 156"/>
                    <a:gd name="T28" fmla="*/ 342741250 w 232"/>
                    <a:gd name="T29" fmla="*/ 5040313 h 156"/>
                    <a:gd name="T30" fmla="*/ 367942813 w 232"/>
                    <a:gd name="T31" fmla="*/ 15120938 h 156"/>
                    <a:gd name="T32" fmla="*/ 388104063 w 232"/>
                    <a:gd name="T33" fmla="*/ 30241875 h 156"/>
                    <a:gd name="T34" fmla="*/ 433466875 w 232"/>
                    <a:gd name="T35" fmla="*/ 65524063 h 156"/>
                    <a:gd name="T36" fmla="*/ 473789375 w 232"/>
                    <a:gd name="T37" fmla="*/ 110886875 h 156"/>
                    <a:gd name="T38" fmla="*/ 509071563 w 232"/>
                    <a:gd name="T39" fmla="*/ 166330313 h 156"/>
                    <a:gd name="T40" fmla="*/ 539313438 w 232"/>
                    <a:gd name="T41" fmla="*/ 236894688 h 156"/>
                    <a:gd name="T42" fmla="*/ 564515000 w 232"/>
                    <a:gd name="T43" fmla="*/ 307459063 h 156"/>
                    <a:gd name="T44" fmla="*/ 584676250 w 232"/>
                    <a:gd name="T45" fmla="*/ 393144375 h 15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232" h="156">
                      <a:moveTo>
                        <a:pt x="0" y="156"/>
                      </a:moveTo>
                      <a:lnTo>
                        <a:pt x="0" y="156"/>
                      </a:lnTo>
                      <a:lnTo>
                        <a:pt x="8" y="122"/>
                      </a:lnTo>
                      <a:lnTo>
                        <a:pt x="18" y="92"/>
                      </a:lnTo>
                      <a:lnTo>
                        <a:pt x="30" y="66"/>
                      </a:lnTo>
                      <a:lnTo>
                        <a:pt x="44" y="44"/>
                      </a:lnTo>
                      <a:lnTo>
                        <a:pt x="60" y="24"/>
                      </a:lnTo>
                      <a:lnTo>
                        <a:pt x="78" y="12"/>
                      </a:lnTo>
                      <a:lnTo>
                        <a:pt x="86" y="6"/>
                      </a:lnTo>
                      <a:lnTo>
                        <a:pt x="96" y="2"/>
                      </a:lnTo>
                      <a:lnTo>
                        <a:pt x="106" y="0"/>
                      </a:lnTo>
                      <a:lnTo>
                        <a:pt x="116" y="0"/>
                      </a:lnTo>
                      <a:lnTo>
                        <a:pt x="126" y="0"/>
                      </a:lnTo>
                      <a:lnTo>
                        <a:pt x="136" y="2"/>
                      </a:lnTo>
                      <a:lnTo>
                        <a:pt x="146" y="6"/>
                      </a:lnTo>
                      <a:lnTo>
                        <a:pt x="154" y="12"/>
                      </a:lnTo>
                      <a:lnTo>
                        <a:pt x="172" y="26"/>
                      </a:lnTo>
                      <a:lnTo>
                        <a:pt x="188" y="44"/>
                      </a:lnTo>
                      <a:lnTo>
                        <a:pt x="202" y="66"/>
                      </a:lnTo>
                      <a:lnTo>
                        <a:pt x="214" y="94"/>
                      </a:lnTo>
                      <a:lnTo>
                        <a:pt x="224" y="122"/>
                      </a:lnTo>
                      <a:lnTo>
                        <a:pt x="232" y="156"/>
                      </a:lnTo>
                    </a:path>
                  </a:pathLst>
                </a:custGeom>
                <a:no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8" name="Freeform 20"/>
                <p:cNvSpPr>
                  <a:spLocks/>
                </p:cNvSpPr>
                <p:nvPr/>
              </p:nvSpPr>
              <p:spPr bwMode="auto">
                <a:xfrm>
                  <a:off x="5243992" y="4319389"/>
                  <a:ext cx="542925" cy="317500"/>
                </a:xfrm>
                <a:custGeom>
                  <a:avLst/>
                  <a:gdLst>
                    <a:gd name="T0" fmla="*/ 0 w 342"/>
                    <a:gd name="T1" fmla="*/ 0 h 200"/>
                    <a:gd name="T2" fmla="*/ 493950625 w 342"/>
                    <a:gd name="T3" fmla="*/ 0 h 200"/>
                    <a:gd name="T4" fmla="*/ 670361563 w 342"/>
                    <a:gd name="T5" fmla="*/ 0 h 200"/>
                    <a:gd name="T6" fmla="*/ 670361563 w 342"/>
                    <a:gd name="T7" fmla="*/ 0 h 200"/>
                    <a:gd name="T8" fmla="*/ 710684063 w 342"/>
                    <a:gd name="T9" fmla="*/ 5040313 h 200"/>
                    <a:gd name="T10" fmla="*/ 745966250 w 342"/>
                    <a:gd name="T11" fmla="*/ 20161250 h 200"/>
                    <a:gd name="T12" fmla="*/ 776208125 w 342"/>
                    <a:gd name="T13" fmla="*/ 40322500 h 200"/>
                    <a:gd name="T14" fmla="*/ 806450000 w 342"/>
                    <a:gd name="T15" fmla="*/ 70564375 h 200"/>
                    <a:gd name="T16" fmla="*/ 831651563 w 342"/>
                    <a:gd name="T17" fmla="*/ 110886875 h 200"/>
                    <a:gd name="T18" fmla="*/ 846772500 w 342"/>
                    <a:gd name="T19" fmla="*/ 151209375 h 200"/>
                    <a:gd name="T20" fmla="*/ 856853125 w 342"/>
                    <a:gd name="T21" fmla="*/ 201612500 h 200"/>
                    <a:gd name="T22" fmla="*/ 861893438 w 342"/>
                    <a:gd name="T23" fmla="*/ 252015625 h 200"/>
                    <a:gd name="T24" fmla="*/ 861893438 w 342"/>
                    <a:gd name="T25" fmla="*/ 252015625 h 200"/>
                    <a:gd name="T26" fmla="*/ 861893438 w 342"/>
                    <a:gd name="T27" fmla="*/ 252015625 h 200"/>
                    <a:gd name="T28" fmla="*/ 856853125 w 342"/>
                    <a:gd name="T29" fmla="*/ 302418750 h 200"/>
                    <a:gd name="T30" fmla="*/ 846772500 w 342"/>
                    <a:gd name="T31" fmla="*/ 352821875 h 200"/>
                    <a:gd name="T32" fmla="*/ 831651563 w 342"/>
                    <a:gd name="T33" fmla="*/ 393144375 h 200"/>
                    <a:gd name="T34" fmla="*/ 806450000 w 342"/>
                    <a:gd name="T35" fmla="*/ 433466875 h 200"/>
                    <a:gd name="T36" fmla="*/ 776208125 w 342"/>
                    <a:gd name="T37" fmla="*/ 463708750 h 200"/>
                    <a:gd name="T38" fmla="*/ 745966250 w 342"/>
                    <a:gd name="T39" fmla="*/ 488910313 h 200"/>
                    <a:gd name="T40" fmla="*/ 710684063 w 342"/>
                    <a:gd name="T41" fmla="*/ 498990938 h 200"/>
                    <a:gd name="T42" fmla="*/ 670361563 w 342"/>
                    <a:gd name="T43" fmla="*/ 504031250 h 200"/>
                    <a:gd name="T44" fmla="*/ 493950625 w 342"/>
                    <a:gd name="T45" fmla="*/ 504031250 h 200"/>
                    <a:gd name="T46" fmla="*/ 0 w 342"/>
                    <a:gd name="T47" fmla="*/ 504031250 h 200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0" y="0"/>
                      </a:moveTo>
                      <a:lnTo>
                        <a:pt x="196" y="0"/>
                      </a:lnTo>
                      <a:lnTo>
                        <a:pt x="266" y="0"/>
                      </a:lnTo>
                      <a:lnTo>
                        <a:pt x="282" y="2"/>
                      </a:lnTo>
                      <a:lnTo>
                        <a:pt x="296" y="8"/>
                      </a:lnTo>
                      <a:lnTo>
                        <a:pt x="308" y="16"/>
                      </a:lnTo>
                      <a:lnTo>
                        <a:pt x="320" y="28"/>
                      </a:lnTo>
                      <a:lnTo>
                        <a:pt x="330" y="44"/>
                      </a:lnTo>
                      <a:lnTo>
                        <a:pt x="336" y="60"/>
                      </a:lnTo>
                      <a:lnTo>
                        <a:pt x="340" y="80"/>
                      </a:lnTo>
                      <a:lnTo>
                        <a:pt x="342" y="100"/>
                      </a:lnTo>
                      <a:lnTo>
                        <a:pt x="340" y="120"/>
                      </a:lnTo>
                      <a:lnTo>
                        <a:pt x="336" y="140"/>
                      </a:lnTo>
                      <a:lnTo>
                        <a:pt x="330" y="156"/>
                      </a:lnTo>
                      <a:lnTo>
                        <a:pt x="320" y="172"/>
                      </a:lnTo>
                      <a:lnTo>
                        <a:pt x="308" y="184"/>
                      </a:lnTo>
                      <a:lnTo>
                        <a:pt x="296" y="194"/>
                      </a:lnTo>
                      <a:lnTo>
                        <a:pt x="282" y="198"/>
                      </a:lnTo>
                      <a:lnTo>
                        <a:pt x="266" y="200"/>
                      </a:lnTo>
                      <a:lnTo>
                        <a:pt x="196" y="200"/>
                      </a:lnTo>
                      <a:lnTo>
                        <a:pt x="0" y="200"/>
                      </a:lnTo>
                    </a:path>
                  </a:pathLst>
                </a:custGeom>
                <a:no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9" name="Freeform 21"/>
                <p:cNvSpPr>
                  <a:spLocks/>
                </p:cNvSpPr>
                <p:nvPr/>
              </p:nvSpPr>
              <p:spPr bwMode="auto">
                <a:xfrm>
                  <a:off x="6059967" y="4319389"/>
                  <a:ext cx="542925" cy="317500"/>
                </a:xfrm>
                <a:custGeom>
                  <a:avLst/>
                  <a:gdLst>
                    <a:gd name="T0" fmla="*/ 861893438 w 342"/>
                    <a:gd name="T1" fmla="*/ 504031250 h 200"/>
                    <a:gd name="T2" fmla="*/ 367942813 w 342"/>
                    <a:gd name="T3" fmla="*/ 504031250 h 200"/>
                    <a:gd name="T4" fmla="*/ 191531875 w 342"/>
                    <a:gd name="T5" fmla="*/ 504031250 h 200"/>
                    <a:gd name="T6" fmla="*/ 191531875 w 342"/>
                    <a:gd name="T7" fmla="*/ 504031250 h 200"/>
                    <a:gd name="T8" fmla="*/ 151209375 w 342"/>
                    <a:gd name="T9" fmla="*/ 498990938 h 200"/>
                    <a:gd name="T10" fmla="*/ 115927188 w 342"/>
                    <a:gd name="T11" fmla="*/ 488910313 h 200"/>
                    <a:gd name="T12" fmla="*/ 85685313 w 342"/>
                    <a:gd name="T13" fmla="*/ 463708750 h 200"/>
                    <a:gd name="T14" fmla="*/ 55443438 w 342"/>
                    <a:gd name="T15" fmla="*/ 433466875 h 200"/>
                    <a:gd name="T16" fmla="*/ 30241875 w 342"/>
                    <a:gd name="T17" fmla="*/ 393144375 h 200"/>
                    <a:gd name="T18" fmla="*/ 15120938 w 342"/>
                    <a:gd name="T19" fmla="*/ 352821875 h 200"/>
                    <a:gd name="T20" fmla="*/ 5040313 w 342"/>
                    <a:gd name="T21" fmla="*/ 302418750 h 200"/>
                    <a:gd name="T22" fmla="*/ 0 w 342"/>
                    <a:gd name="T23" fmla="*/ 252015625 h 200"/>
                    <a:gd name="T24" fmla="*/ 0 w 342"/>
                    <a:gd name="T25" fmla="*/ 252015625 h 200"/>
                    <a:gd name="T26" fmla="*/ 0 w 342"/>
                    <a:gd name="T27" fmla="*/ 252015625 h 200"/>
                    <a:gd name="T28" fmla="*/ 5040313 w 342"/>
                    <a:gd name="T29" fmla="*/ 201612500 h 200"/>
                    <a:gd name="T30" fmla="*/ 15120938 w 342"/>
                    <a:gd name="T31" fmla="*/ 151209375 h 200"/>
                    <a:gd name="T32" fmla="*/ 30241875 w 342"/>
                    <a:gd name="T33" fmla="*/ 110886875 h 200"/>
                    <a:gd name="T34" fmla="*/ 55443438 w 342"/>
                    <a:gd name="T35" fmla="*/ 70564375 h 200"/>
                    <a:gd name="T36" fmla="*/ 85685313 w 342"/>
                    <a:gd name="T37" fmla="*/ 40322500 h 200"/>
                    <a:gd name="T38" fmla="*/ 115927188 w 342"/>
                    <a:gd name="T39" fmla="*/ 20161250 h 200"/>
                    <a:gd name="T40" fmla="*/ 151209375 w 342"/>
                    <a:gd name="T41" fmla="*/ 5040313 h 200"/>
                    <a:gd name="T42" fmla="*/ 191531875 w 342"/>
                    <a:gd name="T43" fmla="*/ 0 h 200"/>
                    <a:gd name="T44" fmla="*/ 367942813 w 342"/>
                    <a:gd name="T45" fmla="*/ 0 h 200"/>
                    <a:gd name="T46" fmla="*/ 861893438 w 342"/>
                    <a:gd name="T47" fmla="*/ 0 h 200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342" y="200"/>
                      </a:moveTo>
                      <a:lnTo>
                        <a:pt x="146" y="200"/>
                      </a:lnTo>
                      <a:lnTo>
                        <a:pt x="76" y="200"/>
                      </a:lnTo>
                      <a:lnTo>
                        <a:pt x="60" y="198"/>
                      </a:lnTo>
                      <a:lnTo>
                        <a:pt x="46" y="194"/>
                      </a:lnTo>
                      <a:lnTo>
                        <a:pt x="34" y="184"/>
                      </a:lnTo>
                      <a:lnTo>
                        <a:pt x="22" y="172"/>
                      </a:lnTo>
                      <a:lnTo>
                        <a:pt x="12" y="156"/>
                      </a:lnTo>
                      <a:lnTo>
                        <a:pt x="6" y="140"/>
                      </a:lnTo>
                      <a:lnTo>
                        <a:pt x="2" y="120"/>
                      </a:lnTo>
                      <a:lnTo>
                        <a:pt x="0" y="100"/>
                      </a:lnTo>
                      <a:lnTo>
                        <a:pt x="2" y="80"/>
                      </a:lnTo>
                      <a:lnTo>
                        <a:pt x="6" y="60"/>
                      </a:lnTo>
                      <a:lnTo>
                        <a:pt x="12" y="44"/>
                      </a:lnTo>
                      <a:lnTo>
                        <a:pt x="22" y="28"/>
                      </a:lnTo>
                      <a:lnTo>
                        <a:pt x="34" y="16"/>
                      </a:lnTo>
                      <a:lnTo>
                        <a:pt x="46" y="8"/>
                      </a:lnTo>
                      <a:lnTo>
                        <a:pt x="60" y="2"/>
                      </a:lnTo>
                      <a:lnTo>
                        <a:pt x="76" y="0"/>
                      </a:lnTo>
                      <a:lnTo>
                        <a:pt x="146" y="0"/>
                      </a:lnTo>
                      <a:lnTo>
                        <a:pt x="342" y="0"/>
                      </a:lnTo>
                    </a:path>
                  </a:pathLst>
                </a:custGeom>
                <a:no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40" name="Line 22"/>
                <p:cNvSpPr>
                  <a:spLocks noChangeShapeType="1"/>
                </p:cNvSpPr>
                <p:nvPr/>
              </p:nvSpPr>
              <p:spPr bwMode="auto">
                <a:xfrm>
                  <a:off x="5278917" y="4103489"/>
                  <a:ext cx="1285875" cy="0"/>
                </a:xfrm>
                <a:prstGeom prst="line">
                  <a:avLst/>
                </a:prstGeom>
                <a:noFill/>
                <a:ln w="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41" name="Line 23"/>
                <p:cNvSpPr>
                  <a:spLocks noChangeShapeType="1"/>
                </p:cNvSpPr>
                <p:nvPr/>
              </p:nvSpPr>
              <p:spPr bwMode="auto">
                <a:xfrm>
                  <a:off x="5288442" y="4830564"/>
                  <a:ext cx="1276350" cy="0"/>
                </a:xfrm>
                <a:prstGeom prst="line">
                  <a:avLst/>
                </a:prstGeom>
                <a:noFill/>
                <a:ln w="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42" name="Freeform 24"/>
                <p:cNvSpPr>
                  <a:spLocks/>
                </p:cNvSpPr>
                <p:nvPr/>
              </p:nvSpPr>
              <p:spPr bwMode="auto">
                <a:xfrm>
                  <a:off x="5821842" y="4008239"/>
                  <a:ext cx="212725" cy="92075"/>
                </a:xfrm>
                <a:custGeom>
                  <a:avLst/>
                  <a:gdLst>
                    <a:gd name="T0" fmla="*/ 337700938 w 134"/>
                    <a:gd name="T1" fmla="*/ 146169063 h 58"/>
                    <a:gd name="T2" fmla="*/ 337700938 w 134"/>
                    <a:gd name="T3" fmla="*/ 146169063 h 58"/>
                    <a:gd name="T4" fmla="*/ 332660625 w 134"/>
                    <a:gd name="T5" fmla="*/ 115927188 h 58"/>
                    <a:gd name="T6" fmla="*/ 327620313 w 134"/>
                    <a:gd name="T7" fmla="*/ 90725625 h 58"/>
                    <a:gd name="T8" fmla="*/ 307459063 w 134"/>
                    <a:gd name="T9" fmla="*/ 65524063 h 58"/>
                    <a:gd name="T10" fmla="*/ 287297813 w 134"/>
                    <a:gd name="T11" fmla="*/ 40322500 h 58"/>
                    <a:gd name="T12" fmla="*/ 262096250 w 134"/>
                    <a:gd name="T13" fmla="*/ 25201563 h 58"/>
                    <a:gd name="T14" fmla="*/ 236894688 w 134"/>
                    <a:gd name="T15" fmla="*/ 10080625 h 58"/>
                    <a:gd name="T16" fmla="*/ 201612500 w 134"/>
                    <a:gd name="T17" fmla="*/ 0 h 58"/>
                    <a:gd name="T18" fmla="*/ 171370625 w 134"/>
                    <a:gd name="T19" fmla="*/ 0 h 58"/>
                    <a:gd name="T20" fmla="*/ 171370625 w 134"/>
                    <a:gd name="T21" fmla="*/ 0 h 58"/>
                    <a:gd name="T22" fmla="*/ 136088438 w 134"/>
                    <a:gd name="T23" fmla="*/ 0 h 58"/>
                    <a:gd name="T24" fmla="*/ 105846563 w 134"/>
                    <a:gd name="T25" fmla="*/ 10080625 h 58"/>
                    <a:gd name="T26" fmla="*/ 75604688 w 134"/>
                    <a:gd name="T27" fmla="*/ 25201563 h 58"/>
                    <a:gd name="T28" fmla="*/ 50403125 w 134"/>
                    <a:gd name="T29" fmla="*/ 40322500 h 58"/>
                    <a:gd name="T30" fmla="*/ 30241875 w 134"/>
                    <a:gd name="T31" fmla="*/ 65524063 h 58"/>
                    <a:gd name="T32" fmla="*/ 15120938 w 134"/>
                    <a:gd name="T33" fmla="*/ 90725625 h 58"/>
                    <a:gd name="T34" fmla="*/ 5040313 w 134"/>
                    <a:gd name="T35" fmla="*/ 115927188 h 58"/>
                    <a:gd name="T36" fmla="*/ 0 w 134"/>
                    <a:gd name="T37" fmla="*/ 146169063 h 5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134" y="58"/>
                      </a:moveTo>
                      <a:lnTo>
                        <a:pt x="134" y="58"/>
                      </a:lnTo>
                      <a:lnTo>
                        <a:pt x="132" y="46"/>
                      </a:lnTo>
                      <a:lnTo>
                        <a:pt x="130" y="36"/>
                      </a:lnTo>
                      <a:lnTo>
                        <a:pt x="122" y="26"/>
                      </a:lnTo>
                      <a:lnTo>
                        <a:pt x="114" y="16"/>
                      </a:lnTo>
                      <a:lnTo>
                        <a:pt x="104" y="10"/>
                      </a:lnTo>
                      <a:lnTo>
                        <a:pt x="94" y="4"/>
                      </a:lnTo>
                      <a:lnTo>
                        <a:pt x="80" y="0"/>
                      </a:lnTo>
                      <a:lnTo>
                        <a:pt x="68" y="0"/>
                      </a:lnTo>
                      <a:lnTo>
                        <a:pt x="54" y="0"/>
                      </a:lnTo>
                      <a:lnTo>
                        <a:pt x="42" y="4"/>
                      </a:lnTo>
                      <a:lnTo>
                        <a:pt x="30" y="10"/>
                      </a:lnTo>
                      <a:lnTo>
                        <a:pt x="20" y="16"/>
                      </a:lnTo>
                      <a:lnTo>
                        <a:pt x="12" y="26"/>
                      </a:lnTo>
                      <a:lnTo>
                        <a:pt x="6" y="36"/>
                      </a:lnTo>
                      <a:lnTo>
                        <a:pt x="2" y="46"/>
                      </a:lnTo>
                      <a:lnTo>
                        <a:pt x="0" y="58"/>
                      </a:lnTo>
                    </a:path>
                  </a:pathLst>
                </a:custGeom>
                <a:no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43" name="Freeform 25"/>
                <p:cNvSpPr>
                  <a:spLocks/>
                </p:cNvSpPr>
                <p:nvPr/>
              </p:nvSpPr>
              <p:spPr bwMode="auto">
                <a:xfrm>
                  <a:off x="5818667" y="4830564"/>
                  <a:ext cx="212725" cy="92075"/>
                </a:xfrm>
                <a:custGeom>
                  <a:avLst/>
                  <a:gdLst>
                    <a:gd name="T0" fmla="*/ 0 w 134"/>
                    <a:gd name="T1" fmla="*/ 0 h 58"/>
                    <a:gd name="T2" fmla="*/ 0 w 134"/>
                    <a:gd name="T3" fmla="*/ 0 h 58"/>
                    <a:gd name="T4" fmla="*/ 0 w 134"/>
                    <a:gd name="T5" fmla="*/ 30241875 h 58"/>
                    <a:gd name="T6" fmla="*/ 10080625 w 134"/>
                    <a:gd name="T7" fmla="*/ 55443438 h 58"/>
                    <a:gd name="T8" fmla="*/ 25201563 w 134"/>
                    <a:gd name="T9" fmla="*/ 80645000 h 58"/>
                    <a:gd name="T10" fmla="*/ 45362813 w 134"/>
                    <a:gd name="T11" fmla="*/ 105846563 h 58"/>
                    <a:gd name="T12" fmla="*/ 70564375 w 134"/>
                    <a:gd name="T13" fmla="*/ 120967500 h 58"/>
                    <a:gd name="T14" fmla="*/ 100806250 w 134"/>
                    <a:gd name="T15" fmla="*/ 136088438 h 58"/>
                    <a:gd name="T16" fmla="*/ 131048125 w 134"/>
                    <a:gd name="T17" fmla="*/ 146169063 h 58"/>
                    <a:gd name="T18" fmla="*/ 166330313 w 134"/>
                    <a:gd name="T19" fmla="*/ 146169063 h 58"/>
                    <a:gd name="T20" fmla="*/ 166330313 w 134"/>
                    <a:gd name="T21" fmla="*/ 146169063 h 58"/>
                    <a:gd name="T22" fmla="*/ 201612500 w 134"/>
                    <a:gd name="T23" fmla="*/ 146169063 h 58"/>
                    <a:gd name="T24" fmla="*/ 231854375 w 134"/>
                    <a:gd name="T25" fmla="*/ 136088438 h 58"/>
                    <a:gd name="T26" fmla="*/ 262096250 w 134"/>
                    <a:gd name="T27" fmla="*/ 120967500 h 58"/>
                    <a:gd name="T28" fmla="*/ 287297813 w 134"/>
                    <a:gd name="T29" fmla="*/ 105846563 h 58"/>
                    <a:gd name="T30" fmla="*/ 307459063 w 134"/>
                    <a:gd name="T31" fmla="*/ 80645000 h 58"/>
                    <a:gd name="T32" fmla="*/ 322580000 w 134"/>
                    <a:gd name="T33" fmla="*/ 55443438 h 58"/>
                    <a:gd name="T34" fmla="*/ 332660625 w 134"/>
                    <a:gd name="T35" fmla="*/ 30241875 h 58"/>
                    <a:gd name="T36" fmla="*/ 337700938 w 134"/>
                    <a:gd name="T37" fmla="*/ 0 h 5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4" y="22"/>
                      </a:lnTo>
                      <a:lnTo>
                        <a:pt x="10" y="32"/>
                      </a:lnTo>
                      <a:lnTo>
                        <a:pt x="18" y="42"/>
                      </a:lnTo>
                      <a:lnTo>
                        <a:pt x="28" y="48"/>
                      </a:lnTo>
                      <a:lnTo>
                        <a:pt x="40" y="54"/>
                      </a:lnTo>
                      <a:lnTo>
                        <a:pt x="52" y="58"/>
                      </a:lnTo>
                      <a:lnTo>
                        <a:pt x="66" y="58"/>
                      </a:lnTo>
                      <a:lnTo>
                        <a:pt x="80" y="58"/>
                      </a:lnTo>
                      <a:lnTo>
                        <a:pt x="92" y="54"/>
                      </a:lnTo>
                      <a:lnTo>
                        <a:pt x="104" y="48"/>
                      </a:lnTo>
                      <a:lnTo>
                        <a:pt x="114" y="42"/>
                      </a:lnTo>
                      <a:lnTo>
                        <a:pt x="122" y="32"/>
                      </a:lnTo>
                      <a:lnTo>
                        <a:pt x="128" y="22"/>
                      </a:lnTo>
                      <a:lnTo>
                        <a:pt x="132" y="12"/>
                      </a:lnTo>
                      <a:lnTo>
                        <a:pt x="134" y="0"/>
                      </a:lnTo>
                    </a:path>
                  </a:pathLst>
                </a:custGeom>
                <a:no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44" name="Freeform 26"/>
                <p:cNvSpPr>
                  <a:spLocks/>
                </p:cNvSpPr>
                <p:nvPr/>
              </p:nvSpPr>
              <p:spPr bwMode="auto">
                <a:xfrm>
                  <a:off x="5910742" y="4036814"/>
                  <a:ext cx="34925" cy="31750"/>
                </a:xfrm>
                <a:custGeom>
                  <a:avLst/>
                  <a:gdLst>
                    <a:gd name="T0" fmla="*/ 55443438 w 22"/>
                    <a:gd name="T1" fmla="*/ 25201563 h 20"/>
                    <a:gd name="T2" fmla="*/ 55443438 w 22"/>
                    <a:gd name="T3" fmla="*/ 25201563 h 20"/>
                    <a:gd name="T4" fmla="*/ 55443438 w 22"/>
                    <a:gd name="T5" fmla="*/ 35282188 h 20"/>
                    <a:gd name="T6" fmla="*/ 50403125 w 22"/>
                    <a:gd name="T7" fmla="*/ 40322500 h 20"/>
                    <a:gd name="T8" fmla="*/ 40322500 w 22"/>
                    <a:gd name="T9" fmla="*/ 45362813 h 20"/>
                    <a:gd name="T10" fmla="*/ 30241875 w 22"/>
                    <a:gd name="T11" fmla="*/ 50403125 h 20"/>
                    <a:gd name="T12" fmla="*/ 30241875 w 22"/>
                    <a:gd name="T13" fmla="*/ 50403125 h 20"/>
                    <a:gd name="T14" fmla="*/ 20161250 w 22"/>
                    <a:gd name="T15" fmla="*/ 45362813 h 20"/>
                    <a:gd name="T16" fmla="*/ 10080625 w 22"/>
                    <a:gd name="T17" fmla="*/ 40322500 h 20"/>
                    <a:gd name="T18" fmla="*/ 5040313 w 22"/>
                    <a:gd name="T19" fmla="*/ 35282188 h 20"/>
                    <a:gd name="T20" fmla="*/ 0 w 22"/>
                    <a:gd name="T21" fmla="*/ 25201563 h 20"/>
                    <a:gd name="T22" fmla="*/ 0 w 22"/>
                    <a:gd name="T23" fmla="*/ 25201563 h 20"/>
                    <a:gd name="T24" fmla="*/ 5040313 w 22"/>
                    <a:gd name="T25" fmla="*/ 15120938 h 20"/>
                    <a:gd name="T26" fmla="*/ 10080625 w 22"/>
                    <a:gd name="T27" fmla="*/ 5040313 h 20"/>
                    <a:gd name="T28" fmla="*/ 20161250 w 22"/>
                    <a:gd name="T29" fmla="*/ 0 h 20"/>
                    <a:gd name="T30" fmla="*/ 30241875 w 22"/>
                    <a:gd name="T31" fmla="*/ 0 h 20"/>
                    <a:gd name="T32" fmla="*/ 30241875 w 22"/>
                    <a:gd name="T33" fmla="*/ 0 h 20"/>
                    <a:gd name="T34" fmla="*/ 40322500 w 22"/>
                    <a:gd name="T35" fmla="*/ 0 h 20"/>
                    <a:gd name="T36" fmla="*/ 50403125 w 22"/>
                    <a:gd name="T37" fmla="*/ 5040313 h 20"/>
                    <a:gd name="T38" fmla="*/ 55443438 w 22"/>
                    <a:gd name="T39" fmla="*/ 15120938 h 20"/>
                    <a:gd name="T40" fmla="*/ 55443438 w 22"/>
                    <a:gd name="T41" fmla="*/ 25201563 h 20"/>
                    <a:gd name="T42" fmla="*/ 55443438 w 22"/>
                    <a:gd name="T43" fmla="*/ 25201563 h 2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6"/>
                      </a:lnTo>
                      <a:lnTo>
                        <a:pt x="16" y="18"/>
                      </a:lnTo>
                      <a:lnTo>
                        <a:pt x="12" y="20"/>
                      </a:lnTo>
                      <a:lnTo>
                        <a:pt x="8" y="18"/>
                      </a:lnTo>
                      <a:lnTo>
                        <a:pt x="4" y="16"/>
                      </a:lnTo>
                      <a:lnTo>
                        <a:pt x="2" y="14"/>
                      </a:lnTo>
                      <a:lnTo>
                        <a:pt x="0" y="10"/>
                      </a:lnTo>
                      <a:lnTo>
                        <a:pt x="2" y="6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20" y="2"/>
                      </a:lnTo>
                      <a:lnTo>
                        <a:pt x="22" y="6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45" name="Freeform 27"/>
                <p:cNvSpPr>
                  <a:spLocks/>
                </p:cNvSpPr>
                <p:nvPr/>
              </p:nvSpPr>
              <p:spPr bwMode="auto">
                <a:xfrm>
                  <a:off x="5901217" y="4855964"/>
                  <a:ext cx="34925" cy="31750"/>
                </a:xfrm>
                <a:custGeom>
                  <a:avLst/>
                  <a:gdLst>
                    <a:gd name="T0" fmla="*/ 55443438 w 22"/>
                    <a:gd name="T1" fmla="*/ 25201563 h 20"/>
                    <a:gd name="T2" fmla="*/ 55443438 w 22"/>
                    <a:gd name="T3" fmla="*/ 25201563 h 20"/>
                    <a:gd name="T4" fmla="*/ 55443438 w 22"/>
                    <a:gd name="T5" fmla="*/ 35282188 h 20"/>
                    <a:gd name="T6" fmla="*/ 50403125 w 22"/>
                    <a:gd name="T7" fmla="*/ 45362813 h 20"/>
                    <a:gd name="T8" fmla="*/ 40322500 w 22"/>
                    <a:gd name="T9" fmla="*/ 50403125 h 20"/>
                    <a:gd name="T10" fmla="*/ 30241875 w 22"/>
                    <a:gd name="T11" fmla="*/ 50403125 h 20"/>
                    <a:gd name="T12" fmla="*/ 30241875 w 22"/>
                    <a:gd name="T13" fmla="*/ 50403125 h 20"/>
                    <a:gd name="T14" fmla="*/ 15120938 w 22"/>
                    <a:gd name="T15" fmla="*/ 50403125 h 20"/>
                    <a:gd name="T16" fmla="*/ 10080625 w 22"/>
                    <a:gd name="T17" fmla="*/ 45362813 h 20"/>
                    <a:gd name="T18" fmla="*/ 0 w 22"/>
                    <a:gd name="T19" fmla="*/ 35282188 h 20"/>
                    <a:gd name="T20" fmla="*/ 0 w 22"/>
                    <a:gd name="T21" fmla="*/ 25201563 h 20"/>
                    <a:gd name="T22" fmla="*/ 0 w 22"/>
                    <a:gd name="T23" fmla="*/ 25201563 h 20"/>
                    <a:gd name="T24" fmla="*/ 0 w 22"/>
                    <a:gd name="T25" fmla="*/ 20161250 h 20"/>
                    <a:gd name="T26" fmla="*/ 10080625 w 22"/>
                    <a:gd name="T27" fmla="*/ 10080625 h 20"/>
                    <a:gd name="T28" fmla="*/ 15120938 w 22"/>
                    <a:gd name="T29" fmla="*/ 5040313 h 20"/>
                    <a:gd name="T30" fmla="*/ 30241875 w 22"/>
                    <a:gd name="T31" fmla="*/ 0 h 20"/>
                    <a:gd name="T32" fmla="*/ 30241875 w 22"/>
                    <a:gd name="T33" fmla="*/ 0 h 20"/>
                    <a:gd name="T34" fmla="*/ 40322500 w 22"/>
                    <a:gd name="T35" fmla="*/ 5040313 h 20"/>
                    <a:gd name="T36" fmla="*/ 50403125 w 22"/>
                    <a:gd name="T37" fmla="*/ 10080625 h 20"/>
                    <a:gd name="T38" fmla="*/ 55443438 w 22"/>
                    <a:gd name="T39" fmla="*/ 20161250 h 20"/>
                    <a:gd name="T40" fmla="*/ 55443438 w 22"/>
                    <a:gd name="T41" fmla="*/ 25201563 h 20"/>
                    <a:gd name="T42" fmla="*/ 55443438 w 22"/>
                    <a:gd name="T43" fmla="*/ 25201563 h 2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8"/>
                      </a:lnTo>
                      <a:lnTo>
                        <a:pt x="16" y="20"/>
                      </a:lnTo>
                      <a:lnTo>
                        <a:pt x="12" y="20"/>
                      </a:lnTo>
                      <a:lnTo>
                        <a:pt x="6" y="20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12" y="0"/>
                      </a:lnTo>
                      <a:lnTo>
                        <a:pt x="16" y="2"/>
                      </a:lnTo>
                      <a:lnTo>
                        <a:pt x="20" y="4"/>
                      </a:lnTo>
                      <a:lnTo>
                        <a:pt x="22" y="8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5126" name="TextBox 4"/>
            <p:cNvSpPr txBox="1">
              <a:spLocks noChangeArrowheads="1"/>
            </p:cNvSpPr>
            <p:nvPr/>
          </p:nvSpPr>
          <p:spPr bwMode="auto">
            <a:xfrm>
              <a:off x="3491880" y="3792012"/>
              <a:ext cx="12368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>
                  <a:solidFill>
                    <a:schemeClr val="bg1"/>
                  </a:solidFill>
                </a:rPr>
                <a:t>Your Name</a:t>
              </a:r>
            </a:p>
          </p:txBody>
        </p:sp>
      </p:grp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2971800" y="476250"/>
            <a:ext cx="32099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Small - Horizontal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3"/>
          <p:cNvGrpSpPr>
            <a:grpSpLocks/>
          </p:cNvGrpSpPr>
          <p:nvPr/>
        </p:nvGrpSpPr>
        <p:grpSpPr bwMode="auto">
          <a:xfrm>
            <a:off x="250825" y="908050"/>
            <a:ext cx="8696325" cy="5232400"/>
            <a:chOff x="251519" y="908720"/>
            <a:chExt cx="8695357" cy="5232507"/>
          </a:xfrm>
        </p:grpSpPr>
        <p:sp>
          <p:nvSpPr>
            <p:cNvPr id="6148" name="Freeform 5"/>
            <p:cNvSpPr>
              <a:spLocks/>
            </p:cNvSpPr>
            <p:nvPr/>
          </p:nvSpPr>
          <p:spPr bwMode="auto">
            <a:xfrm>
              <a:off x="251519" y="908720"/>
              <a:ext cx="8695357" cy="5232507"/>
            </a:xfrm>
            <a:custGeom>
              <a:avLst/>
              <a:gdLst>
                <a:gd name="T0" fmla="*/ 2147483646 w 1592"/>
                <a:gd name="T1" fmla="*/ 2147483646 h 958"/>
                <a:gd name="T2" fmla="*/ 2147483646 w 1592"/>
                <a:gd name="T3" fmla="*/ 2147483646 h 958"/>
                <a:gd name="T4" fmla="*/ 1252961618 w 1592"/>
                <a:gd name="T5" fmla="*/ 2147483646 h 958"/>
                <a:gd name="T6" fmla="*/ 477321573 w 1592"/>
                <a:gd name="T7" fmla="*/ 2147483646 h 958"/>
                <a:gd name="T8" fmla="*/ 59665879 w 1592"/>
                <a:gd name="T9" fmla="*/ 2147483646 h 958"/>
                <a:gd name="T10" fmla="*/ 0 w 1592"/>
                <a:gd name="T11" fmla="*/ 2147483646 h 958"/>
                <a:gd name="T12" fmla="*/ 59665879 w 1592"/>
                <a:gd name="T13" fmla="*/ 2147483646 h 958"/>
                <a:gd name="T14" fmla="*/ 477321573 w 1592"/>
                <a:gd name="T15" fmla="*/ 1312627361 h 958"/>
                <a:gd name="T16" fmla="*/ 1252961618 w 1592"/>
                <a:gd name="T17" fmla="*/ 536981934 h 958"/>
                <a:gd name="T18" fmla="*/ 2147483646 w 1592"/>
                <a:gd name="T19" fmla="*/ 59665873 h 958"/>
                <a:gd name="T20" fmla="*/ 2147483646 w 1592"/>
                <a:gd name="T21" fmla="*/ 0 h 958"/>
                <a:gd name="T22" fmla="*/ 2147483646 w 1592"/>
                <a:gd name="T23" fmla="*/ 59665873 h 958"/>
                <a:gd name="T24" fmla="*/ 2147483646 w 1592"/>
                <a:gd name="T25" fmla="*/ 536981934 h 958"/>
                <a:gd name="T26" fmla="*/ 2147483646 w 1592"/>
                <a:gd name="T27" fmla="*/ 1312627361 h 958"/>
                <a:gd name="T28" fmla="*/ 2147483646 w 1592"/>
                <a:gd name="T29" fmla="*/ 2147483646 h 958"/>
                <a:gd name="T30" fmla="*/ 2147483646 w 1592"/>
                <a:gd name="T31" fmla="*/ 2147483646 h 958"/>
                <a:gd name="T32" fmla="*/ 2147483646 w 1592"/>
                <a:gd name="T33" fmla="*/ 2147483646 h 958"/>
                <a:gd name="T34" fmla="*/ 2147483646 w 1592"/>
                <a:gd name="T35" fmla="*/ 2147483646 h 958"/>
                <a:gd name="T36" fmla="*/ 2147483646 w 1592"/>
                <a:gd name="T37" fmla="*/ 2147483646 h 958"/>
                <a:gd name="T38" fmla="*/ 2147483646 w 1592"/>
                <a:gd name="T39" fmla="*/ 2147483646 h 958"/>
                <a:gd name="T40" fmla="*/ 2147483646 w 1592"/>
                <a:gd name="T41" fmla="*/ 2147483646 h 958"/>
                <a:gd name="T42" fmla="*/ 2147483646 w 1592"/>
                <a:gd name="T43" fmla="*/ 2147483646 h 958"/>
                <a:gd name="T44" fmla="*/ 2147483646 w 1592"/>
                <a:gd name="T45" fmla="*/ 2147483646 h 958"/>
                <a:gd name="T46" fmla="*/ 2147483646 w 1592"/>
                <a:gd name="T47" fmla="*/ 2147483646 h 958"/>
                <a:gd name="T48" fmla="*/ 2147483646 w 1592"/>
                <a:gd name="T49" fmla="*/ 2147483646 h 958"/>
                <a:gd name="T50" fmla="*/ 2147483646 w 1592"/>
                <a:gd name="T51" fmla="*/ 2147483646 h 958"/>
                <a:gd name="T52" fmla="*/ 2147483646 w 1592"/>
                <a:gd name="T53" fmla="*/ 2147483646 h 958"/>
                <a:gd name="T54" fmla="*/ 2147483646 w 1592"/>
                <a:gd name="T55" fmla="*/ 2147483646 h 958"/>
                <a:gd name="T56" fmla="*/ 2147483646 w 1592"/>
                <a:gd name="T57" fmla="*/ 2147483646 h 958"/>
                <a:gd name="T58" fmla="*/ 2147483646 w 1592"/>
                <a:gd name="T59" fmla="*/ 2147483646 h 958"/>
                <a:gd name="T60" fmla="*/ 2147483646 w 1592"/>
                <a:gd name="T61" fmla="*/ 2147483646 h 958"/>
                <a:gd name="T62" fmla="*/ 2147483646 w 1592"/>
                <a:gd name="T63" fmla="*/ 2147483646 h 958"/>
                <a:gd name="T64" fmla="*/ 2147483646 w 1592"/>
                <a:gd name="T65" fmla="*/ 2147483646 h 9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92" h="958">
                  <a:moveTo>
                    <a:pt x="142" y="934"/>
                  </a:moveTo>
                  <a:lnTo>
                    <a:pt x="96" y="934"/>
                  </a:lnTo>
                  <a:lnTo>
                    <a:pt x="76" y="932"/>
                  </a:lnTo>
                  <a:lnTo>
                    <a:pt x="58" y="926"/>
                  </a:lnTo>
                  <a:lnTo>
                    <a:pt x="42" y="918"/>
                  </a:lnTo>
                  <a:lnTo>
                    <a:pt x="28" y="906"/>
                  </a:lnTo>
                  <a:lnTo>
                    <a:pt x="16" y="892"/>
                  </a:lnTo>
                  <a:lnTo>
                    <a:pt x="8" y="874"/>
                  </a:lnTo>
                  <a:lnTo>
                    <a:pt x="2" y="856"/>
                  </a:lnTo>
                  <a:lnTo>
                    <a:pt x="0" y="838"/>
                  </a:lnTo>
                  <a:lnTo>
                    <a:pt x="0" y="98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4"/>
                  </a:lnTo>
                  <a:lnTo>
                    <a:pt x="28" y="30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496" y="0"/>
                  </a:lnTo>
                  <a:lnTo>
                    <a:pt x="1516" y="2"/>
                  </a:lnTo>
                  <a:lnTo>
                    <a:pt x="1534" y="8"/>
                  </a:lnTo>
                  <a:lnTo>
                    <a:pt x="1550" y="18"/>
                  </a:lnTo>
                  <a:lnTo>
                    <a:pt x="1564" y="30"/>
                  </a:lnTo>
                  <a:lnTo>
                    <a:pt x="1576" y="44"/>
                  </a:lnTo>
                  <a:lnTo>
                    <a:pt x="1584" y="60"/>
                  </a:lnTo>
                  <a:lnTo>
                    <a:pt x="1590" y="78"/>
                  </a:lnTo>
                  <a:lnTo>
                    <a:pt x="1592" y="98"/>
                  </a:lnTo>
                  <a:lnTo>
                    <a:pt x="1592" y="742"/>
                  </a:lnTo>
                  <a:lnTo>
                    <a:pt x="1590" y="750"/>
                  </a:lnTo>
                  <a:lnTo>
                    <a:pt x="1588" y="756"/>
                  </a:lnTo>
                  <a:lnTo>
                    <a:pt x="1584" y="762"/>
                  </a:lnTo>
                  <a:lnTo>
                    <a:pt x="1418" y="928"/>
                  </a:lnTo>
                  <a:lnTo>
                    <a:pt x="1414" y="932"/>
                  </a:lnTo>
                  <a:lnTo>
                    <a:pt x="1408" y="934"/>
                  </a:lnTo>
                  <a:lnTo>
                    <a:pt x="1400" y="934"/>
                  </a:lnTo>
                  <a:lnTo>
                    <a:pt x="1292" y="934"/>
                  </a:lnTo>
                  <a:lnTo>
                    <a:pt x="1288" y="934"/>
                  </a:lnTo>
                  <a:lnTo>
                    <a:pt x="1280" y="934"/>
                  </a:lnTo>
                  <a:lnTo>
                    <a:pt x="1276" y="936"/>
                  </a:lnTo>
                  <a:lnTo>
                    <a:pt x="1272" y="940"/>
                  </a:lnTo>
                  <a:lnTo>
                    <a:pt x="1268" y="942"/>
                  </a:lnTo>
                  <a:lnTo>
                    <a:pt x="1264" y="950"/>
                  </a:lnTo>
                  <a:lnTo>
                    <a:pt x="1264" y="956"/>
                  </a:lnTo>
                  <a:lnTo>
                    <a:pt x="1262" y="958"/>
                  </a:lnTo>
                  <a:lnTo>
                    <a:pt x="186" y="958"/>
                  </a:lnTo>
                  <a:lnTo>
                    <a:pt x="184" y="958"/>
                  </a:lnTo>
                  <a:lnTo>
                    <a:pt x="180" y="956"/>
                  </a:lnTo>
                  <a:lnTo>
                    <a:pt x="174" y="950"/>
                  </a:lnTo>
                  <a:lnTo>
                    <a:pt x="166" y="942"/>
                  </a:lnTo>
                  <a:lnTo>
                    <a:pt x="156" y="936"/>
                  </a:lnTo>
                  <a:lnTo>
                    <a:pt x="150" y="934"/>
                  </a:lnTo>
                  <a:lnTo>
                    <a:pt x="144" y="934"/>
                  </a:lnTo>
                  <a:lnTo>
                    <a:pt x="142" y="934"/>
                  </a:lnTo>
                </a:path>
              </a:pathLst>
            </a:custGeom>
            <a:solidFill>
              <a:srgbClr val="0070C0"/>
            </a:soli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6149" name="Group 1"/>
            <p:cNvGrpSpPr>
              <a:grpSpLocks/>
            </p:cNvGrpSpPr>
            <p:nvPr/>
          </p:nvGrpSpPr>
          <p:grpSpPr bwMode="auto">
            <a:xfrm>
              <a:off x="635218" y="1231143"/>
              <a:ext cx="4672800" cy="3146058"/>
              <a:chOff x="635218" y="1231143"/>
              <a:chExt cx="4672800" cy="3146058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635651" y="1230990"/>
                <a:ext cx="4673080" cy="3146489"/>
              </a:xfrm>
              <a:prstGeom prst="roundRect">
                <a:avLst>
                  <a:gd name="adj" fmla="val 24510"/>
                </a:avLst>
              </a:prstGeom>
              <a:gradFill flip="none" rotWithShape="1">
                <a:gsLst>
                  <a:gs pos="63000">
                    <a:srgbClr val="C3922E"/>
                  </a:gs>
                  <a:gs pos="83000">
                    <a:srgbClr val="EED688"/>
                  </a:gs>
                  <a:gs pos="23000">
                    <a:srgbClr val="FFFBCC"/>
                  </a:gs>
                  <a:gs pos="0">
                    <a:srgbClr val="FBC926"/>
                  </a:gs>
                  <a:gs pos="95000">
                    <a:srgbClr val="FFFBCC"/>
                  </a:gs>
                </a:gsLst>
                <a:lin ang="0" scaled="1"/>
                <a:tileRect/>
              </a:gra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grpSp>
            <p:nvGrpSpPr>
              <p:cNvPr id="6152" name="Group 32"/>
              <p:cNvGrpSpPr>
                <a:grpSpLocks/>
              </p:cNvGrpSpPr>
              <p:nvPr/>
            </p:nvGrpSpPr>
            <p:grpSpPr bwMode="auto">
              <a:xfrm>
                <a:off x="635218" y="1231143"/>
                <a:ext cx="4672800" cy="3146058"/>
                <a:chOff x="5243992" y="4008239"/>
                <a:chExt cx="1358900" cy="914400"/>
              </a:xfrm>
            </p:grpSpPr>
            <p:sp>
              <p:nvSpPr>
                <p:cNvPr id="34" name="Freeform 11"/>
                <p:cNvSpPr>
                  <a:spLocks/>
                </p:cNvSpPr>
                <p:nvPr/>
              </p:nvSpPr>
              <p:spPr bwMode="auto">
                <a:xfrm>
                  <a:off x="5244118" y="4008195"/>
                  <a:ext cx="1355750" cy="914525"/>
                </a:xfrm>
                <a:custGeom>
                  <a:avLst/>
                  <a:gdLst>
                    <a:gd name="T0" fmla="*/ 854 w 854"/>
                    <a:gd name="T1" fmla="*/ 450 h 576"/>
                    <a:gd name="T2" fmla="*/ 850 w 854"/>
                    <a:gd name="T3" fmla="*/ 474 h 576"/>
                    <a:gd name="T4" fmla="*/ 842 w 854"/>
                    <a:gd name="T5" fmla="*/ 498 h 576"/>
                    <a:gd name="T6" fmla="*/ 830 w 854"/>
                    <a:gd name="T7" fmla="*/ 520 h 576"/>
                    <a:gd name="T8" fmla="*/ 812 w 854"/>
                    <a:gd name="T9" fmla="*/ 538 h 576"/>
                    <a:gd name="T10" fmla="*/ 790 w 854"/>
                    <a:gd name="T11" fmla="*/ 554 h 576"/>
                    <a:gd name="T12" fmla="*/ 766 w 854"/>
                    <a:gd name="T13" fmla="*/ 566 h 576"/>
                    <a:gd name="T14" fmla="*/ 740 w 854"/>
                    <a:gd name="T15" fmla="*/ 572 h 576"/>
                    <a:gd name="T16" fmla="*/ 710 w 854"/>
                    <a:gd name="T17" fmla="*/ 576 h 576"/>
                    <a:gd name="T18" fmla="*/ 144 w 854"/>
                    <a:gd name="T19" fmla="*/ 576 h 576"/>
                    <a:gd name="T20" fmla="*/ 114 w 854"/>
                    <a:gd name="T21" fmla="*/ 572 h 576"/>
                    <a:gd name="T22" fmla="*/ 88 w 854"/>
                    <a:gd name="T23" fmla="*/ 566 h 576"/>
                    <a:gd name="T24" fmla="*/ 64 w 854"/>
                    <a:gd name="T25" fmla="*/ 554 h 576"/>
                    <a:gd name="T26" fmla="*/ 42 w 854"/>
                    <a:gd name="T27" fmla="*/ 538 h 576"/>
                    <a:gd name="T28" fmla="*/ 26 w 854"/>
                    <a:gd name="T29" fmla="*/ 520 h 576"/>
                    <a:gd name="T30" fmla="*/ 12 w 854"/>
                    <a:gd name="T31" fmla="*/ 498 h 576"/>
                    <a:gd name="T32" fmla="*/ 4 w 854"/>
                    <a:gd name="T33" fmla="*/ 474 h 576"/>
                    <a:gd name="T34" fmla="*/ 0 w 854"/>
                    <a:gd name="T35" fmla="*/ 450 h 576"/>
                    <a:gd name="T36" fmla="*/ 0 w 854"/>
                    <a:gd name="T37" fmla="*/ 126 h 576"/>
                    <a:gd name="T38" fmla="*/ 4 w 854"/>
                    <a:gd name="T39" fmla="*/ 100 h 576"/>
                    <a:gd name="T40" fmla="*/ 12 w 854"/>
                    <a:gd name="T41" fmla="*/ 76 h 576"/>
                    <a:gd name="T42" fmla="*/ 26 w 854"/>
                    <a:gd name="T43" fmla="*/ 54 h 576"/>
                    <a:gd name="T44" fmla="*/ 42 w 854"/>
                    <a:gd name="T45" fmla="*/ 36 h 576"/>
                    <a:gd name="T46" fmla="*/ 64 w 854"/>
                    <a:gd name="T47" fmla="*/ 20 h 576"/>
                    <a:gd name="T48" fmla="*/ 88 w 854"/>
                    <a:gd name="T49" fmla="*/ 10 h 576"/>
                    <a:gd name="T50" fmla="*/ 114 w 854"/>
                    <a:gd name="T51" fmla="*/ 2 h 576"/>
                    <a:gd name="T52" fmla="*/ 144 w 854"/>
                    <a:gd name="T53" fmla="*/ 0 h 576"/>
                    <a:gd name="T54" fmla="*/ 710 w 854"/>
                    <a:gd name="T55" fmla="*/ 0 h 576"/>
                    <a:gd name="T56" fmla="*/ 740 w 854"/>
                    <a:gd name="T57" fmla="*/ 2 h 576"/>
                    <a:gd name="T58" fmla="*/ 766 w 854"/>
                    <a:gd name="T59" fmla="*/ 10 h 576"/>
                    <a:gd name="T60" fmla="*/ 790 w 854"/>
                    <a:gd name="T61" fmla="*/ 20 h 576"/>
                    <a:gd name="T62" fmla="*/ 812 w 854"/>
                    <a:gd name="T63" fmla="*/ 36 h 576"/>
                    <a:gd name="T64" fmla="*/ 830 w 854"/>
                    <a:gd name="T65" fmla="*/ 54 h 576"/>
                    <a:gd name="T66" fmla="*/ 842 w 854"/>
                    <a:gd name="T67" fmla="*/ 76 h 576"/>
                    <a:gd name="T68" fmla="*/ 850 w 854"/>
                    <a:gd name="T69" fmla="*/ 100 h 576"/>
                    <a:gd name="T70" fmla="*/ 854 w 854"/>
                    <a:gd name="T71" fmla="*/ 126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854" h="576">
                      <a:moveTo>
                        <a:pt x="854" y="450"/>
                      </a:moveTo>
                      <a:lnTo>
                        <a:pt x="854" y="450"/>
                      </a:lnTo>
                      <a:lnTo>
                        <a:pt x="854" y="462"/>
                      </a:lnTo>
                      <a:lnTo>
                        <a:pt x="850" y="474"/>
                      </a:lnTo>
                      <a:lnTo>
                        <a:pt x="848" y="486"/>
                      </a:lnTo>
                      <a:lnTo>
                        <a:pt x="842" y="498"/>
                      </a:lnTo>
                      <a:lnTo>
                        <a:pt x="836" y="510"/>
                      </a:lnTo>
                      <a:lnTo>
                        <a:pt x="830" y="520"/>
                      </a:lnTo>
                      <a:lnTo>
                        <a:pt x="822" y="530"/>
                      </a:lnTo>
                      <a:lnTo>
                        <a:pt x="812" y="538"/>
                      </a:lnTo>
                      <a:lnTo>
                        <a:pt x="802" y="546"/>
                      </a:lnTo>
                      <a:lnTo>
                        <a:pt x="790" y="554"/>
                      </a:lnTo>
                      <a:lnTo>
                        <a:pt x="780" y="560"/>
                      </a:lnTo>
                      <a:lnTo>
                        <a:pt x="766" y="566"/>
                      </a:lnTo>
                      <a:lnTo>
                        <a:pt x="754" y="570"/>
                      </a:lnTo>
                      <a:lnTo>
                        <a:pt x="740" y="572"/>
                      </a:lnTo>
                      <a:lnTo>
                        <a:pt x="726" y="574"/>
                      </a:lnTo>
                      <a:lnTo>
                        <a:pt x="710" y="576"/>
                      </a:lnTo>
                      <a:lnTo>
                        <a:pt x="144" y="576"/>
                      </a:lnTo>
                      <a:lnTo>
                        <a:pt x="144" y="576"/>
                      </a:lnTo>
                      <a:lnTo>
                        <a:pt x="128" y="574"/>
                      </a:lnTo>
                      <a:lnTo>
                        <a:pt x="114" y="572"/>
                      </a:lnTo>
                      <a:lnTo>
                        <a:pt x="102" y="570"/>
                      </a:lnTo>
                      <a:lnTo>
                        <a:pt x="88" y="566"/>
                      </a:lnTo>
                      <a:lnTo>
                        <a:pt x="76" y="560"/>
                      </a:lnTo>
                      <a:lnTo>
                        <a:pt x="64" y="554"/>
                      </a:lnTo>
                      <a:lnTo>
                        <a:pt x="52" y="546"/>
                      </a:lnTo>
                      <a:lnTo>
                        <a:pt x="42" y="538"/>
                      </a:lnTo>
                      <a:lnTo>
                        <a:pt x="34" y="530"/>
                      </a:lnTo>
                      <a:lnTo>
                        <a:pt x="26" y="520"/>
                      </a:lnTo>
                      <a:lnTo>
                        <a:pt x="18" y="510"/>
                      </a:lnTo>
                      <a:lnTo>
                        <a:pt x="12" y="498"/>
                      </a:lnTo>
                      <a:lnTo>
                        <a:pt x="8" y="486"/>
                      </a:lnTo>
                      <a:lnTo>
                        <a:pt x="4" y="474"/>
                      </a:lnTo>
                      <a:lnTo>
                        <a:pt x="2" y="462"/>
                      </a:lnTo>
                      <a:lnTo>
                        <a:pt x="0" y="450"/>
                      </a:lnTo>
                      <a:lnTo>
                        <a:pt x="0" y="126"/>
                      </a:lnTo>
                      <a:lnTo>
                        <a:pt x="0" y="126"/>
                      </a:lnTo>
                      <a:lnTo>
                        <a:pt x="2" y="112"/>
                      </a:lnTo>
                      <a:lnTo>
                        <a:pt x="4" y="100"/>
                      </a:lnTo>
                      <a:lnTo>
                        <a:pt x="8" y="88"/>
                      </a:lnTo>
                      <a:lnTo>
                        <a:pt x="12" y="76"/>
                      </a:lnTo>
                      <a:lnTo>
                        <a:pt x="18" y="66"/>
                      </a:lnTo>
                      <a:lnTo>
                        <a:pt x="26" y="54"/>
                      </a:lnTo>
                      <a:lnTo>
                        <a:pt x="34" y="46"/>
                      </a:lnTo>
                      <a:lnTo>
                        <a:pt x="42" y="36"/>
                      </a:lnTo>
                      <a:lnTo>
                        <a:pt x="52" y="28"/>
                      </a:lnTo>
                      <a:lnTo>
                        <a:pt x="64" y="20"/>
                      </a:lnTo>
                      <a:lnTo>
                        <a:pt x="76" y="14"/>
                      </a:lnTo>
                      <a:lnTo>
                        <a:pt x="88" y="10"/>
                      </a:lnTo>
                      <a:lnTo>
                        <a:pt x="102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4" y="0"/>
                      </a:lnTo>
                      <a:lnTo>
                        <a:pt x="710" y="0"/>
                      </a:lnTo>
                      <a:lnTo>
                        <a:pt x="710" y="0"/>
                      </a:lnTo>
                      <a:lnTo>
                        <a:pt x="726" y="0"/>
                      </a:lnTo>
                      <a:lnTo>
                        <a:pt x="740" y="2"/>
                      </a:lnTo>
                      <a:lnTo>
                        <a:pt x="754" y="6"/>
                      </a:lnTo>
                      <a:lnTo>
                        <a:pt x="766" y="10"/>
                      </a:lnTo>
                      <a:lnTo>
                        <a:pt x="780" y="14"/>
                      </a:lnTo>
                      <a:lnTo>
                        <a:pt x="790" y="20"/>
                      </a:lnTo>
                      <a:lnTo>
                        <a:pt x="802" y="28"/>
                      </a:lnTo>
                      <a:lnTo>
                        <a:pt x="812" y="36"/>
                      </a:lnTo>
                      <a:lnTo>
                        <a:pt x="822" y="46"/>
                      </a:lnTo>
                      <a:lnTo>
                        <a:pt x="830" y="54"/>
                      </a:lnTo>
                      <a:lnTo>
                        <a:pt x="836" y="66"/>
                      </a:lnTo>
                      <a:lnTo>
                        <a:pt x="842" y="76"/>
                      </a:lnTo>
                      <a:lnTo>
                        <a:pt x="848" y="88"/>
                      </a:lnTo>
                      <a:lnTo>
                        <a:pt x="850" y="100"/>
                      </a:lnTo>
                      <a:lnTo>
                        <a:pt x="854" y="112"/>
                      </a:lnTo>
                      <a:lnTo>
                        <a:pt x="854" y="126"/>
                      </a:lnTo>
                      <a:lnTo>
                        <a:pt x="854" y="450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Freeform 12"/>
                <p:cNvSpPr>
                  <a:spLocks/>
                </p:cNvSpPr>
                <p:nvPr/>
              </p:nvSpPr>
              <p:spPr bwMode="auto">
                <a:xfrm>
                  <a:off x="5602789" y="4008195"/>
                  <a:ext cx="635176" cy="95052"/>
                </a:xfrm>
                <a:custGeom>
                  <a:avLst/>
                  <a:gdLst>
                    <a:gd name="T0" fmla="*/ 400 w 400"/>
                    <a:gd name="T1" fmla="*/ 60 h 60"/>
                    <a:gd name="T2" fmla="*/ 400 w 400"/>
                    <a:gd name="T3" fmla="*/ 60 h 60"/>
                    <a:gd name="T4" fmla="*/ 378 w 400"/>
                    <a:gd name="T5" fmla="*/ 46 h 60"/>
                    <a:gd name="T6" fmla="*/ 356 w 400"/>
                    <a:gd name="T7" fmla="*/ 34 h 60"/>
                    <a:gd name="T8" fmla="*/ 332 w 400"/>
                    <a:gd name="T9" fmla="*/ 24 h 60"/>
                    <a:gd name="T10" fmla="*/ 306 w 400"/>
                    <a:gd name="T11" fmla="*/ 16 h 60"/>
                    <a:gd name="T12" fmla="*/ 280 w 400"/>
                    <a:gd name="T13" fmla="*/ 8 h 60"/>
                    <a:gd name="T14" fmla="*/ 254 w 400"/>
                    <a:gd name="T15" fmla="*/ 4 h 60"/>
                    <a:gd name="T16" fmla="*/ 228 w 400"/>
                    <a:gd name="T17" fmla="*/ 0 h 60"/>
                    <a:gd name="T18" fmla="*/ 200 w 400"/>
                    <a:gd name="T19" fmla="*/ 0 h 60"/>
                    <a:gd name="T20" fmla="*/ 200 w 400"/>
                    <a:gd name="T21" fmla="*/ 0 h 60"/>
                    <a:gd name="T22" fmla="*/ 172 w 400"/>
                    <a:gd name="T23" fmla="*/ 0 h 60"/>
                    <a:gd name="T24" fmla="*/ 144 w 400"/>
                    <a:gd name="T25" fmla="*/ 4 h 60"/>
                    <a:gd name="T26" fmla="*/ 118 w 400"/>
                    <a:gd name="T27" fmla="*/ 8 h 60"/>
                    <a:gd name="T28" fmla="*/ 92 w 400"/>
                    <a:gd name="T29" fmla="*/ 16 h 60"/>
                    <a:gd name="T30" fmla="*/ 66 w 400"/>
                    <a:gd name="T31" fmla="*/ 24 h 60"/>
                    <a:gd name="T32" fmla="*/ 44 w 400"/>
                    <a:gd name="T33" fmla="*/ 34 h 60"/>
                    <a:gd name="T34" fmla="*/ 20 w 400"/>
                    <a:gd name="T35" fmla="*/ 46 h 60"/>
                    <a:gd name="T36" fmla="*/ 0 w 400"/>
                    <a:gd name="T3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0" h="60">
                      <a:moveTo>
                        <a:pt x="400" y="60"/>
                      </a:moveTo>
                      <a:lnTo>
                        <a:pt x="400" y="60"/>
                      </a:lnTo>
                      <a:lnTo>
                        <a:pt x="378" y="46"/>
                      </a:lnTo>
                      <a:lnTo>
                        <a:pt x="356" y="34"/>
                      </a:lnTo>
                      <a:lnTo>
                        <a:pt x="332" y="24"/>
                      </a:lnTo>
                      <a:lnTo>
                        <a:pt x="306" y="16"/>
                      </a:lnTo>
                      <a:lnTo>
                        <a:pt x="280" y="8"/>
                      </a:lnTo>
                      <a:lnTo>
                        <a:pt x="254" y="4"/>
                      </a:lnTo>
                      <a:lnTo>
                        <a:pt x="228" y="0"/>
                      </a:lnTo>
                      <a:lnTo>
                        <a:pt x="200" y="0"/>
                      </a:lnTo>
                      <a:lnTo>
                        <a:pt x="200" y="0"/>
                      </a:lnTo>
                      <a:lnTo>
                        <a:pt x="172" y="0"/>
                      </a:lnTo>
                      <a:lnTo>
                        <a:pt x="144" y="4"/>
                      </a:lnTo>
                      <a:lnTo>
                        <a:pt x="118" y="8"/>
                      </a:lnTo>
                      <a:lnTo>
                        <a:pt x="92" y="16"/>
                      </a:lnTo>
                      <a:lnTo>
                        <a:pt x="66" y="24"/>
                      </a:lnTo>
                      <a:lnTo>
                        <a:pt x="44" y="34"/>
                      </a:lnTo>
                      <a:lnTo>
                        <a:pt x="20" y="46"/>
                      </a:lnTo>
                      <a:lnTo>
                        <a:pt x="0" y="60"/>
                      </a:lnTo>
                    </a:path>
                  </a:pathLst>
                </a:cu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Freeform 13"/>
                <p:cNvSpPr>
                  <a:spLocks/>
                </p:cNvSpPr>
                <p:nvPr/>
              </p:nvSpPr>
              <p:spPr bwMode="auto">
                <a:xfrm>
                  <a:off x="6323825" y="4179841"/>
                  <a:ext cx="114018" cy="260238"/>
                </a:xfrm>
                <a:custGeom>
                  <a:avLst/>
                  <a:gdLst>
                    <a:gd name="T0" fmla="*/ 72 w 72"/>
                    <a:gd name="T1" fmla="*/ 164 h 164"/>
                    <a:gd name="T2" fmla="*/ 72 w 72"/>
                    <a:gd name="T3" fmla="*/ 164 h 164"/>
                    <a:gd name="T4" fmla="*/ 70 w 72"/>
                    <a:gd name="T5" fmla="*/ 140 h 164"/>
                    <a:gd name="T6" fmla="*/ 66 w 72"/>
                    <a:gd name="T7" fmla="*/ 118 h 164"/>
                    <a:gd name="T8" fmla="*/ 58 w 72"/>
                    <a:gd name="T9" fmla="*/ 96 h 164"/>
                    <a:gd name="T10" fmla="*/ 50 w 72"/>
                    <a:gd name="T11" fmla="*/ 76 h 164"/>
                    <a:gd name="T12" fmla="*/ 40 w 72"/>
                    <a:gd name="T13" fmla="*/ 56 h 164"/>
                    <a:gd name="T14" fmla="*/ 28 w 72"/>
                    <a:gd name="T15" fmla="*/ 36 h 164"/>
                    <a:gd name="T16" fmla="*/ 16 w 72"/>
                    <a:gd name="T17" fmla="*/ 16 h 164"/>
                    <a:gd name="T18" fmla="*/ 0 w 72"/>
                    <a:gd name="T19" fmla="*/ 0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4">
                      <a:moveTo>
                        <a:pt x="72" y="164"/>
                      </a:moveTo>
                      <a:lnTo>
                        <a:pt x="72" y="164"/>
                      </a:lnTo>
                      <a:lnTo>
                        <a:pt x="70" y="140"/>
                      </a:lnTo>
                      <a:lnTo>
                        <a:pt x="66" y="118"/>
                      </a:lnTo>
                      <a:lnTo>
                        <a:pt x="58" y="96"/>
                      </a:lnTo>
                      <a:lnTo>
                        <a:pt x="50" y="76"/>
                      </a:lnTo>
                      <a:lnTo>
                        <a:pt x="40" y="56"/>
                      </a:lnTo>
                      <a:lnTo>
                        <a:pt x="28" y="36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Freeform 14"/>
                <p:cNvSpPr>
                  <a:spLocks/>
                </p:cNvSpPr>
                <p:nvPr/>
              </p:nvSpPr>
              <p:spPr bwMode="auto">
                <a:xfrm>
                  <a:off x="5399681" y="4494065"/>
                  <a:ext cx="133405" cy="273158"/>
                </a:xfrm>
                <a:custGeom>
                  <a:avLst/>
                  <a:gdLst>
                    <a:gd name="T0" fmla="*/ 84 w 84"/>
                    <a:gd name="T1" fmla="*/ 172 h 172"/>
                    <a:gd name="T2" fmla="*/ 84 w 84"/>
                    <a:gd name="T3" fmla="*/ 172 h 172"/>
                    <a:gd name="T4" fmla="*/ 66 w 84"/>
                    <a:gd name="T5" fmla="*/ 154 h 172"/>
                    <a:gd name="T6" fmla="*/ 52 w 84"/>
                    <a:gd name="T7" fmla="*/ 134 h 172"/>
                    <a:gd name="T8" fmla="*/ 38 w 84"/>
                    <a:gd name="T9" fmla="*/ 114 h 172"/>
                    <a:gd name="T10" fmla="*/ 26 w 84"/>
                    <a:gd name="T11" fmla="*/ 94 h 172"/>
                    <a:gd name="T12" fmla="*/ 16 w 84"/>
                    <a:gd name="T13" fmla="*/ 72 h 172"/>
                    <a:gd name="T14" fmla="*/ 8 w 84"/>
                    <a:gd name="T15" fmla="*/ 48 h 172"/>
                    <a:gd name="T16" fmla="*/ 4 w 84"/>
                    <a:gd name="T17" fmla="*/ 24 h 172"/>
                    <a:gd name="T18" fmla="*/ 0 w 84"/>
                    <a:gd name="T19" fmla="*/ 0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4" h="172">
                      <a:moveTo>
                        <a:pt x="84" y="172"/>
                      </a:moveTo>
                      <a:lnTo>
                        <a:pt x="84" y="172"/>
                      </a:lnTo>
                      <a:lnTo>
                        <a:pt x="66" y="154"/>
                      </a:lnTo>
                      <a:lnTo>
                        <a:pt x="52" y="134"/>
                      </a:lnTo>
                      <a:lnTo>
                        <a:pt x="38" y="114"/>
                      </a:lnTo>
                      <a:lnTo>
                        <a:pt x="26" y="94"/>
                      </a:lnTo>
                      <a:lnTo>
                        <a:pt x="16" y="72"/>
                      </a:lnTo>
                      <a:lnTo>
                        <a:pt x="8" y="48"/>
                      </a:lnTo>
                      <a:lnTo>
                        <a:pt x="4" y="2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Freeform 15"/>
                <p:cNvSpPr>
                  <a:spLocks/>
                </p:cNvSpPr>
                <p:nvPr/>
              </p:nvSpPr>
              <p:spPr bwMode="auto">
                <a:xfrm>
                  <a:off x="5612483" y="4830437"/>
                  <a:ext cx="612557" cy="92283"/>
                </a:xfrm>
                <a:custGeom>
                  <a:avLst/>
                  <a:gdLst>
                    <a:gd name="T0" fmla="*/ 386 w 386"/>
                    <a:gd name="T1" fmla="*/ 0 h 58"/>
                    <a:gd name="T2" fmla="*/ 386 w 386"/>
                    <a:gd name="T3" fmla="*/ 0 h 58"/>
                    <a:gd name="T4" fmla="*/ 366 w 386"/>
                    <a:gd name="T5" fmla="*/ 14 h 58"/>
                    <a:gd name="T6" fmla="*/ 342 w 386"/>
                    <a:gd name="T7" fmla="*/ 24 h 58"/>
                    <a:gd name="T8" fmla="*/ 320 w 386"/>
                    <a:gd name="T9" fmla="*/ 34 h 58"/>
                    <a:gd name="T10" fmla="*/ 296 w 386"/>
                    <a:gd name="T11" fmla="*/ 42 h 58"/>
                    <a:gd name="T12" fmla="*/ 272 w 386"/>
                    <a:gd name="T13" fmla="*/ 48 h 58"/>
                    <a:gd name="T14" fmla="*/ 246 w 386"/>
                    <a:gd name="T15" fmla="*/ 54 h 58"/>
                    <a:gd name="T16" fmla="*/ 220 w 386"/>
                    <a:gd name="T17" fmla="*/ 56 h 58"/>
                    <a:gd name="T18" fmla="*/ 194 w 386"/>
                    <a:gd name="T19" fmla="*/ 58 h 58"/>
                    <a:gd name="T20" fmla="*/ 194 w 386"/>
                    <a:gd name="T21" fmla="*/ 58 h 58"/>
                    <a:gd name="T22" fmla="*/ 166 w 386"/>
                    <a:gd name="T23" fmla="*/ 56 h 58"/>
                    <a:gd name="T24" fmla="*/ 140 w 386"/>
                    <a:gd name="T25" fmla="*/ 54 h 58"/>
                    <a:gd name="T26" fmla="*/ 116 w 386"/>
                    <a:gd name="T27" fmla="*/ 48 h 58"/>
                    <a:gd name="T28" fmla="*/ 90 w 386"/>
                    <a:gd name="T29" fmla="*/ 42 h 58"/>
                    <a:gd name="T30" fmla="*/ 66 w 386"/>
                    <a:gd name="T31" fmla="*/ 34 h 58"/>
                    <a:gd name="T32" fmla="*/ 44 w 386"/>
                    <a:gd name="T33" fmla="*/ 24 h 58"/>
                    <a:gd name="T34" fmla="*/ 22 w 386"/>
                    <a:gd name="T35" fmla="*/ 14 h 58"/>
                    <a:gd name="T36" fmla="*/ 0 w 386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86" h="58">
                      <a:moveTo>
                        <a:pt x="386" y="0"/>
                      </a:moveTo>
                      <a:lnTo>
                        <a:pt x="386" y="0"/>
                      </a:lnTo>
                      <a:lnTo>
                        <a:pt x="366" y="14"/>
                      </a:lnTo>
                      <a:lnTo>
                        <a:pt x="342" y="24"/>
                      </a:lnTo>
                      <a:lnTo>
                        <a:pt x="320" y="34"/>
                      </a:lnTo>
                      <a:lnTo>
                        <a:pt x="296" y="42"/>
                      </a:lnTo>
                      <a:lnTo>
                        <a:pt x="272" y="48"/>
                      </a:lnTo>
                      <a:lnTo>
                        <a:pt x="246" y="54"/>
                      </a:lnTo>
                      <a:lnTo>
                        <a:pt x="220" y="56"/>
                      </a:lnTo>
                      <a:lnTo>
                        <a:pt x="194" y="58"/>
                      </a:lnTo>
                      <a:lnTo>
                        <a:pt x="194" y="58"/>
                      </a:lnTo>
                      <a:lnTo>
                        <a:pt x="166" y="56"/>
                      </a:lnTo>
                      <a:lnTo>
                        <a:pt x="140" y="54"/>
                      </a:lnTo>
                      <a:lnTo>
                        <a:pt x="116" y="48"/>
                      </a:lnTo>
                      <a:lnTo>
                        <a:pt x="90" y="42"/>
                      </a:lnTo>
                      <a:lnTo>
                        <a:pt x="66" y="34"/>
                      </a:lnTo>
                      <a:lnTo>
                        <a:pt x="44" y="24"/>
                      </a:lnTo>
                      <a:lnTo>
                        <a:pt x="22" y="1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Freeform 16"/>
                <p:cNvSpPr>
                  <a:spLocks/>
                </p:cNvSpPr>
                <p:nvPr/>
              </p:nvSpPr>
              <p:spPr bwMode="auto">
                <a:xfrm>
                  <a:off x="6307669" y="4503755"/>
                  <a:ext cx="130174" cy="263468"/>
                </a:xfrm>
                <a:custGeom>
                  <a:avLst/>
                  <a:gdLst>
                    <a:gd name="T0" fmla="*/ 82 w 82"/>
                    <a:gd name="T1" fmla="*/ 0 h 166"/>
                    <a:gd name="T2" fmla="*/ 82 w 82"/>
                    <a:gd name="T3" fmla="*/ 0 h 166"/>
                    <a:gd name="T4" fmla="*/ 78 w 82"/>
                    <a:gd name="T5" fmla="*/ 24 h 166"/>
                    <a:gd name="T6" fmla="*/ 72 w 82"/>
                    <a:gd name="T7" fmla="*/ 46 h 166"/>
                    <a:gd name="T8" fmla="*/ 64 w 82"/>
                    <a:gd name="T9" fmla="*/ 68 h 166"/>
                    <a:gd name="T10" fmla="*/ 56 w 82"/>
                    <a:gd name="T11" fmla="*/ 90 h 166"/>
                    <a:gd name="T12" fmla="*/ 44 w 82"/>
                    <a:gd name="T13" fmla="*/ 110 h 166"/>
                    <a:gd name="T14" fmla="*/ 30 w 82"/>
                    <a:gd name="T15" fmla="*/ 130 h 166"/>
                    <a:gd name="T16" fmla="*/ 16 w 82"/>
                    <a:gd name="T17" fmla="*/ 148 h 166"/>
                    <a:gd name="T18" fmla="*/ 0 w 82"/>
                    <a:gd name="T19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166">
                      <a:moveTo>
                        <a:pt x="82" y="0"/>
                      </a:moveTo>
                      <a:lnTo>
                        <a:pt x="82" y="0"/>
                      </a:lnTo>
                      <a:lnTo>
                        <a:pt x="78" y="24"/>
                      </a:lnTo>
                      <a:lnTo>
                        <a:pt x="72" y="46"/>
                      </a:lnTo>
                      <a:lnTo>
                        <a:pt x="64" y="68"/>
                      </a:lnTo>
                      <a:lnTo>
                        <a:pt x="56" y="90"/>
                      </a:lnTo>
                      <a:lnTo>
                        <a:pt x="44" y="110"/>
                      </a:lnTo>
                      <a:lnTo>
                        <a:pt x="30" y="130"/>
                      </a:lnTo>
                      <a:lnTo>
                        <a:pt x="16" y="148"/>
                      </a:lnTo>
                      <a:lnTo>
                        <a:pt x="0" y="166"/>
                      </a:lnTo>
                    </a:path>
                  </a:pathLst>
                </a:cu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Freeform 17"/>
                <p:cNvSpPr>
                  <a:spLocks/>
                </p:cNvSpPr>
                <p:nvPr/>
              </p:nvSpPr>
              <p:spPr bwMode="auto">
                <a:xfrm>
                  <a:off x="5399681" y="4179841"/>
                  <a:ext cx="114479" cy="257008"/>
                </a:xfrm>
                <a:custGeom>
                  <a:avLst/>
                  <a:gdLst>
                    <a:gd name="T0" fmla="*/ 72 w 72"/>
                    <a:gd name="T1" fmla="*/ 0 h 162"/>
                    <a:gd name="T2" fmla="*/ 72 w 72"/>
                    <a:gd name="T3" fmla="*/ 0 h 162"/>
                    <a:gd name="T4" fmla="*/ 58 w 72"/>
                    <a:gd name="T5" fmla="*/ 16 h 162"/>
                    <a:gd name="T6" fmla="*/ 44 w 72"/>
                    <a:gd name="T7" fmla="*/ 36 h 162"/>
                    <a:gd name="T8" fmla="*/ 32 w 72"/>
                    <a:gd name="T9" fmla="*/ 54 h 162"/>
                    <a:gd name="T10" fmla="*/ 22 w 72"/>
                    <a:gd name="T11" fmla="*/ 74 h 162"/>
                    <a:gd name="T12" fmla="*/ 14 w 72"/>
                    <a:gd name="T13" fmla="*/ 96 h 162"/>
                    <a:gd name="T14" fmla="*/ 8 w 72"/>
                    <a:gd name="T15" fmla="*/ 116 h 162"/>
                    <a:gd name="T16" fmla="*/ 4 w 72"/>
                    <a:gd name="T17" fmla="*/ 140 h 162"/>
                    <a:gd name="T18" fmla="*/ 0 w 72"/>
                    <a:gd name="T19" fmla="*/ 162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2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58" y="16"/>
                      </a:lnTo>
                      <a:lnTo>
                        <a:pt x="44" y="36"/>
                      </a:lnTo>
                      <a:lnTo>
                        <a:pt x="32" y="54"/>
                      </a:lnTo>
                      <a:lnTo>
                        <a:pt x="22" y="74"/>
                      </a:lnTo>
                      <a:lnTo>
                        <a:pt x="14" y="96"/>
                      </a:lnTo>
                      <a:lnTo>
                        <a:pt x="8" y="116"/>
                      </a:lnTo>
                      <a:lnTo>
                        <a:pt x="4" y="140"/>
                      </a:lnTo>
                      <a:lnTo>
                        <a:pt x="0" y="162"/>
                      </a:lnTo>
                    </a:path>
                  </a:pathLst>
                </a:cu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Freeform 18"/>
                <p:cNvSpPr>
                  <a:spLocks/>
                </p:cNvSpPr>
                <p:nvPr/>
              </p:nvSpPr>
              <p:spPr bwMode="auto">
                <a:xfrm>
                  <a:off x="5742657" y="4602036"/>
                  <a:ext cx="361903" cy="228401"/>
                </a:xfrm>
                <a:custGeom>
                  <a:avLst/>
                  <a:gdLst>
                    <a:gd name="T0" fmla="*/ 228 w 228"/>
                    <a:gd name="T1" fmla="*/ 0 h 144"/>
                    <a:gd name="T2" fmla="*/ 228 w 228"/>
                    <a:gd name="T3" fmla="*/ 0 h 144"/>
                    <a:gd name="T4" fmla="*/ 220 w 228"/>
                    <a:gd name="T5" fmla="*/ 30 h 144"/>
                    <a:gd name="T6" fmla="*/ 210 w 228"/>
                    <a:gd name="T7" fmla="*/ 58 h 144"/>
                    <a:gd name="T8" fmla="*/ 198 w 228"/>
                    <a:gd name="T9" fmla="*/ 84 h 144"/>
                    <a:gd name="T10" fmla="*/ 184 w 228"/>
                    <a:gd name="T11" fmla="*/ 104 h 144"/>
                    <a:gd name="T12" fmla="*/ 168 w 228"/>
                    <a:gd name="T13" fmla="*/ 122 h 144"/>
                    <a:gd name="T14" fmla="*/ 150 w 228"/>
                    <a:gd name="T15" fmla="*/ 134 h 144"/>
                    <a:gd name="T16" fmla="*/ 142 w 228"/>
                    <a:gd name="T17" fmla="*/ 138 h 144"/>
                    <a:gd name="T18" fmla="*/ 132 w 228"/>
                    <a:gd name="T19" fmla="*/ 142 h 144"/>
                    <a:gd name="T20" fmla="*/ 124 w 228"/>
                    <a:gd name="T21" fmla="*/ 144 h 144"/>
                    <a:gd name="T22" fmla="*/ 114 w 228"/>
                    <a:gd name="T23" fmla="*/ 144 h 144"/>
                    <a:gd name="T24" fmla="*/ 114 w 228"/>
                    <a:gd name="T25" fmla="*/ 144 h 144"/>
                    <a:gd name="T26" fmla="*/ 104 w 228"/>
                    <a:gd name="T27" fmla="*/ 144 h 144"/>
                    <a:gd name="T28" fmla="*/ 94 w 228"/>
                    <a:gd name="T29" fmla="*/ 142 h 144"/>
                    <a:gd name="T30" fmla="*/ 86 w 228"/>
                    <a:gd name="T31" fmla="*/ 138 h 144"/>
                    <a:gd name="T32" fmla="*/ 76 w 228"/>
                    <a:gd name="T33" fmla="*/ 134 h 144"/>
                    <a:gd name="T34" fmla="*/ 60 w 228"/>
                    <a:gd name="T35" fmla="*/ 122 h 144"/>
                    <a:gd name="T36" fmla="*/ 44 w 228"/>
                    <a:gd name="T37" fmla="*/ 104 h 144"/>
                    <a:gd name="T38" fmla="*/ 30 w 228"/>
                    <a:gd name="T39" fmla="*/ 84 h 144"/>
                    <a:gd name="T40" fmla="*/ 18 w 228"/>
                    <a:gd name="T41" fmla="*/ 58 h 144"/>
                    <a:gd name="T42" fmla="*/ 8 w 228"/>
                    <a:gd name="T43" fmla="*/ 30 h 144"/>
                    <a:gd name="T44" fmla="*/ 0 w 228"/>
                    <a:gd name="T45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28" h="144">
                      <a:moveTo>
                        <a:pt x="228" y="0"/>
                      </a:moveTo>
                      <a:lnTo>
                        <a:pt x="228" y="0"/>
                      </a:lnTo>
                      <a:lnTo>
                        <a:pt x="220" y="30"/>
                      </a:lnTo>
                      <a:lnTo>
                        <a:pt x="210" y="58"/>
                      </a:lnTo>
                      <a:lnTo>
                        <a:pt x="198" y="84"/>
                      </a:lnTo>
                      <a:lnTo>
                        <a:pt x="184" y="104"/>
                      </a:lnTo>
                      <a:lnTo>
                        <a:pt x="168" y="122"/>
                      </a:lnTo>
                      <a:lnTo>
                        <a:pt x="150" y="134"/>
                      </a:lnTo>
                      <a:lnTo>
                        <a:pt x="142" y="138"/>
                      </a:lnTo>
                      <a:lnTo>
                        <a:pt x="132" y="142"/>
                      </a:lnTo>
                      <a:lnTo>
                        <a:pt x="124" y="144"/>
                      </a:lnTo>
                      <a:lnTo>
                        <a:pt x="114" y="144"/>
                      </a:lnTo>
                      <a:lnTo>
                        <a:pt x="114" y="144"/>
                      </a:lnTo>
                      <a:lnTo>
                        <a:pt x="104" y="144"/>
                      </a:lnTo>
                      <a:lnTo>
                        <a:pt x="94" y="142"/>
                      </a:lnTo>
                      <a:lnTo>
                        <a:pt x="86" y="138"/>
                      </a:lnTo>
                      <a:lnTo>
                        <a:pt x="76" y="134"/>
                      </a:lnTo>
                      <a:lnTo>
                        <a:pt x="60" y="122"/>
                      </a:lnTo>
                      <a:lnTo>
                        <a:pt x="44" y="104"/>
                      </a:lnTo>
                      <a:lnTo>
                        <a:pt x="30" y="84"/>
                      </a:lnTo>
                      <a:lnTo>
                        <a:pt x="18" y="58"/>
                      </a:lnTo>
                      <a:lnTo>
                        <a:pt x="8" y="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Freeform 19"/>
                <p:cNvSpPr>
                  <a:spLocks/>
                </p:cNvSpPr>
                <p:nvPr/>
              </p:nvSpPr>
              <p:spPr bwMode="auto">
                <a:xfrm>
                  <a:off x="5739426" y="4103246"/>
                  <a:ext cx="368365" cy="247780"/>
                </a:xfrm>
                <a:custGeom>
                  <a:avLst/>
                  <a:gdLst>
                    <a:gd name="T0" fmla="*/ 0 w 232"/>
                    <a:gd name="T1" fmla="*/ 156 h 156"/>
                    <a:gd name="T2" fmla="*/ 0 w 232"/>
                    <a:gd name="T3" fmla="*/ 156 h 156"/>
                    <a:gd name="T4" fmla="*/ 8 w 232"/>
                    <a:gd name="T5" fmla="*/ 122 h 156"/>
                    <a:gd name="T6" fmla="*/ 18 w 232"/>
                    <a:gd name="T7" fmla="*/ 92 h 156"/>
                    <a:gd name="T8" fmla="*/ 30 w 232"/>
                    <a:gd name="T9" fmla="*/ 66 h 156"/>
                    <a:gd name="T10" fmla="*/ 44 w 232"/>
                    <a:gd name="T11" fmla="*/ 44 h 156"/>
                    <a:gd name="T12" fmla="*/ 60 w 232"/>
                    <a:gd name="T13" fmla="*/ 24 h 156"/>
                    <a:gd name="T14" fmla="*/ 78 w 232"/>
                    <a:gd name="T15" fmla="*/ 12 h 156"/>
                    <a:gd name="T16" fmla="*/ 86 w 232"/>
                    <a:gd name="T17" fmla="*/ 6 h 156"/>
                    <a:gd name="T18" fmla="*/ 96 w 232"/>
                    <a:gd name="T19" fmla="*/ 2 h 156"/>
                    <a:gd name="T20" fmla="*/ 106 w 232"/>
                    <a:gd name="T21" fmla="*/ 0 h 156"/>
                    <a:gd name="T22" fmla="*/ 116 w 232"/>
                    <a:gd name="T23" fmla="*/ 0 h 156"/>
                    <a:gd name="T24" fmla="*/ 116 w 232"/>
                    <a:gd name="T25" fmla="*/ 0 h 156"/>
                    <a:gd name="T26" fmla="*/ 126 w 232"/>
                    <a:gd name="T27" fmla="*/ 0 h 156"/>
                    <a:gd name="T28" fmla="*/ 136 w 232"/>
                    <a:gd name="T29" fmla="*/ 2 h 156"/>
                    <a:gd name="T30" fmla="*/ 146 w 232"/>
                    <a:gd name="T31" fmla="*/ 6 h 156"/>
                    <a:gd name="T32" fmla="*/ 154 w 232"/>
                    <a:gd name="T33" fmla="*/ 12 h 156"/>
                    <a:gd name="T34" fmla="*/ 172 w 232"/>
                    <a:gd name="T35" fmla="*/ 26 h 156"/>
                    <a:gd name="T36" fmla="*/ 188 w 232"/>
                    <a:gd name="T37" fmla="*/ 44 h 156"/>
                    <a:gd name="T38" fmla="*/ 202 w 232"/>
                    <a:gd name="T39" fmla="*/ 66 h 156"/>
                    <a:gd name="T40" fmla="*/ 214 w 232"/>
                    <a:gd name="T41" fmla="*/ 94 h 156"/>
                    <a:gd name="T42" fmla="*/ 224 w 232"/>
                    <a:gd name="T43" fmla="*/ 122 h 156"/>
                    <a:gd name="T44" fmla="*/ 232 w 232"/>
                    <a:gd name="T45" fmla="*/ 156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32" h="156">
                      <a:moveTo>
                        <a:pt x="0" y="156"/>
                      </a:moveTo>
                      <a:lnTo>
                        <a:pt x="0" y="156"/>
                      </a:lnTo>
                      <a:lnTo>
                        <a:pt x="8" y="122"/>
                      </a:lnTo>
                      <a:lnTo>
                        <a:pt x="18" y="92"/>
                      </a:lnTo>
                      <a:lnTo>
                        <a:pt x="30" y="66"/>
                      </a:lnTo>
                      <a:lnTo>
                        <a:pt x="44" y="44"/>
                      </a:lnTo>
                      <a:lnTo>
                        <a:pt x="60" y="24"/>
                      </a:lnTo>
                      <a:lnTo>
                        <a:pt x="78" y="12"/>
                      </a:lnTo>
                      <a:lnTo>
                        <a:pt x="86" y="6"/>
                      </a:lnTo>
                      <a:lnTo>
                        <a:pt x="96" y="2"/>
                      </a:lnTo>
                      <a:lnTo>
                        <a:pt x="106" y="0"/>
                      </a:lnTo>
                      <a:lnTo>
                        <a:pt x="116" y="0"/>
                      </a:lnTo>
                      <a:lnTo>
                        <a:pt x="116" y="0"/>
                      </a:lnTo>
                      <a:lnTo>
                        <a:pt x="126" y="0"/>
                      </a:lnTo>
                      <a:lnTo>
                        <a:pt x="136" y="2"/>
                      </a:lnTo>
                      <a:lnTo>
                        <a:pt x="146" y="6"/>
                      </a:lnTo>
                      <a:lnTo>
                        <a:pt x="154" y="12"/>
                      </a:lnTo>
                      <a:lnTo>
                        <a:pt x="172" y="26"/>
                      </a:lnTo>
                      <a:lnTo>
                        <a:pt x="188" y="44"/>
                      </a:lnTo>
                      <a:lnTo>
                        <a:pt x="202" y="66"/>
                      </a:lnTo>
                      <a:lnTo>
                        <a:pt x="214" y="94"/>
                      </a:lnTo>
                      <a:lnTo>
                        <a:pt x="224" y="122"/>
                      </a:lnTo>
                      <a:lnTo>
                        <a:pt x="232" y="156"/>
                      </a:lnTo>
                    </a:path>
                  </a:pathLst>
                </a:cu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Freeform 20"/>
                <p:cNvSpPr>
                  <a:spLocks/>
                </p:cNvSpPr>
                <p:nvPr/>
              </p:nvSpPr>
              <p:spPr bwMode="auto">
                <a:xfrm>
                  <a:off x="5244118" y="4319188"/>
                  <a:ext cx="542854" cy="317915"/>
                </a:xfrm>
                <a:custGeom>
                  <a:avLst/>
                  <a:gdLst>
                    <a:gd name="T0" fmla="*/ 0 w 342"/>
                    <a:gd name="T1" fmla="*/ 0 h 200"/>
                    <a:gd name="T2" fmla="*/ 196 w 342"/>
                    <a:gd name="T3" fmla="*/ 0 h 200"/>
                    <a:gd name="T4" fmla="*/ 266 w 342"/>
                    <a:gd name="T5" fmla="*/ 0 h 200"/>
                    <a:gd name="T6" fmla="*/ 266 w 342"/>
                    <a:gd name="T7" fmla="*/ 0 h 200"/>
                    <a:gd name="T8" fmla="*/ 282 w 342"/>
                    <a:gd name="T9" fmla="*/ 2 h 200"/>
                    <a:gd name="T10" fmla="*/ 296 w 342"/>
                    <a:gd name="T11" fmla="*/ 8 h 200"/>
                    <a:gd name="T12" fmla="*/ 308 w 342"/>
                    <a:gd name="T13" fmla="*/ 16 h 200"/>
                    <a:gd name="T14" fmla="*/ 320 w 342"/>
                    <a:gd name="T15" fmla="*/ 28 h 200"/>
                    <a:gd name="T16" fmla="*/ 330 w 342"/>
                    <a:gd name="T17" fmla="*/ 44 h 200"/>
                    <a:gd name="T18" fmla="*/ 336 w 342"/>
                    <a:gd name="T19" fmla="*/ 60 h 200"/>
                    <a:gd name="T20" fmla="*/ 340 w 342"/>
                    <a:gd name="T21" fmla="*/ 80 h 200"/>
                    <a:gd name="T22" fmla="*/ 342 w 342"/>
                    <a:gd name="T23" fmla="*/ 100 h 200"/>
                    <a:gd name="T24" fmla="*/ 342 w 342"/>
                    <a:gd name="T25" fmla="*/ 100 h 200"/>
                    <a:gd name="T26" fmla="*/ 342 w 342"/>
                    <a:gd name="T27" fmla="*/ 100 h 200"/>
                    <a:gd name="T28" fmla="*/ 340 w 342"/>
                    <a:gd name="T29" fmla="*/ 120 h 200"/>
                    <a:gd name="T30" fmla="*/ 336 w 342"/>
                    <a:gd name="T31" fmla="*/ 140 h 200"/>
                    <a:gd name="T32" fmla="*/ 330 w 342"/>
                    <a:gd name="T33" fmla="*/ 156 h 200"/>
                    <a:gd name="T34" fmla="*/ 320 w 342"/>
                    <a:gd name="T35" fmla="*/ 172 h 200"/>
                    <a:gd name="T36" fmla="*/ 308 w 342"/>
                    <a:gd name="T37" fmla="*/ 184 h 200"/>
                    <a:gd name="T38" fmla="*/ 296 w 342"/>
                    <a:gd name="T39" fmla="*/ 194 h 200"/>
                    <a:gd name="T40" fmla="*/ 282 w 342"/>
                    <a:gd name="T41" fmla="*/ 198 h 200"/>
                    <a:gd name="T42" fmla="*/ 266 w 342"/>
                    <a:gd name="T43" fmla="*/ 200 h 200"/>
                    <a:gd name="T44" fmla="*/ 196 w 342"/>
                    <a:gd name="T45" fmla="*/ 200 h 200"/>
                    <a:gd name="T46" fmla="*/ 0 w 342"/>
                    <a:gd name="T47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0" y="0"/>
                      </a:moveTo>
                      <a:lnTo>
                        <a:pt x="196" y="0"/>
                      </a:lnTo>
                      <a:lnTo>
                        <a:pt x="266" y="0"/>
                      </a:lnTo>
                      <a:lnTo>
                        <a:pt x="266" y="0"/>
                      </a:lnTo>
                      <a:lnTo>
                        <a:pt x="282" y="2"/>
                      </a:lnTo>
                      <a:lnTo>
                        <a:pt x="296" y="8"/>
                      </a:lnTo>
                      <a:lnTo>
                        <a:pt x="308" y="16"/>
                      </a:lnTo>
                      <a:lnTo>
                        <a:pt x="320" y="28"/>
                      </a:lnTo>
                      <a:lnTo>
                        <a:pt x="330" y="44"/>
                      </a:lnTo>
                      <a:lnTo>
                        <a:pt x="336" y="60"/>
                      </a:lnTo>
                      <a:lnTo>
                        <a:pt x="340" y="8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0" y="120"/>
                      </a:lnTo>
                      <a:lnTo>
                        <a:pt x="336" y="140"/>
                      </a:lnTo>
                      <a:lnTo>
                        <a:pt x="330" y="156"/>
                      </a:lnTo>
                      <a:lnTo>
                        <a:pt x="320" y="172"/>
                      </a:lnTo>
                      <a:lnTo>
                        <a:pt x="308" y="184"/>
                      </a:lnTo>
                      <a:lnTo>
                        <a:pt x="296" y="194"/>
                      </a:lnTo>
                      <a:lnTo>
                        <a:pt x="282" y="198"/>
                      </a:lnTo>
                      <a:lnTo>
                        <a:pt x="266" y="200"/>
                      </a:lnTo>
                      <a:lnTo>
                        <a:pt x="196" y="200"/>
                      </a:lnTo>
                      <a:lnTo>
                        <a:pt x="0" y="200"/>
                      </a:lnTo>
                    </a:path>
                  </a:pathLst>
                </a:cu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Freeform 21"/>
                <p:cNvSpPr>
                  <a:spLocks/>
                </p:cNvSpPr>
                <p:nvPr/>
              </p:nvSpPr>
              <p:spPr bwMode="auto">
                <a:xfrm>
                  <a:off x="6060245" y="4319188"/>
                  <a:ext cx="542854" cy="317915"/>
                </a:xfrm>
                <a:custGeom>
                  <a:avLst/>
                  <a:gdLst>
                    <a:gd name="T0" fmla="*/ 342 w 342"/>
                    <a:gd name="T1" fmla="*/ 200 h 200"/>
                    <a:gd name="T2" fmla="*/ 146 w 342"/>
                    <a:gd name="T3" fmla="*/ 200 h 200"/>
                    <a:gd name="T4" fmla="*/ 76 w 342"/>
                    <a:gd name="T5" fmla="*/ 200 h 200"/>
                    <a:gd name="T6" fmla="*/ 76 w 342"/>
                    <a:gd name="T7" fmla="*/ 200 h 200"/>
                    <a:gd name="T8" fmla="*/ 60 w 342"/>
                    <a:gd name="T9" fmla="*/ 198 h 200"/>
                    <a:gd name="T10" fmla="*/ 46 w 342"/>
                    <a:gd name="T11" fmla="*/ 194 h 200"/>
                    <a:gd name="T12" fmla="*/ 34 w 342"/>
                    <a:gd name="T13" fmla="*/ 184 h 200"/>
                    <a:gd name="T14" fmla="*/ 22 w 342"/>
                    <a:gd name="T15" fmla="*/ 172 h 200"/>
                    <a:gd name="T16" fmla="*/ 12 w 342"/>
                    <a:gd name="T17" fmla="*/ 156 h 200"/>
                    <a:gd name="T18" fmla="*/ 6 w 342"/>
                    <a:gd name="T19" fmla="*/ 140 h 200"/>
                    <a:gd name="T20" fmla="*/ 2 w 342"/>
                    <a:gd name="T21" fmla="*/ 120 h 200"/>
                    <a:gd name="T22" fmla="*/ 0 w 342"/>
                    <a:gd name="T23" fmla="*/ 100 h 200"/>
                    <a:gd name="T24" fmla="*/ 0 w 342"/>
                    <a:gd name="T25" fmla="*/ 100 h 200"/>
                    <a:gd name="T26" fmla="*/ 0 w 342"/>
                    <a:gd name="T27" fmla="*/ 100 h 200"/>
                    <a:gd name="T28" fmla="*/ 2 w 342"/>
                    <a:gd name="T29" fmla="*/ 80 h 200"/>
                    <a:gd name="T30" fmla="*/ 6 w 342"/>
                    <a:gd name="T31" fmla="*/ 60 h 200"/>
                    <a:gd name="T32" fmla="*/ 12 w 342"/>
                    <a:gd name="T33" fmla="*/ 44 h 200"/>
                    <a:gd name="T34" fmla="*/ 22 w 342"/>
                    <a:gd name="T35" fmla="*/ 28 h 200"/>
                    <a:gd name="T36" fmla="*/ 34 w 342"/>
                    <a:gd name="T37" fmla="*/ 16 h 200"/>
                    <a:gd name="T38" fmla="*/ 46 w 342"/>
                    <a:gd name="T39" fmla="*/ 8 h 200"/>
                    <a:gd name="T40" fmla="*/ 60 w 342"/>
                    <a:gd name="T41" fmla="*/ 2 h 200"/>
                    <a:gd name="T42" fmla="*/ 76 w 342"/>
                    <a:gd name="T43" fmla="*/ 0 h 200"/>
                    <a:gd name="T44" fmla="*/ 146 w 342"/>
                    <a:gd name="T45" fmla="*/ 0 h 200"/>
                    <a:gd name="T46" fmla="*/ 342 w 342"/>
                    <a:gd name="T47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342" y="200"/>
                      </a:moveTo>
                      <a:lnTo>
                        <a:pt x="146" y="200"/>
                      </a:lnTo>
                      <a:lnTo>
                        <a:pt x="76" y="200"/>
                      </a:lnTo>
                      <a:lnTo>
                        <a:pt x="76" y="200"/>
                      </a:lnTo>
                      <a:lnTo>
                        <a:pt x="60" y="198"/>
                      </a:lnTo>
                      <a:lnTo>
                        <a:pt x="46" y="194"/>
                      </a:lnTo>
                      <a:lnTo>
                        <a:pt x="34" y="184"/>
                      </a:lnTo>
                      <a:lnTo>
                        <a:pt x="22" y="172"/>
                      </a:lnTo>
                      <a:lnTo>
                        <a:pt x="12" y="156"/>
                      </a:lnTo>
                      <a:lnTo>
                        <a:pt x="6" y="140"/>
                      </a:lnTo>
                      <a:lnTo>
                        <a:pt x="2" y="12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2" y="80"/>
                      </a:lnTo>
                      <a:lnTo>
                        <a:pt x="6" y="60"/>
                      </a:lnTo>
                      <a:lnTo>
                        <a:pt x="12" y="44"/>
                      </a:lnTo>
                      <a:lnTo>
                        <a:pt x="22" y="28"/>
                      </a:lnTo>
                      <a:lnTo>
                        <a:pt x="34" y="16"/>
                      </a:lnTo>
                      <a:lnTo>
                        <a:pt x="46" y="8"/>
                      </a:lnTo>
                      <a:lnTo>
                        <a:pt x="60" y="2"/>
                      </a:lnTo>
                      <a:lnTo>
                        <a:pt x="76" y="0"/>
                      </a:lnTo>
                      <a:lnTo>
                        <a:pt x="146" y="0"/>
                      </a:lnTo>
                      <a:lnTo>
                        <a:pt x="342" y="0"/>
                      </a:lnTo>
                    </a:path>
                  </a:pathLst>
                </a:cu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Line 22"/>
                <p:cNvSpPr>
                  <a:spLocks noChangeShapeType="1"/>
                </p:cNvSpPr>
                <p:nvPr/>
              </p:nvSpPr>
              <p:spPr bwMode="auto">
                <a:xfrm>
                  <a:off x="5279200" y="4103246"/>
                  <a:ext cx="1285585" cy="0"/>
                </a:xfrm>
                <a:prstGeom prst="line">
                  <a:avLst/>
                </a:pr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Line 23"/>
                <p:cNvSpPr>
                  <a:spLocks noChangeShapeType="1"/>
                </p:cNvSpPr>
                <p:nvPr/>
              </p:nvSpPr>
              <p:spPr bwMode="auto">
                <a:xfrm>
                  <a:off x="5288433" y="4830437"/>
                  <a:ext cx="1276353" cy="0"/>
                </a:xfrm>
                <a:prstGeom prst="line">
                  <a:avLst/>
                </a:pr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Freeform 24"/>
                <p:cNvSpPr>
                  <a:spLocks/>
                </p:cNvSpPr>
                <p:nvPr/>
              </p:nvSpPr>
              <p:spPr bwMode="auto">
                <a:xfrm>
                  <a:off x="5822054" y="4008195"/>
                  <a:ext cx="212803" cy="92283"/>
                </a:xfrm>
                <a:custGeom>
                  <a:avLst/>
                  <a:gdLst>
                    <a:gd name="T0" fmla="*/ 134 w 134"/>
                    <a:gd name="T1" fmla="*/ 58 h 58"/>
                    <a:gd name="T2" fmla="*/ 134 w 134"/>
                    <a:gd name="T3" fmla="*/ 58 h 58"/>
                    <a:gd name="T4" fmla="*/ 132 w 134"/>
                    <a:gd name="T5" fmla="*/ 46 h 58"/>
                    <a:gd name="T6" fmla="*/ 130 w 134"/>
                    <a:gd name="T7" fmla="*/ 36 h 58"/>
                    <a:gd name="T8" fmla="*/ 122 w 134"/>
                    <a:gd name="T9" fmla="*/ 26 h 58"/>
                    <a:gd name="T10" fmla="*/ 114 w 134"/>
                    <a:gd name="T11" fmla="*/ 16 h 58"/>
                    <a:gd name="T12" fmla="*/ 104 w 134"/>
                    <a:gd name="T13" fmla="*/ 10 h 58"/>
                    <a:gd name="T14" fmla="*/ 94 w 134"/>
                    <a:gd name="T15" fmla="*/ 4 h 58"/>
                    <a:gd name="T16" fmla="*/ 80 w 134"/>
                    <a:gd name="T17" fmla="*/ 0 h 58"/>
                    <a:gd name="T18" fmla="*/ 68 w 134"/>
                    <a:gd name="T19" fmla="*/ 0 h 58"/>
                    <a:gd name="T20" fmla="*/ 68 w 134"/>
                    <a:gd name="T21" fmla="*/ 0 h 58"/>
                    <a:gd name="T22" fmla="*/ 54 w 134"/>
                    <a:gd name="T23" fmla="*/ 0 h 58"/>
                    <a:gd name="T24" fmla="*/ 42 w 134"/>
                    <a:gd name="T25" fmla="*/ 4 h 58"/>
                    <a:gd name="T26" fmla="*/ 30 w 134"/>
                    <a:gd name="T27" fmla="*/ 10 h 58"/>
                    <a:gd name="T28" fmla="*/ 20 w 134"/>
                    <a:gd name="T29" fmla="*/ 16 h 58"/>
                    <a:gd name="T30" fmla="*/ 12 w 134"/>
                    <a:gd name="T31" fmla="*/ 26 h 58"/>
                    <a:gd name="T32" fmla="*/ 6 w 134"/>
                    <a:gd name="T33" fmla="*/ 36 h 58"/>
                    <a:gd name="T34" fmla="*/ 2 w 134"/>
                    <a:gd name="T35" fmla="*/ 46 h 58"/>
                    <a:gd name="T36" fmla="*/ 0 w 134"/>
                    <a:gd name="T3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134" y="58"/>
                      </a:moveTo>
                      <a:lnTo>
                        <a:pt x="134" y="58"/>
                      </a:lnTo>
                      <a:lnTo>
                        <a:pt x="132" y="46"/>
                      </a:lnTo>
                      <a:lnTo>
                        <a:pt x="130" y="36"/>
                      </a:lnTo>
                      <a:lnTo>
                        <a:pt x="122" y="26"/>
                      </a:lnTo>
                      <a:lnTo>
                        <a:pt x="114" y="16"/>
                      </a:lnTo>
                      <a:lnTo>
                        <a:pt x="104" y="10"/>
                      </a:lnTo>
                      <a:lnTo>
                        <a:pt x="94" y="4"/>
                      </a:lnTo>
                      <a:lnTo>
                        <a:pt x="80" y="0"/>
                      </a:lnTo>
                      <a:lnTo>
                        <a:pt x="68" y="0"/>
                      </a:lnTo>
                      <a:lnTo>
                        <a:pt x="68" y="0"/>
                      </a:lnTo>
                      <a:lnTo>
                        <a:pt x="54" y="0"/>
                      </a:lnTo>
                      <a:lnTo>
                        <a:pt x="42" y="4"/>
                      </a:lnTo>
                      <a:lnTo>
                        <a:pt x="30" y="10"/>
                      </a:lnTo>
                      <a:lnTo>
                        <a:pt x="20" y="16"/>
                      </a:lnTo>
                      <a:lnTo>
                        <a:pt x="12" y="26"/>
                      </a:lnTo>
                      <a:lnTo>
                        <a:pt x="6" y="36"/>
                      </a:lnTo>
                      <a:lnTo>
                        <a:pt x="2" y="46"/>
                      </a:lnTo>
                      <a:lnTo>
                        <a:pt x="0" y="58"/>
                      </a:lnTo>
                    </a:path>
                  </a:pathLst>
                </a:cu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Freeform 25"/>
                <p:cNvSpPr>
                  <a:spLocks/>
                </p:cNvSpPr>
                <p:nvPr/>
              </p:nvSpPr>
              <p:spPr bwMode="auto">
                <a:xfrm>
                  <a:off x="5818823" y="4830437"/>
                  <a:ext cx="212802" cy="92283"/>
                </a:xfrm>
                <a:custGeom>
                  <a:avLst/>
                  <a:gdLst>
                    <a:gd name="T0" fmla="*/ 0 w 134"/>
                    <a:gd name="T1" fmla="*/ 0 h 58"/>
                    <a:gd name="T2" fmla="*/ 0 w 134"/>
                    <a:gd name="T3" fmla="*/ 0 h 58"/>
                    <a:gd name="T4" fmla="*/ 0 w 134"/>
                    <a:gd name="T5" fmla="*/ 12 h 58"/>
                    <a:gd name="T6" fmla="*/ 4 w 134"/>
                    <a:gd name="T7" fmla="*/ 22 h 58"/>
                    <a:gd name="T8" fmla="*/ 10 w 134"/>
                    <a:gd name="T9" fmla="*/ 32 h 58"/>
                    <a:gd name="T10" fmla="*/ 18 w 134"/>
                    <a:gd name="T11" fmla="*/ 42 h 58"/>
                    <a:gd name="T12" fmla="*/ 28 w 134"/>
                    <a:gd name="T13" fmla="*/ 48 h 58"/>
                    <a:gd name="T14" fmla="*/ 40 w 134"/>
                    <a:gd name="T15" fmla="*/ 54 h 58"/>
                    <a:gd name="T16" fmla="*/ 52 w 134"/>
                    <a:gd name="T17" fmla="*/ 58 h 58"/>
                    <a:gd name="T18" fmla="*/ 66 w 134"/>
                    <a:gd name="T19" fmla="*/ 58 h 58"/>
                    <a:gd name="T20" fmla="*/ 66 w 134"/>
                    <a:gd name="T21" fmla="*/ 58 h 58"/>
                    <a:gd name="T22" fmla="*/ 80 w 134"/>
                    <a:gd name="T23" fmla="*/ 58 h 58"/>
                    <a:gd name="T24" fmla="*/ 92 w 134"/>
                    <a:gd name="T25" fmla="*/ 54 h 58"/>
                    <a:gd name="T26" fmla="*/ 104 w 134"/>
                    <a:gd name="T27" fmla="*/ 48 h 58"/>
                    <a:gd name="T28" fmla="*/ 114 w 134"/>
                    <a:gd name="T29" fmla="*/ 42 h 58"/>
                    <a:gd name="T30" fmla="*/ 122 w 134"/>
                    <a:gd name="T31" fmla="*/ 32 h 58"/>
                    <a:gd name="T32" fmla="*/ 128 w 134"/>
                    <a:gd name="T33" fmla="*/ 22 h 58"/>
                    <a:gd name="T34" fmla="*/ 132 w 134"/>
                    <a:gd name="T35" fmla="*/ 12 h 58"/>
                    <a:gd name="T36" fmla="*/ 134 w 134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4" y="22"/>
                      </a:lnTo>
                      <a:lnTo>
                        <a:pt x="10" y="32"/>
                      </a:lnTo>
                      <a:lnTo>
                        <a:pt x="18" y="42"/>
                      </a:lnTo>
                      <a:lnTo>
                        <a:pt x="28" y="48"/>
                      </a:lnTo>
                      <a:lnTo>
                        <a:pt x="40" y="54"/>
                      </a:lnTo>
                      <a:lnTo>
                        <a:pt x="52" y="58"/>
                      </a:lnTo>
                      <a:lnTo>
                        <a:pt x="66" y="58"/>
                      </a:lnTo>
                      <a:lnTo>
                        <a:pt x="66" y="58"/>
                      </a:lnTo>
                      <a:lnTo>
                        <a:pt x="80" y="58"/>
                      </a:lnTo>
                      <a:lnTo>
                        <a:pt x="92" y="54"/>
                      </a:lnTo>
                      <a:lnTo>
                        <a:pt x="104" y="48"/>
                      </a:lnTo>
                      <a:lnTo>
                        <a:pt x="114" y="42"/>
                      </a:lnTo>
                      <a:lnTo>
                        <a:pt x="122" y="32"/>
                      </a:lnTo>
                      <a:lnTo>
                        <a:pt x="128" y="22"/>
                      </a:lnTo>
                      <a:lnTo>
                        <a:pt x="132" y="12"/>
                      </a:lnTo>
                      <a:lnTo>
                        <a:pt x="134" y="0"/>
                      </a:lnTo>
                    </a:path>
                  </a:pathLst>
                </a:custGeom>
                <a:noFill/>
                <a:ln w="2857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Freeform 26"/>
                <p:cNvSpPr>
                  <a:spLocks/>
                </p:cNvSpPr>
                <p:nvPr/>
              </p:nvSpPr>
              <p:spPr bwMode="auto">
                <a:xfrm>
                  <a:off x="5910684" y="4036802"/>
                  <a:ext cx="35082" cy="31838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6 h 20"/>
                    <a:gd name="T8" fmla="*/ 16 w 22"/>
                    <a:gd name="T9" fmla="*/ 18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8 w 22"/>
                    <a:gd name="T15" fmla="*/ 18 h 20"/>
                    <a:gd name="T16" fmla="*/ 4 w 22"/>
                    <a:gd name="T17" fmla="*/ 16 h 20"/>
                    <a:gd name="T18" fmla="*/ 2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2 w 22"/>
                    <a:gd name="T25" fmla="*/ 6 h 20"/>
                    <a:gd name="T26" fmla="*/ 4 w 22"/>
                    <a:gd name="T27" fmla="*/ 2 h 20"/>
                    <a:gd name="T28" fmla="*/ 8 w 22"/>
                    <a:gd name="T29" fmla="*/ 0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0 h 20"/>
                    <a:gd name="T36" fmla="*/ 20 w 22"/>
                    <a:gd name="T37" fmla="*/ 2 h 20"/>
                    <a:gd name="T38" fmla="*/ 22 w 22"/>
                    <a:gd name="T39" fmla="*/ 6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6"/>
                      </a:lnTo>
                      <a:lnTo>
                        <a:pt x="16" y="18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8" y="18"/>
                      </a:lnTo>
                      <a:lnTo>
                        <a:pt x="4" y="16"/>
                      </a:lnTo>
                      <a:lnTo>
                        <a:pt x="2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2" y="6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20" y="2"/>
                      </a:lnTo>
                      <a:lnTo>
                        <a:pt x="22" y="6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solidFill>
                  <a:srgbClr val="C3922E"/>
                </a:solidFill>
                <a:ln w="2857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Freeform 27"/>
                <p:cNvSpPr>
                  <a:spLocks/>
                </p:cNvSpPr>
                <p:nvPr/>
              </p:nvSpPr>
              <p:spPr bwMode="auto">
                <a:xfrm>
                  <a:off x="5901451" y="4855814"/>
                  <a:ext cx="35082" cy="31838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8 h 20"/>
                    <a:gd name="T8" fmla="*/ 16 w 22"/>
                    <a:gd name="T9" fmla="*/ 20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6 w 22"/>
                    <a:gd name="T15" fmla="*/ 20 h 20"/>
                    <a:gd name="T16" fmla="*/ 4 w 22"/>
                    <a:gd name="T17" fmla="*/ 18 h 20"/>
                    <a:gd name="T18" fmla="*/ 0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0 w 22"/>
                    <a:gd name="T25" fmla="*/ 8 h 20"/>
                    <a:gd name="T26" fmla="*/ 4 w 22"/>
                    <a:gd name="T27" fmla="*/ 4 h 20"/>
                    <a:gd name="T28" fmla="*/ 6 w 22"/>
                    <a:gd name="T29" fmla="*/ 2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2 h 20"/>
                    <a:gd name="T36" fmla="*/ 20 w 22"/>
                    <a:gd name="T37" fmla="*/ 4 h 20"/>
                    <a:gd name="T38" fmla="*/ 22 w 22"/>
                    <a:gd name="T39" fmla="*/ 8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8"/>
                      </a:lnTo>
                      <a:lnTo>
                        <a:pt x="16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6" y="20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2"/>
                      </a:lnTo>
                      <a:lnTo>
                        <a:pt x="20" y="4"/>
                      </a:lnTo>
                      <a:lnTo>
                        <a:pt x="22" y="8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solidFill>
                  <a:srgbClr val="C3922E"/>
                </a:solidFill>
                <a:ln w="28575">
                  <a:solidFill>
                    <a:schemeClr val="bg1">
                      <a:lumMod val="50000"/>
                    </a:schemeClr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6150" name="TextBox 4"/>
            <p:cNvSpPr txBox="1">
              <a:spLocks noChangeArrowheads="1"/>
            </p:cNvSpPr>
            <p:nvPr/>
          </p:nvSpPr>
          <p:spPr bwMode="auto">
            <a:xfrm>
              <a:off x="1569204" y="4653136"/>
              <a:ext cx="5335563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800" b="1">
                  <a:solidFill>
                    <a:schemeClr val="bg1"/>
                  </a:solidFill>
                </a:rPr>
                <a:t>Your Name</a:t>
              </a:r>
            </a:p>
          </p:txBody>
        </p:sp>
      </p:grpSp>
      <p:sp>
        <p:nvSpPr>
          <p:cNvPr id="6147" name="TextBox 26"/>
          <p:cNvSpPr txBox="1">
            <a:spLocks noChangeArrowheads="1"/>
          </p:cNvSpPr>
          <p:nvPr/>
        </p:nvSpPr>
        <p:spPr bwMode="auto">
          <a:xfrm>
            <a:off x="2973388" y="188913"/>
            <a:ext cx="3206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Large - Horizontal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3"/>
          <p:cNvGrpSpPr>
            <a:grpSpLocks/>
          </p:cNvGrpSpPr>
          <p:nvPr/>
        </p:nvGrpSpPr>
        <p:grpSpPr bwMode="auto">
          <a:xfrm>
            <a:off x="3776663" y="2278063"/>
            <a:ext cx="1587500" cy="2527300"/>
            <a:chOff x="3775961" y="2277691"/>
            <a:chExt cx="1588127" cy="2527300"/>
          </a:xfrm>
        </p:grpSpPr>
        <p:sp>
          <p:nvSpPr>
            <p:cNvPr id="7172" name="Freeform 5"/>
            <p:cNvSpPr>
              <a:spLocks/>
            </p:cNvSpPr>
            <p:nvPr/>
          </p:nvSpPr>
          <p:spPr bwMode="auto">
            <a:xfrm rot="-5400000">
              <a:off x="3308350" y="2780928"/>
              <a:ext cx="2527300" cy="1520825"/>
            </a:xfrm>
            <a:custGeom>
              <a:avLst/>
              <a:gdLst>
                <a:gd name="T0" fmla="*/ 241935000 w 1592"/>
                <a:gd name="T1" fmla="*/ 2147483646 h 958"/>
                <a:gd name="T2" fmla="*/ 191531875 w 1592"/>
                <a:gd name="T3" fmla="*/ 2147483646 h 958"/>
                <a:gd name="T4" fmla="*/ 105846563 w 1592"/>
                <a:gd name="T5" fmla="*/ 2147483646 h 958"/>
                <a:gd name="T6" fmla="*/ 40322500 w 1592"/>
                <a:gd name="T7" fmla="*/ 2147483646 h 958"/>
                <a:gd name="T8" fmla="*/ 5040313 w 1592"/>
                <a:gd name="T9" fmla="*/ 2147483646 h 958"/>
                <a:gd name="T10" fmla="*/ 0 w 1592"/>
                <a:gd name="T11" fmla="*/ 246975313 h 958"/>
                <a:gd name="T12" fmla="*/ 5040313 w 1592"/>
                <a:gd name="T13" fmla="*/ 196572188 h 958"/>
                <a:gd name="T14" fmla="*/ 40322500 w 1592"/>
                <a:gd name="T15" fmla="*/ 110886875 h 958"/>
                <a:gd name="T16" fmla="*/ 105846563 w 1592"/>
                <a:gd name="T17" fmla="*/ 45362813 h 958"/>
                <a:gd name="T18" fmla="*/ 191531875 w 1592"/>
                <a:gd name="T19" fmla="*/ 5040313 h 958"/>
                <a:gd name="T20" fmla="*/ 2147483646 w 1592"/>
                <a:gd name="T21" fmla="*/ 0 h 958"/>
                <a:gd name="T22" fmla="*/ 2147483646 w 1592"/>
                <a:gd name="T23" fmla="*/ 5040313 h 958"/>
                <a:gd name="T24" fmla="*/ 2147483646 w 1592"/>
                <a:gd name="T25" fmla="*/ 45362813 h 958"/>
                <a:gd name="T26" fmla="*/ 2147483646 w 1592"/>
                <a:gd name="T27" fmla="*/ 110886875 h 958"/>
                <a:gd name="T28" fmla="*/ 2147483646 w 1592"/>
                <a:gd name="T29" fmla="*/ 196572188 h 958"/>
                <a:gd name="T30" fmla="*/ 2147483646 w 1592"/>
                <a:gd name="T31" fmla="*/ 1869955938 h 958"/>
                <a:gd name="T32" fmla="*/ 2147483646 w 1592"/>
                <a:gd name="T33" fmla="*/ 1890117188 h 958"/>
                <a:gd name="T34" fmla="*/ 2147483646 w 1592"/>
                <a:gd name="T35" fmla="*/ 1920359063 h 958"/>
                <a:gd name="T36" fmla="*/ 2147483646 w 1592"/>
                <a:gd name="T37" fmla="*/ 2147483646 h 958"/>
                <a:gd name="T38" fmla="*/ 2147483646 w 1592"/>
                <a:gd name="T39" fmla="*/ 2147483646 h 958"/>
                <a:gd name="T40" fmla="*/ 2147483646 w 1592"/>
                <a:gd name="T41" fmla="*/ 2147483646 h 958"/>
                <a:gd name="T42" fmla="*/ 2147483646 w 1592"/>
                <a:gd name="T43" fmla="*/ 2147483646 h 958"/>
                <a:gd name="T44" fmla="*/ 2147483646 w 1592"/>
                <a:gd name="T45" fmla="*/ 2147483646 h 958"/>
                <a:gd name="T46" fmla="*/ 2147483646 w 1592"/>
                <a:gd name="T47" fmla="*/ 2147483646 h 958"/>
                <a:gd name="T48" fmla="*/ 2147483646 w 1592"/>
                <a:gd name="T49" fmla="*/ 2147483646 h 958"/>
                <a:gd name="T50" fmla="*/ 2147483646 w 1592"/>
                <a:gd name="T51" fmla="*/ 2147483646 h 958"/>
                <a:gd name="T52" fmla="*/ 2147483646 w 1592"/>
                <a:gd name="T53" fmla="*/ 2147483646 h 958"/>
                <a:gd name="T54" fmla="*/ 468749063 w 1592"/>
                <a:gd name="T55" fmla="*/ 2147483646 h 958"/>
                <a:gd name="T56" fmla="*/ 453628125 w 1592"/>
                <a:gd name="T57" fmla="*/ 2147483646 h 958"/>
                <a:gd name="T58" fmla="*/ 438507188 w 1592"/>
                <a:gd name="T59" fmla="*/ 2147483646 h 958"/>
                <a:gd name="T60" fmla="*/ 393144375 w 1592"/>
                <a:gd name="T61" fmla="*/ 2147483646 h 958"/>
                <a:gd name="T62" fmla="*/ 362902500 w 1592"/>
                <a:gd name="T63" fmla="*/ 2147483646 h 958"/>
                <a:gd name="T64" fmla="*/ 357862188 w 1592"/>
                <a:gd name="T65" fmla="*/ 2147483646 h 9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92" h="958">
                  <a:moveTo>
                    <a:pt x="142" y="934"/>
                  </a:moveTo>
                  <a:lnTo>
                    <a:pt x="96" y="934"/>
                  </a:lnTo>
                  <a:lnTo>
                    <a:pt x="76" y="932"/>
                  </a:lnTo>
                  <a:lnTo>
                    <a:pt x="58" y="926"/>
                  </a:lnTo>
                  <a:lnTo>
                    <a:pt x="42" y="918"/>
                  </a:lnTo>
                  <a:lnTo>
                    <a:pt x="28" y="906"/>
                  </a:lnTo>
                  <a:lnTo>
                    <a:pt x="16" y="892"/>
                  </a:lnTo>
                  <a:lnTo>
                    <a:pt x="8" y="874"/>
                  </a:lnTo>
                  <a:lnTo>
                    <a:pt x="2" y="856"/>
                  </a:lnTo>
                  <a:lnTo>
                    <a:pt x="0" y="838"/>
                  </a:lnTo>
                  <a:lnTo>
                    <a:pt x="0" y="98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4"/>
                  </a:lnTo>
                  <a:lnTo>
                    <a:pt x="28" y="30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496" y="0"/>
                  </a:lnTo>
                  <a:lnTo>
                    <a:pt x="1516" y="2"/>
                  </a:lnTo>
                  <a:lnTo>
                    <a:pt x="1534" y="8"/>
                  </a:lnTo>
                  <a:lnTo>
                    <a:pt x="1550" y="18"/>
                  </a:lnTo>
                  <a:lnTo>
                    <a:pt x="1564" y="30"/>
                  </a:lnTo>
                  <a:lnTo>
                    <a:pt x="1576" y="44"/>
                  </a:lnTo>
                  <a:lnTo>
                    <a:pt x="1584" y="60"/>
                  </a:lnTo>
                  <a:lnTo>
                    <a:pt x="1590" y="78"/>
                  </a:lnTo>
                  <a:lnTo>
                    <a:pt x="1592" y="98"/>
                  </a:lnTo>
                  <a:lnTo>
                    <a:pt x="1592" y="742"/>
                  </a:lnTo>
                  <a:lnTo>
                    <a:pt x="1590" y="750"/>
                  </a:lnTo>
                  <a:lnTo>
                    <a:pt x="1588" y="756"/>
                  </a:lnTo>
                  <a:lnTo>
                    <a:pt x="1584" y="762"/>
                  </a:lnTo>
                  <a:lnTo>
                    <a:pt x="1418" y="928"/>
                  </a:lnTo>
                  <a:lnTo>
                    <a:pt x="1414" y="932"/>
                  </a:lnTo>
                  <a:lnTo>
                    <a:pt x="1408" y="934"/>
                  </a:lnTo>
                  <a:lnTo>
                    <a:pt x="1400" y="934"/>
                  </a:lnTo>
                  <a:lnTo>
                    <a:pt x="1292" y="934"/>
                  </a:lnTo>
                  <a:lnTo>
                    <a:pt x="1288" y="934"/>
                  </a:lnTo>
                  <a:lnTo>
                    <a:pt x="1280" y="934"/>
                  </a:lnTo>
                  <a:lnTo>
                    <a:pt x="1276" y="936"/>
                  </a:lnTo>
                  <a:lnTo>
                    <a:pt x="1272" y="940"/>
                  </a:lnTo>
                  <a:lnTo>
                    <a:pt x="1268" y="942"/>
                  </a:lnTo>
                  <a:lnTo>
                    <a:pt x="1264" y="950"/>
                  </a:lnTo>
                  <a:lnTo>
                    <a:pt x="1264" y="956"/>
                  </a:lnTo>
                  <a:lnTo>
                    <a:pt x="1262" y="958"/>
                  </a:lnTo>
                  <a:lnTo>
                    <a:pt x="186" y="958"/>
                  </a:lnTo>
                  <a:lnTo>
                    <a:pt x="184" y="958"/>
                  </a:lnTo>
                  <a:lnTo>
                    <a:pt x="180" y="956"/>
                  </a:lnTo>
                  <a:lnTo>
                    <a:pt x="174" y="950"/>
                  </a:lnTo>
                  <a:lnTo>
                    <a:pt x="166" y="942"/>
                  </a:lnTo>
                  <a:lnTo>
                    <a:pt x="156" y="936"/>
                  </a:lnTo>
                  <a:lnTo>
                    <a:pt x="150" y="934"/>
                  </a:lnTo>
                  <a:lnTo>
                    <a:pt x="144" y="934"/>
                  </a:lnTo>
                  <a:lnTo>
                    <a:pt x="142" y="934"/>
                  </a:lnTo>
                </a:path>
              </a:pathLst>
            </a:custGeom>
            <a:solidFill>
              <a:srgbClr val="FF0000"/>
            </a:soli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" name="Group 2"/>
            <p:cNvGrpSpPr/>
            <p:nvPr/>
          </p:nvGrpSpPr>
          <p:grpSpPr>
            <a:xfrm rot="16200000">
              <a:off x="3683050" y="3556819"/>
              <a:ext cx="1358900" cy="914400"/>
              <a:chOff x="1638323" y="1196752"/>
              <a:chExt cx="1358900" cy="914400"/>
            </a:xfrm>
            <a:gradFill flip="none" rotWithShape="1">
              <a:gsLst>
                <a:gs pos="63000">
                  <a:srgbClr val="C3922E"/>
                </a:gs>
                <a:gs pos="83000">
                  <a:srgbClr val="EED688"/>
                </a:gs>
                <a:gs pos="23000">
                  <a:srgbClr val="FFFBCC"/>
                </a:gs>
                <a:gs pos="0">
                  <a:srgbClr val="FBC926"/>
                </a:gs>
                <a:gs pos="95000">
                  <a:srgbClr val="FFFBCC"/>
                </a:gs>
              </a:gsLst>
              <a:lin ang="10800000" scaled="1"/>
              <a:tileRect/>
            </a:gradFill>
          </p:grpSpPr>
          <p:sp>
            <p:nvSpPr>
              <p:cNvPr id="32" name="Rounded Rectangle 31"/>
              <p:cNvSpPr/>
              <p:nvPr/>
            </p:nvSpPr>
            <p:spPr>
              <a:xfrm>
                <a:off x="1638323" y="1196752"/>
                <a:ext cx="1358900" cy="914400"/>
              </a:xfrm>
              <a:prstGeom prst="roundRect">
                <a:avLst>
                  <a:gd name="adj" fmla="val 22482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1638323" y="1196752"/>
                <a:ext cx="1358900" cy="914400"/>
                <a:chOff x="5243992" y="4008239"/>
                <a:chExt cx="1358900" cy="914400"/>
              </a:xfrm>
              <a:grpFill/>
            </p:grpSpPr>
            <p:sp>
              <p:nvSpPr>
                <p:cNvPr id="34" name="Freeform 11"/>
                <p:cNvSpPr>
                  <a:spLocks/>
                </p:cNvSpPr>
                <p:nvPr/>
              </p:nvSpPr>
              <p:spPr bwMode="auto">
                <a:xfrm>
                  <a:off x="5243992" y="4008239"/>
                  <a:ext cx="1355725" cy="914400"/>
                </a:xfrm>
                <a:custGeom>
                  <a:avLst/>
                  <a:gdLst>
                    <a:gd name="T0" fmla="*/ 854 w 854"/>
                    <a:gd name="T1" fmla="*/ 450 h 576"/>
                    <a:gd name="T2" fmla="*/ 850 w 854"/>
                    <a:gd name="T3" fmla="*/ 474 h 576"/>
                    <a:gd name="T4" fmla="*/ 842 w 854"/>
                    <a:gd name="T5" fmla="*/ 498 h 576"/>
                    <a:gd name="T6" fmla="*/ 830 w 854"/>
                    <a:gd name="T7" fmla="*/ 520 h 576"/>
                    <a:gd name="T8" fmla="*/ 812 w 854"/>
                    <a:gd name="T9" fmla="*/ 538 h 576"/>
                    <a:gd name="T10" fmla="*/ 790 w 854"/>
                    <a:gd name="T11" fmla="*/ 554 h 576"/>
                    <a:gd name="T12" fmla="*/ 766 w 854"/>
                    <a:gd name="T13" fmla="*/ 566 h 576"/>
                    <a:gd name="T14" fmla="*/ 740 w 854"/>
                    <a:gd name="T15" fmla="*/ 572 h 576"/>
                    <a:gd name="T16" fmla="*/ 710 w 854"/>
                    <a:gd name="T17" fmla="*/ 576 h 576"/>
                    <a:gd name="T18" fmla="*/ 144 w 854"/>
                    <a:gd name="T19" fmla="*/ 576 h 576"/>
                    <a:gd name="T20" fmla="*/ 114 w 854"/>
                    <a:gd name="T21" fmla="*/ 572 h 576"/>
                    <a:gd name="T22" fmla="*/ 88 w 854"/>
                    <a:gd name="T23" fmla="*/ 566 h 576"/>
                    <a:gd name="T24" fmla="*/ 64 w 854"/>
                    <a:gd name="T25" fmla="*/ 554 h 576"/>
                    <a:gd name="T26" fmla="*/ 42 w 854"/>
                    <a:gd name="T27" fmla="*/ 538 h 576"/>
                    <a:gd name="T28" fmla="*/ 26 w 854"/>
                    <a:gd name="T29" fmla="*/ 520 h 576"/>
                    <a:gd name="T30" fmla="*/ 12 w 854"/>
                    <a:gd name="T31" fmla="*/ 498 h 576"/>
                    <a:gd name="T32" fmla="*/ 4 w 854"/>
                    <a:gd name="T33" fmla="*/ 474 h 576"/>
                    <a:gd name="T34" fmla="*/ 0 w 854"/>
                    <a:gd name="T35" fmla="*/ 450 h 576"/>
                    <a:gd name="T36" fmla="*/ 0 w 854"/>
                    <a:gd name="T37" fmla="*/ 126 h 576"/>
                    <a:gd name="T38" fmla="*/ 4 w 854"/>
                    <a:gd name="T39" fmla="*/ 100 h 576"/>
                    <a:gd name="T40" fmla="*/ 12 w 854"/>
                    <a:gd name="T41" fmla="*/ 76 h 576"/>
                    <a:gd name="T42" fmla="*/ 26 w 854"/>
                    <a:gd name="T43" fmla="*/ 54 h 576"/>
                    <a:gd name="T44" fmla="*/ 42 w 854"/>
                    <a:gd name="T45" fmla="*/ 36 h 576"/>
                    <a:gd name="T46" fmla="*/ 64 w 854"/>
                    <a:gd name="T47" fmla="*/ 20 h 576"/>
                    <a:gd name="T48" fmla="*/ 88 w 854"/>
                    <a:gd name="T49" fmla="*/ 10 h 576"/>
                    <a:gd name="T50" fmla="*/ 114 w 854"/>
                    <a:gd name="T51" fmla="*/ 2 h 576"/>
                    <a:gd name="T52" fmla="*/ 144 w 854"/>
                    <a:gd name="T53" fmla="*/ 0 h 576"/>
                    <a:gd name="T54" fmla="*/ 710 w 854"/>
                    <a:gd name="T55" fmla="*/ 0 h 576"/>
                    <a:gd name="T56" fmla="*/ 740 w 854"/>
                    <a:gd name="T57" fmla="*/ 2 h 576"/>
                    <a:gd name="T58" fmla="*/ 766 w 854"/>
                    <a:gd name="T59" fmla="*/ 10 h 576"/>
                    <a:gd name="T60" fmla="*/ 790 w 854"/>
                    <a:gd name="T61" fmla="*/ 20 h 576"/>
                    <a:gd name="T62" fmla="*/ 812 w 854"/>
                    <a:gd name="T63" fmla="*/ 36 h 576"/>
                    <a:gd name="T64" fmla="*/ 830 w 854"/>
                    <a:gd name="T65" fmla="*/ 54 h 576"/>
                    <a:gd name="T66" fmla="*/ 842 w 854"/>
                    <a:gd name="T67" fmla="*/ 76 h 576"/>
                    <a:gd name="T68" fmla="*/ 850 w 854"/>
                    <a:gd name="T69" fmla="*/ 100 h 576"/>
                    <a:gd name="T70" fmla="*/ 854 w 854"/>
                    <a:gd name="T71" fmla="*/ 126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854" h="576">
                      <a:moveTo>
                        <a:pt x="854" y="450"/>
                      </a:moveTo>
                      <a:lnTo>
                        <a:pt x="854" y="450"/>
                      </a:lnTo>
                      <a:lnTo>
                        <a:pt x="854" y="462"/>
                      </a:lnTo>
                      <a:lnTo>
                        <a:pt x="850" y="474"/>
                      </a:lnTo>
                      <a:lnTo>
                        <a:pt x="848" y="486"/>
                      </a:lnTo>
                      <a:lnTo>
                        <a:pt x="842" y="498"/>
                      </a:lnTo>
                      <a:lnTo>
                        <a:pt x="836" y="510"/>
                      </a:lnTo>
                      <a:lnTo>
                        <a:pt x="830" y="520"/>
                      </a:lnTo>
                      <a:lnTo>
                        <a:pt x="822" y="530"/>
                      </a:lnTo>
                      <a:lnTo>
                        <a:pt x="812" y="538"/>
                      </a:lnTo>
                      <a:lnTo>
                        <a:pt x="802" y="546"/>
                      </a:lnTo>
                      <a:lnTo>
                        <a:pt x="790" y="554"/>
                      </a:lnTo>
                      <a:lnTo>
                        <a:pt x="780" y="560"/>
                      </a:lnTo>
                      <a:lnTo>
                        <a:pt x="766" y="566"/>
                      </a:lnTo>
                      <a:lnTo>
                        <a:pt x="754" y="570"/>
                      </a:lnTo>
                      <a:lnTo>
                        <a:pt x="740" y="572"/>
                      </a:lnTo>
                      <a:lnTo>
                        <a:pt x="726" y="574"/>
                      </a:lnTo>
                      <a:lnTo>
                        <a:pt x="710" y="576"/>
                      </a:lnTo>
                      <a:lnTo>
                        <a:pt x="144" y="576"/>
                      </a:lnTo>
                      <a:lnTo>
                        <a:pt x="144" y="576"/>
                      </a:lnTo>
                      <a:lnTo>
                        <a:pt x="128" y="574"/>
                      </a:lnTo>
                      <a:lnTo>
                        <a:pt x="114" y="572"/>
                      </a:lnTo>
                      <a:lnTo>
                        <a:pt x="102" y="570"/>
                      </a:lnTo>
                      <a:lnTo>
                        <a:pt x="88" y="566"/>
                      </a:lnTo>
                      <a:lnTo>
                        <a:pt x="76" y="560"/>
                      </a:lnTo>
                      <a:lnTo>
                        <a:pt x="64" y="554"/>
                      </a:lnTo>
                      <a:lnTo>
                        <a:pt x="52" y="546"/>
                      </a:lnTo>
                      <a:lnTo>
                        <a:pt x="42" y="538"/>
                      </a:lnTo>
                      <a:lnTo>
                        <a:pt x="34" y="530"/>
                      </a:lnTo>
                      <a:lnTo>
                        <a:pt x="26" y="520"/>
                      </a:lnTo>
                      <a:lnTo>
                        <a:pt x="18" y="510"/>
                      </a:lnTo>
                      <a:lnTo>
                        <a:pt x="12" y="498"/>
                      </a:lnTo>
                      <a:lnTo>
                        <a:pt x="8" y="486"/>
                      </a:lnTo>
                      <a:lnTo>
                        <a:pt x="4" y="474"/>
                      </a:lnTo>
                      <a:lnTo>
                        <a:pt x="2" y="462"/>
                      </a:lnTo>
                      <a:lnTo>
                        <a:pt x="0" y="450"/>
                      </a:lnTo>
                      <a:lnTo>
                        <a:pt x="0" y="126"/>
                      </a:lnTo>
                      <a:lnTo>
                        <a:pt x="0" y="126"/>
                      </a:lnTo>
                      <a:lnTo>
                        <a:pt x="2" y="112"/>
                      </a:lnTo>
                      <a:lnTo>
                        <a:pt x="4" y="100"/>
                      </a:lnTo>
                      <a:lnTo>
                        <a:pt x="8" y="88"/>
                      </a:lnTo>
                      <a:lnTo>
                        <a:pt x="12" y="76"/>
                      </a:lnTo>
                      <a:lnTo>
                        <a:pt x="18" y="66"/>
                      </a:lnTo>
                      <a:lnTo>
                        <a:pt x="26" y="54"/>
                      </a:lnTo>
                      <a:lnTo>
                        <a:pt x="34" y="46"/>
                      </a:lnTo>
                      <a:lnTo>
                        <a:pt x="42" y="36"/>
                      </a:lnTo>
                      <a:lnTo>
                        <a:pt x="52" y="28"/>
                      </a:lnTo>
                      <a:lnTo>
                        <a:pt x="64" y="20"/>
                      </a:lnTo>
                      <a:lnTo>
                        <a:pt x="76" y="14"/>
                      </a:lnTo>
                      <a:lnTo>
                        <a:pt x="88" y="10"/>
                      </a:lnTo>
                      <a:lnTo>
                        <a:pt x="102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4" y="0"/>
                      </a:lnTo>
                      <a:lnTo>
                        <a:pt x="710" y="0"/>
                      </a:lnTo>
                      <a:lnTo>
                        <a:pt x="710" y="0"/>
                      </a:lnTo>
                      <a:lnTo>
                        <a:pt x="726" y="0"/>
                      </a:lnTo>
                      <a:lnTo>
                        <a:pt x="740" y="2"/>
                      </a:lnTo>
                      <a:lnTo>
                        <a:pt x="754" y="6"/>
                      </a:lnTo>
                      <a:lnTo>
                        <a:pt x="766" y="10"/>
                      </a:lnTo>
                      <a:lnTo>
                        <a:pt x="780" y="14"/>
                      </a:lnTo>
                      <a:lnTo>
                        <a:pt x="790" y="20"/>
                      </a:lnTo>
                      <a:lnTo>
                        <a:pt x="802" y="28"/>
                      </a:lnTo>
                      <a:lnTo>
                        <a:pt x="812" y="36"/>
                      </a:lnTo>
                      <a:lnTo>
                        <a:pt x="822" y="46"/>
                      </a:lnTo>
                      <a:lnTo>
                        <a:pt x="830" y="54"/>
                      </a:lnTo>
                      <a:lnTo>
                        <a:pt x="836" y="66"/>
                      </a:lnTo>
                      <a:lnTo>
                        <a:pt x="842" y="76"/>
                      </a:lnTo>
                      <a:lnTo>
                        <a:pt x="848" y="88"/>
                      </a:lnTo>
                      <a:lnTo>
                        <a:pt x="850" y="100"/>
                      </a:lnTo>
                      <a:lnTo>
                        <a:pt x="854" y="112"/>
                      </a:lnTo>
                      <a:lnTo>
                        <a:pt x="854" y="126"/>
                      </a:lnTo>
                      <a:lnTo>
                        <a:pt x="854" y="450"/>
                      </a:lnTo>
                      <a:close/>
                    </a:path>
                  </a:pathLst>
                </a:custGeom>
                <a:grpFill/>
                <a:ln w="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Freeform 12"/>
                <p:cNvSpPr>
                  <a:spLocks/>
                </p:cNvSpPr>
                <p:nvPr/>
              </p:nvSpPr>
              <p:spPr bwMode="auto">
                <a:xfrm>
                  <a:off x="5602767" y="4008239"/>
                  <a:ext cx="635000" cy="95250"/>
                </a:xfrm>
                <a:custGeom>
                  <a:avLst/>
                  <a:gdLst>
                    <a:gd name="T0" fmla="*/ 400 w 400"/>
                    <a:gd name="T1" fmla="*/ 60 h 60"/>
                    <a:gd name="T2" fmla="*/ 400 w 400"/>
                    <a:gd name="T3" fmla="*/ 60 h 60"/>
                    <a:gd name="T4" fmla="*/ 378 w 400"/>
                    <a:gd name="T5" fmla="*/ 46 h 60"/>
                    <a:gd name="T6" fmla="*/ 356 w 400"/>
                    <a:gd name="T7" fmla="*/ 34 h 60"/>
                    <a:gd name="T8" fmla="*/ 332 w 400"/>
                    <a:gd name="T9" fmla="*/ 24 h 60"/>
                    <a:gd name="T10" fmla="*/ 306 w 400"/>
                    <a:gd name="T11" fmla="*/ 16 h 60"/>
                    <a:gd name="T12" fmla="*/ 280 w 400"/>
                    <a:gd name="T13" fmla="*/ 8 h 60"/>
                    <a:gd name="T14" fmla="*/ 254 w 400"/>
                    <a:gd name="T15" fmla="*/ 4 h 60"/>
                    <a:gd name="T16" fmla="*/ 228 w 400"/>
                    <a:gd name="T17" fmla="*/ 0 h 60"/>
                    <a:gd name="T18" fmla="*/ 200 w 400"/>
                    <a:gd name="T19" fmla="*/ 0 h 60"/>
                    <a:gd name="T20" fmla="*/ 200 w 400"/>
                    <a:gd name="T21" fmla="*/ 0 h 60"/>
                    <a:gd name="T22" fmla="*/ 172 w 400"/>
                    <a:gd name="T23" fmla="*/ 0 h 60"/>
                    <a:gd name="T24" fmla="*/ 144 w 400"/>
                    <a:gd name="T25" fmla="*/ 4 h 60"/>
                    <a:gd name="T26" fmla="*/ 118 w 400"/>
                    <a:gd name="T27" fmla="*/ 8 h 60"/>
                    <a:gd name="T28" fmla="*/ 92 w 400"/>
                    <a:gd name="T29" fmla="*/ 16 h 60"/>
                    <a:gd name="T30" fmla="*/ 66 w 400"/>
                    <a:gd name="T31" fmla="*/ 24 h 60"/>
                    <a:gd name="T32" fmla="*/ 44 w 400"/>
                    <a:gd name="T33" fmla="*/ 34 h 60"/>
                    <a:gd name="T34" fmla="*/ 20 w 400"/>
                    <a:gd name="T35" fmla="*/ 46 h 60"/>
                    <a:gd name="T36" fmla="*/ 0 w 400"/>
                    <a:gd name="T3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0" h="60">
                      <a:moveTo>
                        <a:pt x="400" y="60"/>
                      </a:moveTo>
                      <a:lnTo>
                        <a:pt x="400" y="60"/>
                      </a:lnTo>
                      <a:lnTo>
                        <a:pt x="378" y="46"/>
                      </a:lnTo>
                      <a:lnTo>
                        <a:pt x="356" y="34"/>
                      </a:lnTo>
                      <a:lnTo>
                        <a:pt x="332" y="24"/>
                      </a:lnTo>
                      <a:lnTo>
                        <a:pt x="306" y="16"/>
                      </a:lnTo>
                      <a:lnTo>
                        <a:pt x="280" y="8"/>
                      </a:lnTo>
                      <a:lnTo>
                        <a:pt x="254" y="4"/>
                      </a:lnTo>
                      <a:lnTo>
                        <a:pt x="228" y="0"/>
                      </a:lnTo>
                      <a:lnTo>
                        <a:pt x="200" y="0"/>
                      </a:lnTo>
                      <a:lnTo>
                        <a:pt x="200" y="0"/>
                      </a:lnTo>
                      <a:lnTo>
                        <a:pt x="172" y="0"/>
                      </a:lnTo>
                      <a:lnTo>
                        <a:pt x="144" y="4"/>
                      </a:lnTo>
                      <a:lnTo>
                        <a:pt x="118" y="8"/>
                      </a:lnTo>
                      <a:lnTo>
                        <a:pt x="92" y="16"/>
                      </a:lnTo>
                      <a:lnTo>
                        <a:pt x="66" y="24"/>
                      </a:lnTo>
                      <a:lnTo>
                        <a:pt x="44" y="34"/>
                      </a:lnTo>
                      <a:lnTo>
                        <a:pt x="20" y="46"/>
                      </a:lnTo>
                      <a:lnTo>
                        <a:pt x="0" y="6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Freeform 13"/>
                <p:cNvSpPr>
                  <a:spLocks/>
                </p:cNvSpPr>
                <p:nvPr/>
              </p:nvSpPr>
              <p:spPr bwMode="auto">
                <a:xfrm>
                  <a:off x="6323492" y="4179689"/>
                  <a:ext cx="114300" cy="260350"/>
                </a:xfrm>
                <a:custGeom>
                  <a:avLst/>
                  <a:gdLst>
                    <a:gd name="T0" fmla="*/ 72 w 72"/>
                    <a:gd name="T1" fmla="*/ 164 h 164"/>
                    <a:gd name="T2" fmla="*/ 72 w 72"/>
                    <a:gd name="T3" fmla="*/ 164 h 164"/>
                    <a:gd name="T4" fmla="*/ 70 w 72"/>
                    <a:gd name="T5" fmla="*/ 140 h 164"/>
                    <a:gd name="T6" fmla="*/ 66 w 72"/>
                    <a:gd name="T7" fmla="*/ 118 h 164"/>
                    <a:gd name="T8" fmla="*/ 58 w 72"/>
                    <a:gd name="T9" fmla="*/ 96 h 164"/>
                    <a:gd name="T10" fmla="*/ 50 w 72"/>
                    <a:gd name="T11" fmla="*/ 76 h 164"/>
                    <a:gd name="T12" fmla="*/ 40 w 72"/>
                    <a:gd name="T13" fmla="*/ 56 h 164"/>
                    <a:gd name="T14" fmla="*/ 28 w 72"/>
                    <a:gd name="T15" fmla="*/ 36 h 164"/>
                    <a:gd name="T16" fmla="*/ 16 w 72"/>
                    <a:gd name="T17" fmla="*/ 16 h 164"/>
                    <a:gd name="T18" fmla="*/ 0 w 72"/>
                    <a:gd name="T19" fmla="*/ 0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4">
                      <a:moveTo>
                        <a:pt x="72" y="164"/>
                      </a:moveTo>
                      <a:lnTo>
                        <a:pt x="72" y="164"/>
                      </a:lnTo>
                      <a:lnTo>
                        <a:pt x="70" y="140"/>
                      </a:lnTo>
                      <a:lnTo>
                        <a:pt x="66" y="118"/>
                      </a:lnTo>
                      <a:lnTo>
                        <a:pt x="58" y="96"/>
                      </a:lnTo>
                      <a:lnTo>
                        <a:pt x="50" y="76"/>
                      </a:lnTo>
                      <a:lnTo>
                        <a:pt x="40" y="56"/>
                      </a:lnTo>
                      <a:lnTo>
                        <a:pt x="28" y="36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Freeform 14"/>
                <p:cNvSpPr>
                  <a:spLocks/>
                </p:cNvSpPr>
                <p:nvPr/>
              </p:nvSpPr>
              <p:spPr bwMode="auto">
                <a:xfrm>
                  <a:off x="5399567" y="4494014"/>
                  <a:ext cx="133350" cy="273050"/>
                </a:xfrm>
                <a:custGeom>
                  <a:avLst/>
                  <a:gdLst>
                    <a:gd name="T0" fmla="*/ 84 w 84"/>
                    <a:gd name="T1" fmla="*/ 172 h 172"/>
                    <a:gd name="T2" fmla="*/ 84 w 84"/>
                    <a:gd name="T3" fmla="*/ 172 h 172"/>
                    <a:gd name="T4" fmla="*/ 66 w 84"/>
                    <a:gd name="T5" fmla="*/ 154 h 172"/>
                    <a:gd name="T6" fmla="*/ 52 w 84"/>
                    <a:gd name="T7" fmla="*/ 134 h 172"/>
                    <a:gd name="T8" fmla="*/ 38 w 84"/>
                    <a:gd name="T9" fmla="*/ 114 h 172"/>
                    <a:gd name="T10" fmla="*/ 26 w 84"/>
                    <a:gd name="T11" fmla="*/ 94 h 172"/>
                    <a:gd name="T12" fmla="*/ 16 w 84"/>
                    <a:gd name="T13" fmla="*/ 72 h 172"/>
                    <a:gd name="T14" fmla="*/ 8 w 84"/>
                    <a:gd name="T15" fmla="*/ 48 h 172"/>
                    <a:gd name="T16" fmla="*/ 4 w 84"/>
                    <a:gd name="T17" fmla="*/ 24 h 172"/>
                    <a:gd name="T18" fmla="*/ 0 w 84"/>
                    <a:gd name="T19" fmla="*/ 0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4" h="172">
                      <a:moveTo>
                        <a:pt x="84" y="172"/>
                      </a:moveTo>
                      <a:lnTo>
                        <a:pt x="84" y="172"/>
                      </a:lnTo>
                      <a:lnTo>
                        <a:pt x="66" y="154"/>
                      </a:lnTo>
                      <a:lnTo>
                        <a:pt x="52" y="134"/>
                      </a:lnTo>
                      <a:lnTo>
                        <a:pt x="38" y="114"/>
                      </a:lnTo>
                      <a:lnTo>
                        <a:pt x="26" y="94"/>
                      </a:lnTo>
                      <a:lnTo>
                        <a:pt x="16" y="72"/>
                      </a:lnTo>
                      <a:lnTo>
                        <a:pt x="8" y="48"/>
                      </a:lnTo>
                      <a:lnTo>
                        <a:pt x="4" y="2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Freeform 15"/>
                <p:cNvSpPr>
                  <a:spLocks/>
                </p:cNvSpPr>
                <p:nvPr/>
              </p:nvSpPr>
              <p:spPr bwMode="auto">
                <a:xfrm>
                  <a:off x="5612292" y="4830564"/>
                  <a:ext cx="612775" cy="92075"/>
                </a:xfrm>
                <a:custGeom>
                  <a:avLst/>
                  <a:gdLst>
                    <a:gd name="T0" fmla="*/ 386 w 386"/>
                    <a:gd name="T1" fmla="*/ 0 h 58"/>
                    <a:gd name="T2" fmla="*/ 386 w 386"/>
                    <a:gd name="T3" fmla="*/ 0 h 58"/>
                    <a:gd name="T4" fmla="*/ 366 w 386"/>
                    <a:gd name="T5" fmla="*/ 14 h 58"/>
                    <a:gd name="T6" fmla="*/ 342 w 386"/>
                    <a:gd name="T7" fmla="*/ 24 h 58"/>
                    <a:gd name="T8" fmla="*/ 320 w 386"/>
                    <a:gd name="T9" fmla="*/ 34 h 58"/>
                    <a:gd name="T10" fmla="*/ 296 w 386"/>
                    <a:gd name="T11" fmla="*/ 42 h 58"/>
                    <a:gd name="T12" fmla="*/ 272 w 386"/>
                    <a:gd name="T13" fmla="*/ 48 h 58"/>
                    <a:gd name="T14" fmla="*/ 246 w 386"/>
                    <a:gd name="T15" fmla="*/ 54 h 58"/>
                    <a:gd name="T16" fmla="*/ 220 w 386"/>
                    <a:gd name="T17" fmla="*/ 56 h 58"/>
                    <a:gd name="T18" fmla="*/ 194 w 386"/>
                    <a:gd name="T19" fmla="*/ 58 h 58"/>
                    <a:gd name="T20" fmla="*/ 194 w 386"/>
                    <a:gd name="T21" fmla="*/ 58 h 58"/>
                    <a:gd name="T22" fmla="*/ 166 w 386"/>
                    <a:gd name="T23" fmla="*/ 56 h 58"/>
                    <a:gd name="T24" fmla="*/ 140 w 386"/>
                    <a:gd name="T25" fmla="*/ 54 h 58"/>
                    <a:gd name="T26" fmla="*/ 116 w 386"/>
                    <a:gd name="T27" fmla="*/ 48 h 58"/>
                    <a:gd name="T28" fmla="*/ 90 w 386"/>
                    <a:gd name="T29" fmla="*/ 42 h 58"/>
                    <a:gd name="T30" fmla="*/ 66 w 386"/>
                    <a:gd name="T31" fmla="*/ 34 h 58"/>
                    <a:gd name="T32" fmla="*/ 44 w 386"/>
                    <a:gd name="T33" fmla="*/ 24 h 58"/>
                    <a:gd name="T34" fmla="*/ 22 w 386"/>
                    <a:gd name="T35" fmla="*/ 14 h 58"/>
                    <a:gd name="T36" fmla="*/ 0 w 386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86" h="58">
                      <a:moveTo>
                        <a:pt x="386" y="0"/>
                      </a:moveTo>
                      <a:lnTo>
                        <a:pt x="386" y="0"/>
                      </a:lnTo>
                      <a:lnTo>
                        <a:pt x="366" y="14"/>
                      </a:lnTo>
                      <a:lnTo>
                        <a:pt x="342" y="24"/>
                      </a:lnTo>
                      <a:lnTo>
                        <a:pt x="320" y="34"/>
                      </a:lnTo>
                      <a:lnTo>
                        <a:pt x="296" y="42"/>
                      </a:lnTo>
                      <a:lnTo>
                        <a:pt x="272" y="48"/>
                      </a:lnTo>
                      <a:lnTo>
                        <a:pt x="246" y="54"/>
                      </a:lnTo>
                      <a:lnTo>
                        <a:pt x="220" y="56"/>
                      </a:lnTo>
                      <a:lnTo>
                        <a:pt x="194" y="58"/>
                      </a:lnTo>
                      <a:lnTo>
                        <a:pt x="194" y="58"/>
                      </a:lnTo>
                      <a:lnTo>
                        <a:pt x="166" y="56"/>
                      </a:lnTo>
                      <a:lnTo>
                        <a:pt x="140" y="54"/>
                      </a:lnTo>
                      <a:lnTo>
                        <a:pt x="116" y="48"/>
                      </a:lnTo>
                      <a:lnTo>
                        <a:pt x="90" y="42"/>
                      </a:lnTo>
                      <a:lnTo>
                        <a:pt x="66" y="34"/>
                      </a:lnTo>
                      <a:lnTo>
                        <a:pt x="44" y="24"/>
                      </a:lnTo>
                      <a:lnTo>
                        <a:pt x="22" y="14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Freeform 16"/>
                <p:cNvSpPr>
                  <a:spLocks/>
                </p:cNvSpPr>
                <p:nvPr/>
              </p:nvSpPr>
              <p:spPr bwMode="auto">
                <a:xfrm>
                  <a:off x="6307617" y="4503539"/>
                  <a:ext cx="130175" cy="263525"/>
                </a:xfrm>
                <a:custGeom>
                  <a:avLst/>
                  <a:gdLst>
                    <a:gd name="T0" fmla="*/ 82 w 82"/>
                    <a:gd name="T1" fmla="*/ 0 h 166"/>
                    <a:gd name="T2" fmla="*/ 82 w 82"/>
                    <a:gd name="T3" fmla="*/ 0 h 166"/>
                    <a:gd name="T4" fmla="*/ 78 w 82"/>
                    <a:gd name="T5" fmla="*/ 24 h 166"/>
                    <a:gd name="T6" fmla="*/ 72 w 82"/>
                    <a:gd name="T7" fmla="*/ 46 h 166"/>
                    <a:gd name="T8" fmla="*/ 64 w 82"/>
                    <a:gd name="T9" fmla="*/ 68 h 166"/>
                    <a:gd name="T10" fmla="*/ 56 w 82"/>
                    <a:gd name="T11" fmla="*/ 90 h 166"/>
                    <a:gd name="T12" fmla="*/ 44 w 82"/>
                    <a:gd name="T13" fmla="*/ 110 h 166"/>
                    <a:gd name="T14" fmla="*/ 30 w 82"/>
                    <a:gd name="T15" fmla="*/ 130 h 166"/>
                    <a:gd name="T16" fmla="*/ 16 w 82"/>
                    <a:gd name="T17" fmla="*/ 148 h 166"/>
                    <a:gd name="T18" fmla="*/ 0 w 82"/>
                    <a:gd name="T19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166">
                      <a:moveTo>
                        <a:pt x="82" y="0"/>
                      </a:moveTo>
                      <a:lnTo>
                        <a:pt x="82" y="0"/>
                      </a:lnTo>
                      <a:lnTo>
                        <a:pt x="78" y="24"/>
                      </a:lnTo>
                      <a:lnTo>
                        <a:pt x="72" y="46"/>
                      </a:lnTo>
                      <a:lnTo>
                        <a:pt x="64" y="68"/>
                      </a:lnTo>
                      <a:lnTo>
                        <a:pt x="56" y="90"/>
                      </a:lnTo>
                      <a:lnTo>
                        <a:pt x="44" y="110"/>
                      </a:lnTo>
                      <a:lnTo>
                        <a:pt x="30" y="130"/>
                      </a:lnTo>
                      <a:lnTo>
                        <a:pt x="16" y="148"/>
                      </a:lnTo>
                      <a:lnTo>
                        <a:pt x="0" y="166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Freeform 17"/>
                <p:cNvSpPr>
                  <a:spLocks/>
                </p:cNvSpPr>
                <p:nvPr/>
              </p:nvSpPr>
              <p:spPr bwMode="auto">
                <a:xfrm>
                  <a:off x="5399567" y="4179689"/>
                  <a:ext cx="114300" cy="257175"/>
                </a:xfrm>
                <a:custGeom>
                  <a:avLst/>
                  <a:gdLst>
                    <a:gd name="T0" fmla="*/ 72 w 72"/>
                    <a:gd name="T1" fmla="*/ 0 h 162"/>
                    <a:gd name="T2" fmla="*/ 72 w 72"/>
                    <a:gd name="T3" fmla="*/ 0 h 162"/>
                    <a:gd name="T4" fmla="*/ 58 w 72"/>
                    <a:gd name="T5" fmla="*/ 16 h 162"/>
                    <a:gd name="T6" fmla="*/ 44 w 72"/>
                    <a:gd name="T7" fmla="*/ 36 h 162"/>
                    <a:gd name="T8" fmla="*/ 32 w 72"/>
                    <a:gd name="T9" fmla="*/ 54 h 162"/>
                    <a:gd name="T10" fmla="*/ 22 w 72"/>
                    <a:gd name="T11" fmla="*/ 74 h 162"/>
                    <a:gd name="T12" fmla="*/ 14 w 72"/>
                    <a:gd name="T13" fmla="*/ 96 h 162"/>
                    <a:gd name="T14" fmla="*/ 8 w 72"/>
                    <a:gd name="T15" fmla="*/ 116 h 162"/>
                    <a:gd name="T16" fmla="*/ 4 w 72"/>
                    <a:gd name="T17" fmla="*/ 140 h 162"/>
                    <a:gd name="T18" fmla="*/ 0 w 72"/>
                    <a:gd name="T19" fmla="*/ 162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2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58" y="16"/>
                      </a:lnTo>
                      <a:lnTo>
                        <a:pt x="44" y="36"/>
                      </a:lnTo>
                      <a:lnTo>
                        <a:pt x="32" y="54"/>
                      </a:lnTo>
                      <a:lnTo>
                        <a:pt x="22" y="74"/>
                      </a:lnTo>
                      <a:lnTo>
                        <a:pt x="14" y="96"/>
                      </a:lnTo>
                      <a:lnTo>
                        <a:pt x="8" y="116"/>
                      </a:lnTo>
                      <a:lnTo>
                        <a:pt x="4" y="140"/>
                      </a:lnTo>
                      <a:lnTo>
                        <a:pt x="0" y="162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Freeform 18"/>
                <p:cNvSpPr>
                  <a:spLocks/>
                </p:cNvSpPr>
                <p:nvPr/>
              </p:nvSpPr>
              <p:spPr bwMode="auto">
                <a:xfrm>
                  <a:off x="5742467" y="4601964"/>
                  <a:ext cx="361950" cy="228600"/>
                </a:xfrm>
                <a:custGeom>
                  <a:avLst/>
                  <a:gdLst>
                    <a:gd name="T0" fmla="*/ 228 w 228"/>
                    <a:gd name="T1" fmla="*/ 0 h 144"/>
                    <a:gd name="T2" fmla="*/ 228 w 228"/>
                    <a:gd name="T3" fmla="*/ 0 h 144"/>
                    <a:gd name="T4" fmla="*/ 220 w 228"/>
                    <a:gd name="T5" fmla="*/ 30 h 144"/>
                    <a:gd name="T6" fmla="*/ 210 w 228"/>
                    <a:gd name="T7" fmla="*/ 58 h 144"/>
                    <a:gd name="T8" fmla="*/ 198 w 228"/>
                    <a:gd name="T9" fmla="*/ 84 h 144"/>
                    <a:gd name="T10" fmla="*/ 184 w 228"/>
                    <a:gd name="T11" fmla="*/ 104 h 144"/>
                    <a:gd name="T12" fmla="*/ 168 w 228"/>
                    <a:gd name="T13" fmla="*/ 122 h 144"/>
                    <a:gd name="T14" fmla="*/ 150 w 228"/>
                    <a:gd name="T15" fmla="*/ 134 h 144"/>
                    <a:gd name="T16" fmla="*/ 142 w 228"/>
                    <a:gd name="T17" fmla="*/ 138 h 144"/>
                    <a:gd name="T18" fmla="*/ 132 w 228"/>
                    <a:gd name="T19" fmla="*/ 142 h 144"/>
                    <a:gd name="T20" fmla="*/ 124 w 228"/>
                    <a:gd name="T21" fmla="*/ 144 h 144"/>
                    <a:gd name="T22" fmla="*/ 114 w 228"/>
                    <a:gd name="T23" fmla="*/ 144 h 144"/>
                    <a:gd name="T24" fmla="*/ 114 w 228"/>
                    <a:gd name="T25" fmla="*/ 144 h 144"/>
                    <a:gd name="T26" fmla="*/ 104 w 228"/>
                    <a:gd name="T27" fmla="*/ 144 h 144"/>
                    <a:gd name="T28" fmla="*/ 94 w 228"/>
                    <a:gd name="T29" fmla="*/ 142 h 144"/>
                    <a:gd name="T30" fmla="*/ 86 w 228"/>
                    <a:gd name="T31" fmla="*/ 138 h 144"/>
                    <a:gd name="T32" fmla="*/ 76 w 228"/>
                    <a:gd name="T33" fmla="*/ 134 h 144"/>
                    <a:gd name="T34" fmla="*/ 60 w 228"/>
                    <a:gd name="T35" fmla="*/ 122 h 144"/>
                    <a:gd name="T36" fmla="*/ 44 w 228"/>
                    <a:gd name="T37" fmla="*/ 104 h 144"/>
                    <a:gd name="T38" fmla="*/ 30 w 228"/>
                    <a:gd name="T39" fmla="*/ 84 h 144"/>
                    <a:gd name="T40" fmla="*/ 18 w 228"/>
                    <a:gd name="T41" fmla="*/ 58 h 144"/>
                    <a:gd name="T42" fmla="*/ 8 w 228"/>
                    <a:gd name="T43" fmla="*/ 30 h 144"/>
                    <a:gd name="T44" fmla="*/ 0 w 228"/>
                    <a:gd name="T45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28" h="144">
                      <a:moveTo>
                        <a:pt x="228" y="0"/>
                      </a:moveTo>
                      <a:lnTo>
                        <a:pt x="228" y="0"/>
                      </a:lnTo>
                      <a:lnTo>
                        <a:pt x="220" y="30"/>
                      </a:lnTo>
                      <a:lnTo>
                        <a:pt x="210" y="58"/>
                      </a:lnTo>
                      <a:lnTo>
                        <a:pt x="198" y="84"/>
                      </a:lnTo>
                      <a:lnTo>
                        <a:pt x="184" y="104"/>
                      </a:lnTo>
                      <a:lnTo>
                        <a:pt x="168" y="122"/>
                      </a:lnTo>
                      <a:lnTo>
                        <a:pt x="150" y="134"/>
                      </a:lnTo>
                      <a:lnTo>
                        <a:pt x="142" y="138"/>
                      </a:lnTo>
                      <a:lnTo>
                        <a:pt x="132" y="142"/>
                      </a:lnTo>
                      <a:lnTo>
                        <a:pt x="124" y="144"/>
                      </a:lnTo>
                      <a:lnTo>
                        <a:pt x="114" y="144"/>
                      </a:lnTo>
                      <a:lnTo>
                        <a:pt x="114" y="144"/>
                      </a:lnTo>
                      <a:lnTo>
                        <a:pt x="104" y="144"/>
                      </a:lnTo>
                      <a:lnTo>
                        <a:pt x="94" y="142"/>
                      </a:lnTo>
                      <a:lnTo>
                        <a:pt x="86" y="138"/>
                      </a:lnTo>
                      <a:lnTo>
                        <a:pt x="76" y="134"/>
                      </a:lnTo>
                      <a:lnTo>
                        <a:pt x="60" y="122"/>
                      </a:lnTo>
                      <a:lnTo>
                        <a:pt x="44" y="104"/>
                      </a:lnTo>
                      <a:lnTo>
                        <a:pt x="30" y="84"/>
                      </a:lnTo>
                      <a:lnTo>
                        <a:pt x="18" y="58"/>
                      </a:lnTo>
                      <a:lnTo>
                        <a:pt x="8" y="3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Freeform 19"/>
                <p:cNvSpPr>
                  <a:spLocks/>
                </p:cNvSpPr>
                <p:nvPr/>
              </p:nvSpPr>
              <p:spPr bwMode="auto">
                <a:xfrm>
                  <a:off x="5739292" y="4103489"/>
                  <a:ext cx="368300" cy="247650"/>
                </a:xfrm>
                <a:custGeom>
                  <a:avLst/>
                  <a:gdLst>
                    <a:gd name="T0" fmla="*/ 0 w 232"/>
                    <a:gd name="T1" fmla="*/ 156 h 156"/>
                    <a:gd name="T2" fmla="*/ 0 w 232"/>
                    <a:gd name="T3" fmla="*/ 156 h 156"/>
                    <a:gd name="T4" fmla="*/ 8 w 232"/>
                    <a:gd name="T5" fmla="*/ 122 h 156"/>
                    <a:gd name="T6" fmla="*/ 18 w 232"/>
                    <a:gd name="T7" fmla="*/ 92 h 156"/>
                    <a:gd name="T8" fmla="*/ 30 w 232"/>
                    <a:gd name="T9" fmla="*/ 66 h 156"/>
                    <a:gd name="T10" fmla="*/ 44 w 232"/>
                    <a:gd name="T11" fmla="*/ 44 h 156"/>
                    <a:gd name="T12" fmla="*/ 60 w 232"/>
                    <a:gd name="T13" fmla="*/ 24 h 156"/>
                    <a:gd name="T14" fmla="*/ 78 w 232"/>
                    <a:gd name="T15" fmla="*/ 12 h 156"/>
                    <a:gd name="T16" fmla="*/ 86 w 232"/>
                    <a:gd name="T17" fmla="*/ 6 h 156"/>
                    <a:gd name="T18" fmla="*/ 96 w 232"/>
                    <a:gd name="T19" fmla="*/ 2 h 156"/>
                    <a:gd name="T20" fmla="*/ 106 w 232"/>
                    <a:gd name="T21" fmla="*/ 0 h 156"/>
                    <a:gd name="T22" fmla="*/ 116 w 232"/>
                    <a:gd name="T23" fmla="*/ 0 h 156"/>
                    <a:gd name="T24" fmla="*/ 116 w 232"/>
                    <a:gd name="T25" fmla="*/ 0 h 156"/>
                    <a:gd name="T26" fmla="*/ 126 w 232"/>
                    <a:gd name="T27" fmla="*/ 0 h 156"/>
                    <a:gd name="T28" fmla="*/ 136 w 232"/>
                    <a:gd name="T29" fmla="*/ 2 h 156"/>
                    <a:gd name="T30" fmla="*/ 146 w 232"/>
                    <a:gd name="T31" fmla="*/ 6 h 156"/>
                    <a:gd name="T32" fmla="*/ 154 w 232"/>
                    <a:gd name="T33" fmla="*/ 12 h 156"/>
                    <a:gd name="T34" fmla="*/ 172 w 232"/>
                    <a:gd name="T35" fmla="*/ 26 h 156"/>
                    <a:gd name="T36" fmla="*/ 188 w 232"/>
                    <a:gd name="T37" fmla="*/ 44 h 156"/>
                    <a:gd name="T38" fmla="*/ 202 w 232"/>
                    <a:gd name="T39" fmla="*/ 66 h 156"/>
                    <a:gd name="T40" fmla="*/ 214 w 232"/>
                    <a:gd name="T41" fmla="*/ 94 h 156"/>
                    <a:gd name="T42" fmla="*/ 224 w 232"/>
                    <a:gd name="T43" fmla="*/ 122 h 156"/>
                    <a:gd name="T44" fmla="*/ 232 w 232"/>
                    <a:gd name="T45" fmla="*/ 156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32" h="156">
                      <a:moveTo>
                        <a:pt x="0" y="156"/>
                      </a:moveTo>
                      <a:lnTo>
                        <a:pt x="0" y="156"/>
                      </a:lnTo>
                      <a:lnTo>
                        <a:pt x="8" y="122"/>
                      </a:lnTo>
                      <a:lnTo>
                        <a:pt x="18" y="92"/>
                      </a:lnTo>
                      <a:lnTo>
                        <a:pt x="30" y="66"/>
                      </a:lnTo>
                      <a:lnTo>
                        <a:pt x="44" y="44"/>
                      </a:lnTo>
                      <a:lnTo>
                        <a:pt x="60" y="24"/>
                      </a:lnTo>
                      <a:lnTo>
                        <a:pt x="78" y="12"/>
                      </a:lnTo>
                      <a:lnTo>
                        <a:pt x="86" y="6"/>
                      </a:lnTo>
                      <a:lnTo>
                        <a:pt x="96" y="2"/>
                      </a:lnTo>
                      <a:lnTo>
                        <a:pt x="106" y="0"/>
                      </a:lnTo>
                      <a:lnTo>
                        <a:pt x="116" y="0"/>
                      </a:lnTo>
                      <a:lnTo>
                        <a:pt x="116" y="0"/>
                      </a:lnTo>
                      <a:lnTo>
                        <a:pt x="126" y="0"/>
                      </a:lnTo>
                      <a:lnTo>
                        <a:pt x="136" y="2"/>
                      </a:lnTo>
                      <a:lnTo>
                        <a:pt x="146" y="6"/>
                      </a:lnTo>
                      <a:lnTo>
                        <a:pt x="154" y="12"/>
                      </a:lnTo>
                      <a:lnTo>
                        <a:pt x="172" y="26"/>
                      </a:lnTo>
                      <a:lnTo>
                        <a:pt x="188" y="44"/>
                      </a:lnTo>
                      <a:lnTo>
                        <a:pt x="202" y="66"/>
                      </a:lnTo>
                      <a:lnTo>
                        <a:pt x="214" y="94"/>
                      </a:lnTo>
                      <a:lnTo>
                        <a:pt x="224" y="122"/>
                      </a:lnTo>
                      <a:lnTo>
                        <a:pt x="232" y="156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Freeform 20"/>
                <p:cNvSpPr>
                  <a:spLocks/>
                </p:cNvSpPr>
                <p:nvPr/>
              </p:nvSpPr>
              <p:spPr bwMode="auto">
                <a:xfrm>
                  <a:off x="5243992" y="4319389"/>
                  <a:ext cx="542925" cy="317500"/>
                </a:xfrm>
                <a:custGeom>
                  <a:avLst/>
                  <a:gdLst>
                    <a:gd name="T0" fmla="*/ 0 w 342"/>
                    <a:gd name="T1" fmla="*/ 0 h 200"/>
                    <a:gd name="T2" fmla="*/ 196 w 342"/>
                    <a:gd name="T3" fmla="*/ 0 h 200"/>
                    <a:gd name="T4" fmla="*/ 266 w 342"/>
                    <a:gd name="T5" fmla="*/ 0 h 200"/>
                    <a:gd name="T6" fmla="*/ 266 w 342"/>
                    <a:gd name="T7" fmla="*/ 0 h 200"/>
                    <a:gd name="T8" fmla="*/ 282 w 342"/>
                    <a:gd name="T9" fmla="*/ 2 h 200"/>
                    <a:gd name="T10" fmla="*/ 296 w 342"/>
                    <a:gd name="T11" fmla="*/ 8 h 200"/>
                    <a:gd name="T12" fmla="*/ 308 w 342"/>
                    <a:gd name="T13" fmla="*/ 16 h 200"/>
                    <a:gd name="T14" fmla="*/ 320 w 342"/>
                    <a:gd name="T15" fmla="*/ 28 h 200"/>
                    <a:gd name="T16" fmla="*/ 330 w 342"/>
                    <a:gd name="T17" fmla="*/ 44 h 200"/>
                    <a:gd name="T18" fmla="*/ 336 w 342"/>
                    <a:gd name="T19" fmla="*/ 60 h 200"/>
                    <a:gd name="T20" fmla="*/ 340 w 342"/>
                    <a:gd name="T21" fmla="*/ 80 h 200"/>
                    <a:gd name="T22" fmla="*/ 342 w 342"/>
                    <a:gd name="T23" fmla="*/ 100 h 200"/>
                    <a:gd name="T24" fmla="*/ 342 w 342"/>
                    <a:gd name="T25" fmla="*/ 100 h 200"/>
                    <a:gd name="T26" fmla="*/ 342 w 342"/>
                    <a:gd name="T27" fmla="*/ 100 h 200"/>
                    <a:gd name="T28" fmla="*/ 340 w 342"/>
                    <a:gd name="T29" fmla="*/ 120 h 200"/>
                    <a:gd name="T30" fmla="*/ 336 w 342"/>
                    <a:gd name="T31" fmla="*/ 140 h 200"/>
                    <a:gd name="T32" fmla="*/ 330 w 342"/>
                    <a:gd name="T33" fmla="*/ 156 h 200"/>
                    <a:gd name="T34" fmla="*/ 320 w 342"/>
                    <a:gd name="T35" fmla="*/ 172 h 200"/>
                    <a:gd name="T36" fmla="*/ 308 w 342"/>
                    <a:gd name="T37" fmla="*/ 184 h 200"/>
                    <a:gd name="T38" fmla="*/ 296 w 342"/>
                    <a:gd name="T39" fmla="*/ 194 h 200"/>
                    <a:gd name="T40" fmla="*/ 282 w 342"/>
                    <a:gd name="T41" fmla="*/ 198 h 200"/>
                    <a:gd name="T42" fmla="*/ 266 w 342"/>
                    <a:gd name="T43" fmla="*/ 200 h 200"/>
                    <a:gd name="T44" fmla="*/ 196 w 342"/>
                    <a:gd name="T45" fmla="*/ 200 h 200"/>
                    <a:gd name="T46" fmla="*/ 0 w 342"/>
                    <a:gd name="T47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0" y="0"/>
                      </a:moveTo>
                      <a:lnTo>
                        <a:pt x="196" y="0"/>
                      </a:lnTo>
                      <a:lnTo>
                        <a:pt x="266" y="0"/>
                      </a:lnTo>
                      <a:lnTo>
                        <a:pt x="266" y="0"/>
                      </a:lnTo>
                      <a:lnTo>
                        <a:pt x="282" y="2"/>
                      </a:lnTo>
                      <a:lnTo>
                        <a:pt x="296" y="8"/>
                      </a:lnTo>
                      <a:lnTo>
                        <a:pt x="308" y="16"/>
                      </a:lnTo>
                      <a:lnTo>
                        <a:pt x="320" y="28"/>
                      </a:lnTo>
                      <a:lnTo>
                        <a:pt x="330" y="44"/>
                      </a:lnTo>
                      <a:lnTo>
                        <a:pt x="336" y="60"/>
                      </a:lnTo>
                      <a:lnTo>
                        <a:pt x="340" y="8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0" y="120"/>
                      </a:lnTo>
                      <a:lnTo>
                        <a:pt x="336" y="140"/>
                      </a:lnTo>
                      <a:lnTo>
                        <a:pt x="330" y="156"/>
                      </a:lnTo>
                      <a:lnTo>
                        <a:pt x="320" y="172"/>
                      </a:lnTo>
                      <a:lnTo>
                        <a:pt x="308" y="184"/>
                      </a:lnTo>
                      <a:lnTo>
                        <a:pt x="296" y="194"/>
                      </a:lnTo>
                      <a:lnTo>
                        <a:pt x="282" y="198"/>
                      </a:lnTo>
                      <a:lnTo>
                        <a:pt x="266" y="200"/>
                      </a:lnTo>
                      <a:lnTo>
                        <a:pt x="196" y="200"/>
                      </a:lnTo>
                      <a:lnTo>
                        <a:pt x="0" y="20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Freeform 21"/>
                <p:cNvSpPr>
                  <a:spLocks/>
                </p:cNvSpPr>
                <p:nvPr/>
              </p:nvSpPr>
              <p:spPr bwMode="auto">
                <a:xfrm>
                  <a:off x="6059967" y="4319389"/>
                  <a:ext cx="542925" cy="317500"/>
                </a:xfrm>
                <a:custGeom>
                  <a:avLst/>
                  <a:gdLst>
                    <a:gd name="T0" fmla="*/ 342 w 342"/>
                    <a:gd name="T1" fmla="*/ 200 h 200"/>
                    <a:gd name="T2" fmla="*/ 146 w 342"/>
                    <a:gd name="T3" fmla="*/ 200 h 200"/>
                    <a:gd name="T4" fmla="*/ 76 w 342"/>
                    <a:gd name="T5" fmla="*/ 200 h 200"/>
                    <a:gd name="T6" fmla="*/ 76 w 342"/>
                    <a:gd name="T7" fmla="*/ 200 h 200"/>
                    <a:gd name="T8" fmla="*/ 60 w 342"/>
                    <a:gd name="T9" fmla="*/ 198 h 200"/>
                    <a:gd name="T10" fmla="*/ 46 w 342"/>
                    <a:gd name="T11" fmla="*/ 194 h 200"/>
                    <a:gd name="T12" fmla="*/ 34 w 342"/>
                    <a:gd name="T13" fmla="*/ 184 h 200"/>
                    <a:gd name="T14" fmla="*/ 22 w 342"/>
                    <a:gd name="T15" fmla="*/ 172 h 200"/>
                    <a:gd name="T16" fmla="*/ 12 w 342"/>
                    <a:gd name="T17" fmla="*/ 156 h 200"/>
                    <a:gd name="T18" fmla="*/ 6 w 342"/>
                    <a:gd name="T19" fmla="*/ 140 h 200"/>
                    <a:gd name="T20" fmla="*/ 2 w 342"/>
                    <a:gd name="T21" fmla="*/ 120 h 200"/>
                    <a:gd name="T22" fmla="*/ 0 w 342"/>
                    <a:gd name="T23" fmla="*/ 100 h 200"/>
                    <a:gd name="T24" fmla="*/ 0 w 342"/>
                    <a:gd name="T25" fmla="*/ 100 h 200"/>
                    <a:gd name="T26" fmla="*/ 0 w 342"/>
                    <a:gd name="T27" fmla="*/ 100 h 200"/>
                    <a:gd name="T28" fmla="*/ 2 w 342"/>
                    <a:gd name="T29" fmla="*/ 80 h 200"/>
                    <a:gd name="T30" fmla="*/ 6 w 342"/>
                    <a:gd name="T31" fmla="*/ 60 h 200"/>
                    <a:gd name="T32" fmla="*/ 12 w 342"/>
                    <a:gd name="T33" fmla="*/ 44 h 200"/>
                    <a:gd name="T34" fmla="*/ 22 w 342"/>
                    <a:gd name="T35" fmla="*/ 28 h 200"/>
                    <a:gd name="T36" fmla="*/ 34 w 342"/>
                    <a:gd name="T37" fmla="*/ 16 h 200"/>
                    <a:gd name="T38" fmla="*/ 46 w 342"/>
                    <a:gd name="T39" fmla="*/ 8 h 200"/>
                    <a:gd name="T40" fmla="*/ 60 w 342"/>
                    <a:gd name="T41" fmla="*/ 2 h 200"/>
                    <a:gd name="T42" fmla="*/ 76 w 342"/>
                    <a:gd name="T43" fmla="*/ 0 h 200"/>
                    <a:gd name="T44" fmla="*/ 146 w 342"/>
                    <a:gd name="T45" fmla="*/ 0 h 200"/>
                    <a:gd name="T46" fmla="*/ 342 w 342"/>
                    <a:gd name="T47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342" y="200"/>
                      </a:moveTo>
                      <a:lnTo>
                        <a:pt x="146" y="200"/>
                      </a:lnTo>
                      <a:lnTo>
                        <a:pt x="76" y="200"/>
                      </a:lnTo>
                      <a:lnTo>
                        <a:pt x="76" y="200"/>
                      </a:lnTo>
                      <a:lnTo>
                        <a:pt x="60" y="198"/>
                      </a:lnTo>
                      <a:lnTo>
                        <a:pt x="46" y="194"/>
                      </a:lnTo>
                      <a:lnTo>
                        <a:pt x="34" y="184"/>
                      </a:lnTo>
                      <a:lnTo>
                        <a:pt x="22" y="172"/>
                      </a:lnTo>
                      <a:lnTo>
                        <a:pt x="12" y="156"/>
                      </a:lnTo>
                      <a:lnTo>
                        <a:pt x="6" y="140"/>
                      </a:lnTo>
                      <a:lnTo>
                        <a:pt x="2" y="12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2" y="80"/>
                      </a:lnTo>
                      <a:lnTo>
                        <a:pt x="6" y="60"/>
                      </a:lnTo>
                      <a:lnTo>
                        <a:pt x="12" y="44"/>
                      </a:lnTo>
                      <a:lnTo>
                        <a:pt x="22" y="28"/>
                      </a:lnTo>
                      <a:lnTo>
                        <a:pt x="34" y="16"/>
                      </a:lnTo>
                      <a:lnTo>
                        <a:pt x="46" y="8"/>
                      </a:lnTo>
                      <a:lnTo>
                        <a:pt x="60" y="2"/>
                      </a:lnTo>
                      <a:lnTo>
                        <a:pt x="76" y="0"/>
                      </a:lnTo>
                      <a:lnTo>
                        <a:pt x="146" y="0"/>
                      </a:lnTo>
                      <a:lnTo>
                        <a:pt x="342" y="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Line 22"/>
                <p:cNvSpPr>
                  <a:spLocks noChangeShapeType="1"/>
                </p:cNvSpPr>
                <p:nvPr/>
              </p:nvSpPr>
              <p:spPr bwMode="auto">
                <a:xfrm>
                  <a:off x="5278917" y="4103489"/>
                  <a:ext cx="1285875" cy="0"/>
                </a:xfrm>
                <a:prstGeom prst="line">
                  <a:avLst/>
                </a:prstGeom>
                <a:grpFill/>
                <a:ln w="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Line 23"/>
                <p:cNvSpPr>
                  <a:spLocks noChangeShapeType="1"/>
                </p:cNvSpPr>
                <p:nvPr/>
              </p:nvSpPr>
              <p:spPr bwMode="auto">
                <a:xfrm>
                  <a:off x="5288442" y="4830564"/>
                  <a:ext cx="1276350" cy="0"/>
                </a:xfrm>
                <a:prstGeom prst="line">
                  <a:avLst/>
                </a:prstGeom>
                <a:grpFill/>
                <a:ln w="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Freeform 24"/>
                <p:cNvSpPr>
                  <a:spLocks/>
                </p:cNvSpPr>
                <p:nvPr/>
              </p:nvSpPr>
              <p:spPr bwMode="auto">
                <a:xfrm>
                  <a:off x="5821842" y="4008239"/>
                  <a:ext cx="212725" cy="92075"/>
                </a:xfrm>
                <a:custGeom>
                  <a:avLst/>
                  <a:gdLst>
                    <a:gd name="T0" fmla="*/ 134 w 134"/>
                    <a:gd name="T1" fmla="*/ 58 h 58"/>
                    <a:gd name="T2" fmla="*/ 134 w 134"/>
                    <a:gd name="T3" fmla="*/ 58 h 58"/>
                    <a:gd name="T4" fmla="*/ 132 w 134"/>
                    <a:gd name="T5" fmla="*/ 46 h 58"/>
                    <a:gd name="T6" fmla="*/ 130 w 134"/>
                    <a:gd name="T7" fmla="*/ 36 h 58"/>
                    <a:gd name="T8" fmla="*/ 122 w 134"/>
                    <a:gd name="T9" fmla="*/ 26 h 58"/>
                    <a:gd name="T10" fmla="*/ 114 w 134"/>
                    <a:gd name="T11" fmla="*/ 16 h 58"/>
                    <a:gd name="T12" fmla="*/ 104 w 134"/>
                    <a:gd name="T13" fmla="*/ 10 h 58"/>
                    <a:gd name="T14" fmla="*/ 94 w 134"/>
                    <a:gd name="T15" fmla="*/ 4 h 58"/>
                    <a:gd name="T16" fmla="*/ 80 w 134"/>
                    <a:gd name="T17" fmla="*/ 0 h 58"/>
                    <a:gd name="T18" fmla="*/ 68 w 134"/>
                    <a:gd name="T19" fmla="*/ 0 h 58"/>
                    <a:gd name="T20" fmla="*/ 68 w 134"/>
                    <a:gd name="T21" fmla="*/ 0 h 58"/>
                    <a:gd name="T22" fmla="*/ 54 w 134"/>
                    <a:gd name="T23" fmla="*/ 0 h 58"/>
                    <a:gd name="T24" fmla="*/ 42 w 134"/>
                    <a:gd name="T25" fmla="*/ 4 h 58"/>
                    <a:gd name="T26" fmla="*/ 30 w 134"/>
                    <a:gd name="T27" fmla="*/ 10 h 58"/>
                    <a:gd name="T28" fmla="*/ 20 w 134"/>
                    <a:gd name="T29" fmla="*/ 16 h 58"/>
                    <a:gd name="T30" fmla="*/ 12 w 134"/>
                    <a:gd name="T31" fmla="*/ 26 h 58"/>
                    <a:gd name="T32" fmla="*/ 6 w 134"/>
                    <a:gd name="T33" fmla="*/ 36 h 58"/>
                    <a:gd name="T34" fmla="*/ 2 w 134"/>
                    <a:gd name="T35" fmla="*/ 46 h 58"/>
                    <a:gd name="T36" fmla="*/ 0 w 134"/>
                    <a:gd name="T3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134" y="58"/>
                      </a:moveTo>
                      <a:lnTo>
                        <a:pt x="134" y="58"/>
                      </a:lnTo>
                      <a:lnTo>
                        <a:pt x="132" y="46"/>
                      </a:lnTo>
                      <a:lnTo>
                        <a:pt x="130" y="36"/>
                      </a:lnTo>
                      <a:lnTo>
                        <a:pt x="122" y="26"/>
                      </a:lnTo>
                      <a:lnTo>
                        <a:pt x="114" y="16"/>
                      </a:lnTo>
                      <a:lnTo>
                        <a:pt x="104" y="10"/>
                      </a:lnTo>
                      <a:lnTo>
                        <a:pt x="94" y="4"/>
                      </a:lnTo>
                      <a:lnTo>
                        <a:pt x="80" y="0"/>
                      </a:lnTo>
                      <a:lnTo>
                        <a:pt x="68" y="0"/>
                      </a:lnTo>
                      <a:lnTo>
                        <a:pt x="68" y="0"/>
                      </a:lnTo>
                      <a:lnTo>
                        <a:pt x="54" y="0"/>
                      </a:lnTo>
                      <a:lnTo>
                        <a:pt x="42" y="4"/>
                      </a:lnTo>
                      <a:lnTo>
                        <a:pt x="30" y="10"/>
                      </a:lnTo>
                      <a:lnTo>
                        <a:pt x="20" y="16"/>
                      </a:lnTo>
                      <a:lnTo>
                        <a:pt x="12" y="26"/>
                      </a:lnTo>
                      <a:lnTo>
                        <a:pt x="6" y="36"/>
                      </a:lnTo>
                      <a:lnTo>
                        <a:pt x="2" y="46"/>
                      </a:lnTo>
                      <a:lnTo>
                        <a:pt x="0" y="58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Freeform 25"/>
                <p:cNvSpPr>
                  <a:spLocks/>
                </p:cNvSpPr>
                <p:nvPr/>
              </p:nvSpPr>
              <p:spPr bwMode="auto">
                <a:xfrm>
                  <a:off x="5818667" y="4830564"/>
                  <a:ext cx="212725" cy="92075"/>
                </a:xfrm>
                <a:custGeom>
                  <a:avLst/>
                  <a:gdLst>
                    <a:gd name="T0" fmla="*/ 0 w 134"/>
                    <a:gd name="T1" fmla="*/ 0 h 58"/>
                    <a:gd name="T2" fmla="*/ 0 w 134"/>
                    <a:gd name="T3" fmla="*/ 0 h 58"/>
                    <a:gd name="T4" fmla="*/ 0 w 134"/>
                    <a:gd name="T5" fmla="*/ 12 h 58"/>
                    <a:gd name="T6" fmla="*/ 4 w 134"/>
                    <a:gd name="T7" fmla="*/ 22 h 58"/>
                    <a:gd name="T8" fmla="*/ 10 w 134"/>
                    <a:gd name="T9" fmla="*/ 32 h 58"/>
                    <a:gd name="T10" fmla="*/ 18 w 134"/>
                    <a:gd name="T11" fmla="*/ 42 h 58"/>
                    <a:gd name="T12" fmla="*/ 28 w 134"/>
                    <a:gd name="T13" fmla="*/ 48 h 58"/>
                    <a:gd name="T14" fmla="*/ 40 w 134"/>
                    <a:gd name="T15" fmla="*/ 54 h 58"/>
                    <a:gd name="T16" fmla="*/ 52 w 134"/>
                    <a:gd name="T17" fmla="*/ 58 h 58"/>
                    <a:gd name="T18" fmla="*/ 66 w 134"/>
                    <a:gd name="T19" fmla="*/ 58 h 58"/>
                    <a:gd name="T20" fmla="*/ 66 w 134"/>
                    <a:gd name="T21" fmla="*/ 58 h 58"/>
                    <a:gd name="T22" fmla="*/ 80 w 134"/>
                    <a:gd name="T23" fmla="*/ 58 h 58"/>
                    <a:gd name="T24" fmla="*/ 92 w 134"/>
                    <a:gd name="T25" fmla="*/ 54 h 58"/>
                    <a:gd name="T26" fmla="*/ 104 w 134"/>
                    <a:gd name="T27" fmla="*/ 48 h 58"/>
                    <a:gd name="T28" fmla="*/ 114 w 134"/>
                    <a:gd name="T29" fmla="*/ 42 h 58"/>
                    <a:gd name="T30" fmla="*/ 122 w 134"/>
                    <a:gd name="T31" fmla="*/ 32 h 58"/>
                    <a:gd name="T32" fmla="*/ 128 w 134"/>
                    <a:gd name="T33" fmla="*/ 22 h 58"/>
                    <a:gd name="T34" fmla="*/ 132 w 134"/>
                    <a:gd name="T35" fmla="*/ 12 h 58"/>
                    <a:gd name="T36" fmla="*/ 134 w 134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4" y="22"/>
                      </a:lnTo>
                      <a:lnTo>
                        <a:pt x="10" y="32"/>
                      </a:lnTo>
                      <a:lnTo>
                        <a:pt x="18" y="42"/>
                      </a:lnTo>
                      <a:lnTo>
                        <a:pt x="28" y="48"/>
                      </a:lnTo>
                      <a:lnTo>
                        <a:pt x="40" y="54"/>
                      </a:lnTo>
                      <a:lnTo>
                        <a:pt x="52" y="58"/>
                      </a:lnTo>
                      <a:lnTo>
                        <a:pt x="66" y="58"/>
                      </a:lnTo>
                      <a:lnTo>
                        <a:pt x="66" y="58"/>
                      </a:lnTo>
                      <a:lnTo>
                        <a:pt x="80" y="58"/>
                      </a:lnTo>
                      <a:lnTo>
                        <a:pt x="92" y="54"/>
                      </a:lnTo>
                      <a:lnTo>
                        <a:pt x="104" y="48"/>
                      </a:lnTo>
                      <a:lnTo>
                        <a:pt x="114" y="42"/>
                      </a:lnTo>
                      <a:lnTo>
                        <a:pt x="122" y="32"/>
                      </a:lnTo>
                      <a:lnTo>
                        <a:pt x="128" y="22"/>
                      </a:lnTo>
                      <a:lnTo>
                        <a:pt x="132" y="12"/>
                      </a:lnTo>
                      <a:lnTo>
                        <a:pt x="134" y="0"/>
                      </a:lnTo>
                    </a:path>
                  </a:pathLst>
                </a:custGeom>
                <a:grpFill/>
                <a:ln w="4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Freeform 26"/>
                <p:cNvSpPr>
                  <a:spLocks/>
                </p:cNvSpPr>
                <p:nvPr/>
              </p:nvSpPr>
              <p:spPr bwMode="auto">
                <a:xfrm>
                  <a:off x="5910742" y="403681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6 h 20"/>
                    <a:gd name="T8" fmla="*/ 16 w 22"/>
                    <a:gd name="T9" fmla="*/ 18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8 w 22"/>
                    <a:gd name="T15" fmla="*/ 18 h 20"/>
                    <a:gd name="T16" fmla="*/ 4 w 22"/>
                    <a:gd name="T17" fmla="*/ 16 h 20"/>
                    <a:gd name="T18" fmla="*/ 2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2 w 22"/>
                    <a:gd name="T25" fmla="*/ 6 h 20"/>
                    <a:gd name="T26" fmla="*/ 4 w 22"/>
                    <a:gd name="T27" fmla="*/ 2 h 20"/>
                    <a:gd name="T28" fmla="*/ 8 w 22"/>
                    <a:gd name="T29" fmla="*/ 0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0 h 20"/>
                    <a:gd name="T36" fmla="*/ 20 w 22"/>
                    <a:gd name="T37" fmla="*/ 2 h 20"/>
                    <a:gd name="T38" fmla="*/ 22 w 22"/>
                    <a:gd name="T39" fmla="*/ 6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6"/>
                      </a:lnTo>
                      <a:lnTo>
                        <a:pt x="16" y="18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8" y="18"/>
                      </a:lnTo>
                      <a:lnTo>
                        <a:pt x="4" y="16"/>
                      </a:lnTo>
                      <a:lnTo>
                        <a:pt x="2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2" y="6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20" y="2"/>
                      </a:lnTo>
                      <a:lnTo>
                        <a:pt x="22" y="6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Freeform 27"/>
                <p:cNvSpPr>
                  <a:spLocks/>
                </p:cNvSpPr>
                <p:nvPr/>
              </p:nvSpPr>
              <p:spPr bwMode="auto">
                <a:xfrm>
                  <a:off x="5901217" y="4855964"/>
                  <a:ext cx="34925" cy="31750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8 h 20"/>
                    <a:gd name="T8" fmla="*/ 16 w 22"/>
                    <a:gd name="T9" fmla="*/ 20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6 w 22"/>
                    <a:gd name="T15" fmla="*/ 20 h 20"/>
                    <a:gd name="T16" fmla="*/ 4 w 22"/>
                    <a:gd name="T17" fmla="*/ 18 h 20"/>
                    <a:gd name="T18" fmla="*/ 0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0 w 22"/>
                    <a:gd name="T25" fmla="*/ 8 h 20"/>
                    <a:gd name="T26" fmla="*/ 4 w 22"/>
                    <a:gd name="T27" fmla="*/ 4 h 20"/>
                    <a:gd name="T28" fmla="*/ 6 w 22"/>
                    <a:gd name="T29" fmla="*/ 2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2 h 20"/>
                    <a:gd name="T36" fmla="*/ 20 w 22"/>
                    <a:gd name="T37" fmla="*/ 4 h 20"/>
                    <a:gd name="T38" fmla="*/ 22 w 22"/>
                    <a:gd name="T39" fmla="*/ 8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8"/>
                      </a:lnTo>
                      <a:lnTo>
                        <a:pt x="16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6" y="20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2"/>
                      </a:lnTo>
                      <a:lnTo>
                        <a:pt x="20" y="4"/>
                      </a:lnTo>
                      <a:lnTo>
                        <a:pt x="22" y="8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7174" name="TextBox 1"/>
            <p:cNvSpPr txBox="1">
              <a:spLocks noChangeArrowheads="1"/>
            </p:cNvSpPr>
            <p:nvPr/>
          </p:nvSpPr>
          <p:spPr bwMode="auto">
            <a:xfrm>
              <a:off x="3775961" y="2508406"/>
              <a:ext cx="158812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300" b="1">
                  <a:solidFill>
                    <a:schemeClr val="bg1"/>
                  </a:solidFill>
                </a:rPr>
                <a:t>Your Name</a:t>
              </a:r>
            </a:p>
          </p:txBody>
        </p:sp>
      </p:grpSp>
      <p:sp>
        <p:nvSpPr>
          <p:cNvPr id="7171" name="TextBox 25"/>
          <p:cNvSpPr txBox="1">
            <a:spLocks noChangeArrowheads="1"/>
          </p:cNvSpPr>
          <p:nvPr/>
        </p:nvSpPr>
        <p:spPr bwMode="auto">
          <a:xfrm>
            <a:off x="3249613" y="476250"/>
            <a:ext cx="26527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Small - Vertical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63"/>
          <p:cNvSpPr txBox="1">
            <a:spLocks noChangeArrowheads="1"/>
          </p:cNvSpPr>
          <p:nvPr/>
        </p:nvSpPr>
        <p:spPr bwMode="auto">
          <a:xfrm>
            <a:off x="5508625" y="333375"/>
            <a:ext cx="2647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Large - Vertical</a:t>
            </a:r>
          </a:p>
        </p:txBody>
      </p:sp>
      <p:grpSp>
        <p:nvGrpSpPr>
          <p:cNvPr id="8195" name="Group 2"/>
          <p:cNvGrpSpPr>
            <a:grpSpLocks/>
          </p:cNvGrpSpPr>
          <p:nvPr/>
        </p:nvGrpSpPr>
        <p:grpSpPr bwMode="auto">
          <a:xfrm>
            <a:off x="381000" y="195263"/>
            <a:ext cx="3792538" cy="6302375"/>
            <a:chOff x="381139" y="195587"/>
            <a:chExt cx="3792605" cy="6302533"/>
          </a:xfrm>
        </p:grpSpPr>
        <p:sp>
          <p:nvSpPr>
            <p:cNvPr id="8196" name="Freeform 5"/>
            <p:cNvSpPr>
              <a:spLocks/>
            </p:cNvSpPr>
            <p:nvPr/>
          </p:nvSpPr>
          <p:spPr bwMode="auto">
            <a:xfrm rot="-5400000">
              <a:off x="-873825" y="1450551"/>
              <a:ext cx="6302533" cy="3792605"/>
            </a:xfrm>
            <a:custGeom>
              <a:avLst/>
              <a:gdLst>
                <a:gd name="T0" fmla="*/ 1504579316 w 1592"/>
                <a:gd name="T1" fmla="*/ 2147483646 h 958"/>
                <a:gd name="T2" fmla="*/ 1191127272 w 1592"/>
                <a:gd name="T3" fmla="*/ 2147483646 h 958"/>
                <a:gd name="T4" fmla="*/ 658254441 w 1592"/>
                <a:gd name="T5" fmla="*/ 2147483646 h 958"/>
                <a:gd name="T6" fmla="*/ 250763219 w 1592"/>
                <a:gd name="T7" fmla="*/ 2147483646 h 958"/>
                <a:gd name="T8" fmla="*/ 31346392 w 1592"/>
                <a:gd name="T9" fmla="*/ 2147483646 h 958"/>
                <a:gd name="T10" fmla="*/ 0 w 1592"/>
                <a:gd name="T11" fmla="*/ 1535925847 h 958"/>
                <a:gd name="T12" fmla="*/ 31346392 w 1592"/>
                <a:gd name="T13" fmla="*/ 1222469815 h 958"/>
                <a:gd name="T14" fmla="*/ 250763219 w 1592"/>
                <a:gd name="T15" fmla="*/ 689600895 h 958"/>
                <a:gd name="T16" fmla="*/ 658254441 w 1592"/>
                <a:gd name="T17" fmla="*/ 282109637 h 958"/>
                <a:gd name="T18" fmla="*/ 1191127272 w 1592"/>
                <a:gd name="T19" fmla="*/ 31346395 h 958"/>
                <a:gd name="T20" fmla="*/ 2147483646 w 1592"/>
                <a:gd name="T21" fmla="*/ 0 h 958"/>
                <a:gd name="T22" fmla="*/ 2147483646 w 1592"/>
                <a:gd name="T23" fmla="*/ 31346395 h 958"/>
                <a:gd name="T24" fmla="*/ 2147483646 w 1592"/>
                <a:gd name="T25" fmla="*/ 282109637 h 958"/>
                <a:gd name="T26" fmla="*/ 2147483646 w 1592"/>
                <a:gd name="T27" fmla="*/ 689600895 h 958"/>
                <a:gd name="T28" fmla="*/ 2147483646 w 1592"/>
                <a:gd name="T29" fmla="*/ 1222469815 h 958"/>
                <a:gd name="T30" fmla="*/ 2147483646 w 1592"/>
                <a:gd name="T31" fmla="*/ 2147483646 h 958"/>
                <a:gd name="T32" fmla="*/ 2147483646 w 1592"/>
                <a:gd name="T33" fmla="*/ 2147483646 h 958"/>
                <a:gd name="T34" fmla="*/ 2147483646 w 1592"/>
                <a:gd name="T35" fmla="*/ 2147483646 h 958"/>
                <a:gd name="T36" fmla="*/ 2147483646 w 1592"/>
                <a:gd name="T37" fmla="*/ 2147483646 h 958"/>
                <a:gd name="T38" fmla="*/ 2147483646 w 1592"/>
                <a:gd name="T39" fmla="*/ 2147483646 h 958"/>
                <a:gd name="T40" fmla="*/ 2147483646 w 1592"/>
                <a:gd name="T41" fmla="*/ 2147483646 h 958"/>
                <a:gd name="T42" fmla="*/ 2147483646 w 1592"/>
                <a:gd name="T43" fmla="*/ 2147483646 h 958"/>
                <a:gd name="T44" fmla="*/ 2147483646 w 1592"/>
                <a:gd name="T45" fmla="*/ 2147483646 h 958"/>
                <a:gd name="T46" fmla="*/ 2147483646 w 1592"/>
                <a:gd name="T47" fmla="*/ 2147483646 h 958"/>
                <a:gd name="T48" fmla="*/ 2147483646 w 1592"/>
                <a:gd name="T49" fmla="*/ 2147483646 h 958"/>
                <a:gd name="T50" fmla="*/ 2147483646 w 1592"/>
                <a:gd name="T51" fmla="*/ 2147483646 h 958"/>
                <a:gd name="T52" fmla="*/ 2147483646 w 1592"/>
                <a:gd name="T53" fmla="*/ 2147483646 h 958"/>
                <a:gd name="T54" fmla="*/ 2147483646 w 1592"/>
                <a:gd name="T55" fmla="*/ 2147483646 h 958"/>
                <a:gd name="T56" fmla="*/ 2147483646 w 1592"/>
                <a:gd name="T57" fmla="*/ 2147483646 h 958"/>
                <a:gd name="T58" fmla="*/ 2147483646 w 1592"/>
                <a:gd name="T59" fmla="*/ 2147483646 h 958"/>
                <a:gd name="T60" fmla="*/ 2147483646 w 1592"/>
                <a:gd name="T61" fmla="*/ 2147483646 h 958"/>
                <a:gd name="T62" fmla="*/ 2147483646 w 1592"/>
                <a:gd name="T63" fmla="*/ 2147483646 h 958"/>
                <a:gd name="T64" fmla="*/ 2147483646 w 1592"/>
                <a:gd name="T65" fmla="*/ 2147483646 h 9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92" h="958">
                  <a:moveTo>
                    <a:pt x="142" y="934"/>
                  </a:moveTo>
                  <a:lnTo>
                    <a:pt x="96" y="934"/>
                  </a:lnTo>
                  <a:lnTo>
                    <a:pt x="76" y="932"/>
                  </a:lnTo>
                  <a:lnTo>
                    <a:pt x="58" y="926"/>
                  </a:lnTo>
                  <a:lnTo>
                    <a:pt x="42" y="918"/>
                  </a:lnTo>
                  <a:lnTo>
                    <a:pt x="28" y="906"/>
                  </a:lnTo>
                  <a:lnTo>
                    <a:pt x="16" y="892"/>
                  </a:lnTo>
                  <a:lnTo>
                    <a:pt x="8" y="874"/>
                  </a:lnTo>
                  <a:lnTo>
                    <a:pt x="2" y="856"/>
                  </a:lnTo>
                  <a:lnTo>
                    <a:pt x="0" y="838"/>
                  </a:lnTo>
                  <a:lnTo>
                    <a:pt x="0" y="98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4"/>
                  </a:lnTo>
                  <a:lnTo>
                    <a:pt x="28" y="30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496" y="0"/>
                  </a:lnTo>
                  <a:lnTo>
                    <a:pt x="1516" y="2"/>
                  </a:lnTo>
                  <a:lnTo>
                    <a:pt x="1534" y="8"/>
                  </a:lnTo>
                  <a:lnTo>
                    <a:pt x="1550" y="18"/>
                  </a:lnTo>
                  <a:lnTo>
                    <a:pt x="1564" y="30"/>
                  </a:lnTo>
                  <a:lnTo>
                    <a:pt x="1576" y="44"/>
                  </a:lnTo>
                  <a:lnTo>
                    <a:pt x="1584" y="60"/>
                  </a:lnTo>
                  <a:lnTo>
                    <a:pt x="1590" y="78"/>
                  </a:lnTo>
                  <a:lnTo>
                    <a:pt x="1592" y="98"/>
                  </a:lnTo>
                  <a:lnTo>
                    <a:pt x="1592" y="742"/>
                  </a:lnTo>
                  <a:lnTo>
                    <a:pt x="1590" y="750"/>
                  </a:lnTo>
                  <a:lnTo>
                    <a:pt x="1588" y="756"/>
                  </a:lnTo>
                  <a:lnTo>
                    <a:pt x="1584" y="762"/>
                  </a:lnTo>
                  <a:lnTo>
                    <a:pt x="1418" y="928"/>
                  </a:lnTo>
                  <a:lnTo>
                    <a:pt x="1414" y="932"/>
                  </a:lnTo>
                  <a:lnTo>
                    <a:pt x="1408" y="934"/>
                  </a:lnTo>
                  <a:lnTo>
                    <a:pt x="1400" y="934"/>
                  </a:lnTo>
                  <a:lnTo>
                    <a:pt x="1292" y="934"/>
                  </a:lnTo>
                  <a:lnTo>
                    <a:pt x="1288" y="934"/>
                  </a:lnTo>
                  <a:lnTo>
                    <a:pt x="1280" y="934"/>
                  </a:lnTo>
                  <a:lnTo>
                    <a:pt x="1276" y="936"/>
                  </a:lnTo>
                  <a:lnTo>
                    <a:pt x="1272" y="940"/>
                  </a:lnTo>
                  <a:lnTo>
                    <a:pt x="1268" y="942"/>
                  </a:lnTo>
                  <a:lnTo>
                    <a:pt x="1264" y="950"/>
                  </a:lnTo>
                  <a:lnTo>
                    <a:pt x="1264" y="956"/>
                  </a:lnTo>
                  <a:lnTo>
                    <a:pt x="1262" y="958"/>
                  </a:lnTo>
                  <a:lnTo>
                    <a:pt x="186" y="958"/>
                  </a:lnTo>
                  <a:lnTo>
                    <a:pt x="184" y="958"/>
                  </a:lnTo>
                  <a:lnTo>
                    <a:pt x="180" y="956"/>
                  </a:lnTo>
                  <a:lnTo>
                    <a:pt x="174" y="950"/>
                  </a:lnTo>
                  <a:lnTo>
                    <a:pt x="166" y="942"/>
                  </a:lnTo>
                  <a:lnTo>
                    <a:pt x="156" y="936"/>
                  </a:lnTo>
                  <a:lnTo>
                    <a:pt x="150" y="934"/>
                  </a:lnTo>
                  <a:lnTo>
                    <a:pt x="144" y="934"/>
                  </a:lnTo>
                  <a:lnTo>
                    <a:pt x="142" y="934"/>
                  </a:lnTo>
                </a:path>
              </a:pathLst>
            </a:custGeom>
            <a:solidFill>
              <a:srgbClr val="FF0000"/>
            </a:soli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197" name="TextBox 1"/>
            <p:cNvSpPr txBox="1">
              <a:spLocks noChangeArrowheads="1"/>
            </p:cNvSpPr>
            <p:nvPr/>
          </p:nvSpPr>
          <p:spPr bwMode="auto">
            <a:xfrm>
              <a:off x="605188" y="797757"/>
              <a:ext cx="3344505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5400" b="1">
                  <a:solidFill>
                    <a:schemeClr val="bg1"/>
                  </a:solidFill>
                </a:rPr>
                <a:t>Your Name</a:t>
              </a:r>
            </a:p>
          </p:txBody>
        </p:sp>
        <p:grpSp>
          <p:nvGrpSpPr>
            <p:cNvPr id="8198" name="Group 31"/>
            <p:cNvGrpSpPr>
              <a:grpSpLocks/>
            </p:cNvGrpSpPr>
            <p:nvPr/>
          </p:nvGrpSpPr>
          <p:grpSpPr bwMode="auto">
            <a:xfrm rot="-5400000">
              <a:off x="37978" y="3308759"/>
              <a:ext cx="3525847" cy="2373848"/>
              <a:chOff x="635218" y="1231143"/>
              <a:chExt cx="4672800" cy="3146058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635490" y="1231843"/>
                <a:ext cx="4672903" cy="3145403"/>
              </a:xfrm>
              <a:prstGeom prst="roundRect">
                <a:avLst>
                  <a:gd name="adj" fmla="val 24510"/>
                </a:avLst>
              </a:prstGeom>
              <a:gradFill flip="none" rotWithShape="1">
                <a:gsLst>
                  <a:gs pos="63000">
                    <a:srgbClr val="C3922E"/>
                  </a:gs>
                  <a:gs pos="83000">
                    <a:srgbClr val="EED688"/>
                  </a:gs>
                  <a:gs pos="23000">
                    <a:srgbClr val="FFFBCC"/>
                  </a:gs>
                  <a:gs pos="0">
                    <a:srgbClr val="FBC926"/>
                  </a:gs>
                  <a:gs pos="95000">
                    <a:srgbClr val="FFFBCC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grpSp>
            <p:nvGrpSpPr>
              <p:cNvPr id="8200" name="Group 33"/>
              <p:cNvGrpSpPr>
                <a:grpSpLocks/>
              </p:cNvGrpSpPr>
              <p:nvPr/>
            </p:nvGrpSpPr>
            <p:grpSpPr bwMode="auto">
              <a:xfrm>
                <a:off x="635218" y="1231143"/>
                <a:ext cx="4672800" cy="3146058"/>
                <a:chOff x="5243992" y="4008239"/>
                <a:chExt cx="1358900" cy="914400"/>
              </a:xfrm>
            </p:grpSpPr>
            <p:sp>
              <p:nvSpPr>
                <p:cNvPr id="35" name="Freeform 11"/>
                <p:cNvSpPr>
                  <a:spLocks/>
                </p:cNvSpPr>
                <p:nvPr/>
              </p:nvSpPr>
              <p:spPr bwMode="auto">
                <a:xfrm>
                  <a:off x="5242847" y="4008443"/>
                  <a:ext cx="1355871" cy="914210"/>
                </a:xfrm>
                <a:custGeom>
                  <a:avLst/>
                  <a:gdLst>
                    <a:gd name="T0" fmla="*/ 854 w 854"/>
                    <a:gd name="T1" fmla="*/ 450 h 576"/>
                    <a:gd name="T2" fmla="*/ 850 w 854"/>
                    <a:gd name="T3" fmla="*/ 474 h 576"/>
                    <a:gd name="T4" fmla="*/ 842 w 854"/>
                    <a:gd name="T5" fmla="*/ 498 h 576"/>
                    <a:gd name="T6" fmla="*/ 830 w 854"/>
                    <a:gd name="T7" fmla="*/ 520 h 576"/>
                    <a:gd name="T8" fmla="*/ 812 w 854"/>
                    <a:gd name="T9" fmla="*/ 538 h 576"/>
                    <a:gd name="T10" fmla="*/ 790 w 854"/>
                    <a:gd name="T11" fmla="*/ 554 h 576"/>
                    <a:gd name="T12" fmla="*/ 766 w 854"/>
                    <a:gd name="T13" fmla="*/ 566 h 576"/>
                    <a:gd name="T14" fmla="*/ 740 w 854"/>
                    <a:gd name="T15" fmla="*/ 572 h 576"/>
                    <a:gd name="T16" fmla="*/ 710 w 854"/>
                    <a:gd name="T17" fmla="*/ 576 h 576"/>
                    <a:gd name="T18" fmla="*/ 144 w 854"/>
                    <a:gd name="T19" fmla="*/ 576 h 576"/>
                    <a:gd name="T20" fmla="*/ 114 w 854"/>
                    <a:gd name="T21" fmla="*/ 572 h 576"/>
                    <a:gd name="T22" fmla="*/ 88 w 854"/>
                    <a:gd name="T23" fmla="*/ 566 h 576"/>
                    <a:gd name="T24" fmla="*/ 64 w 854"/>
                    <a:gd name="T25" fmla="*/ 554 h 576"/>
                    <a:gd name="T26" fmla="*/ 42 w 854"/>
                    <a:gd name="T27" fmla="*/ 538 h 576"/>
                    <a:gd name="T28" fmla="*/ 26 w 854"/>
                    <a:gd name="T29" fmla="*/ 520 h 576"/>
                    <a:gd name="T30" fmla="*/ 12 w 854"/>
                    <a:gd name="T31" fmla="*/ 498 h 576"/>
                    <a:gd name="T32" fmla="*/ 4 w 854"/>
                    <a:gd name="T33" fmla="*/ 474 h 576"/>
                    <a:gd name="T34" fmla="*/ 0 w 854"/>
                    <a:gd name="T35" fmla="*/ 450 h 576"/>
                    <a:gd name="T36" fmla="*/ 0 w 854"/>
                    <a:gd name="T37" fmla="*/ 126 h 576"/>
                    <a:gd name="T38" fmla="*/ 4 w 854"/>
                    <a:gd name="T39" fmla="*/ 100 h 576"/>
                    <a:gd name="T40" fmla="*/ 12 w 854"/>
                    <a:gd name="T41" fmla="*/ 76 h 576"/>
                    <a:gd name="T42" fmla="*/ 26 w 854"/>
                    <a:gd name="T43" fmla="*/ 54 h 576"/>
                    <a:gd name="T44" fmla="*/ 42 w 854"/>
                    <a:gd name="T45" fmla="*/ 36 h 576"/>
                    <a:gd name="T46" fmla="*/ 64 w 854"/>
                    <a:gd name="T47" fmla="*/ 20 h 576"/>
                    <a:gd name="T48" fmla="*/ 88 w 854"/>
                    <a:gd name="T49" fmla="*/ 10 h 576"/>
                    <a:gd name="T50" fmla="*/ 114 w 854"/>
                    <a:gd name="T51" fmla="*/ 2 h 576"/>
                    <a:gd name="T52" fmla="*/ 144 w 854"/>
                    <a:gd name="T53" fmla="*/ 0 h 576"/>
                    <a:gd name="T54" fmla="*/ 710 w 854"/>
                    <a:gd name="T55" fmla="*/ 0 h 576"/>
                    <a:gd name="T56" fmla="*/ 740 w 854"/>
                    <a:gd name="T57" fmla="*/ 2 h 576"/>
                    <a:gd name="T58" fmla="*/ 766 w 854"/>
                    <a:gd name="T59" fmla="*/ 10 h 576"/>
                    <a:gd name="T60" fmla="*/ 790 w 854"/>
                    <a:gd name="T61" fmla="*/ 20 h 576"/>
                    <a:gd name="T62" fmla="*/ 812 w 854"/>
                    <a:gd name="T63" fmla="*/ 36 h 576"/>
                    <a:gd name="T64" fmla="*/ 830 w 854"/>
                    <a:gd name="T65" fmla="*/ 54 h 576"/>
                    <a:gd name="T66" fmla="*/ 842 w 854"/>
                    <a:gd name="T67" fmla="*/ 76 h 576"/>
                    <a:gd name="T68" fmla="*/ 850 w 854"/>
                    <a:gd name="T69" fmla="*/ 100 h 576"/>
                    <a:gd name="T70" fmla="*/ 854 w 854"/>
                    <a:gd name="T71" fmla="*/ 126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854" h="576">
                      <a:moveTo>
                        <a:pt x="854" y="450"/>
                      </a:moveTo>
                      <a:lnTo>
                        <a:pt x="854" y="450"/>
                      </a:lnTo>
                      <a:lnTo>
                        <a:pt x="854" y="462"/>
                      </a:lnTo>
                      <a:lnTo>
                        <a:pt x="850" y="474"/>
                      </a:lnTo>
                      <a:lnTo>
                        <a:pt x="848" y="486"/>
                      </a:lnTo>
                      <a:lnTo>
                        <a:pt x="842" y="498"/>
                      </a:lnTo>
                      <a:lnTo>
                        <a:pt x="836" y="510"/>
                      </a:lnTo>
                      <a:lnTo>
                        <a:pt x="830" y="520"/>
                      </a:lnTo>
                      <a:lnTo>
                        <a:pt x="822" y="530"/>
                      </a:lnTo>
                      <a:lnTo>
                        <a:pt x="812" y="538"/>
                      </a:lnTo>
                      <a:lnTo>
                        <a:pt x="802" y="546"/>
                      </a:lnTo>
                      <a:lnTo>
                        <a:pt x="790" y="554"/>
                      </a:lnTo>
                      <a:lnTo>
                        <a:pt x="780" y="560"/>
                      </a:lnTo>
                      <a:lnTo>
                        <a:pt x="766" y="566"/>
                      </a:lnTo>
                      <a:lnTo>
                        <a:pt x="754" y="570"/>
                      </a:lnTo>
                      <a:lnTo>
                        <a:pt x="740" y="572"/>
                      </a:lnTo>
                      <a:lnTo>
                        <a:pt x="726" y="574"/>
                      </a:lnTo>
                      <a:lnTo>
                        <a:pt x="710" y="576"/>
                      </a:lnTo>
                      <a:lnTo>
                        <a:pt x="144" y="576"/>
                      </a:lnTo>
                      <a:lnTo>
                        <a:pt x="144" y="576"/>
                      </a:lnTo>
                      <a:lnTo>
                        <a:pt x="128" y="574"/>
                      </a:lnTo>
                      <a:lnTo>
                        <a:pt x="114" y="572"/>
                      </a:lnTo>
                      <a:lnTo>
                        <a:pt x="102" y="570"/>
                      </a:lnTo>
                      <a:lnTo>
                        <a:pt x="88" y="566"/>
                      </a:lnTo>
                      <a:lnTo>
                        <a:pt x="76" y="560"/>
                      </a:lnTo>
                      <a:lnTo>
                        <a:pt x="64" y="554"/>
                      </a:lnTo>
                      <a:lnTo>
                        <a:pt x="52" y="546"/>
                      </a:lnTo>
                      <a:lnTo>
                        <a:pt x="42" y="538"/>
                      </a:lnTo>
                      <a:lnTo>
                        <a:pt x="34" y="530"/>
                      </a:lnTo>
                      <a:lnTo>
                        <a:pt x="26" y="520"/>
                      </a:lnTo>
                      <a:lnTo>
                        <a:pt x="18" y="510"/>
                      </a:lnTo>
                      <a:lnTo>
                        <a:pt x="12" y="498"/>
                      </a:lnTo>
                      <a:lnTo>
                        <a:pt x="8" y="486"/>
                      </a:lnTo>
                      <a:lnTo>
                        <a:pt x="4" y="474"/>
                      </a:lnTo>
                      <a:lnTo>
                        <a:pt x="2" y="462"/>
                      </a:lnTo>
                      <a:lnTo>
                        <a:pt x="0" y="450"/>
                      </a:lnTo>
                      <a:lnTo>
                        <a:pt x="0" y="126"/>
                      </a:lnTo>
                      <a:lnTo>
                        <a:pt x="0" y="126"/>
                      </a:lnTo>
                      <a:lnTo>
                        <a:pt x="2" y="112"/>
                      </a:lnTo>
                      <a:lnTo>
                        <a:pt x="4" y="100"/>
                      </a:lnTo>
                      <a:lnTo>
                        <a:pt x="8" y="88"/>
                      </a:lnTo>
                      <a:lnTo>
                        <a:pt x="12" y="76"/>
                      </a:lnTo>
                      <a:lnTo>
                        <a:pt x="18" y="66"/>
                      </a:lnTo>
                      <a:lnTo>
                        <a:pt x="26" y="54"/>
                      </a:lnTo>
                      <a:lnTo>
                        <a:pt x="34" y="46"/>
                      </a:lnTo>
                      <a:lnTo>
                        <a:pt x="42" y="36"/>
                      </a:lnTo>
                      <a:lnTo>
                        <a:pt x="52" y="28"/>
                      </a:lnTo>
                      <a:lnTo>
                        <a:pt x="64" y="20"/>
                      </a:lnTo>
                      <a:lnTo>
                        <a:pt x="76" y="14"/>
                      </a:lnTo>
                      <a:lnTo>
                        <a:pt x="88" y="10"/>
                      </a:lnTo>
                      <a:lnTo>
                        <a:pt x="102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4" y="0"/>
                      </a:lnTo>
                      <a:lnTo>
                        <a:pt x="710" y="0"/>
                      </a:lnTo>
                      <a:lnTo>
                        <a:pt x="710" y="0"/>
                      </a:lnTo>
                      <a:lnTo>
                        <a:pt x="726" y="0"/>
                      </a:lnTo>
                      <a:lnTo>
                        <a:pt x="740" y="2"/>
                      </a:lnTo>
                      <a:lnTo>
                        <a:pt x="754" y="6"/>
                      </a:lnTo>
                      <a:lnTo>
                        <a:pt x="766" y="10"/>
                      </a:lnTo>
                      <a:lnTo>
                        <a:pt x="780" y="14"/>
                      </a:lnTo>
                      <a:lnTo>
                        <a:pt x="790" y="20"/>
                      </a:lnTo>
                      <a:lnTo>
                        <a:pt x="802" y="28"/>
                      </a:lnTo>
                      <a:lnTo>
                        <a:pt x="812" y="36"/>
                      </a:lnTo>
                      <a:lnTo>
                        <a:pt x="822" y="46"/>
                      </a:lnTo>
                      <a:lnTo>
                        <a:pt x="830" y="54"/>
                      </a:lnTo>
                      <a:lnTo>
                        <a:pt x="836" y="66"/>
                      </a:lnTo>
                      <a:lnTo>
                        <a:pt x="842" y="76"/>
                      </a:lnTo>
                      <a:lnTo>
                        <a:pt x="848" y="88"/>
                      </a:lnTo>
                      <a:lnTo>
                        <a:pt x="850" y="100"/>
                      </a:lnTo>
                      <a:lnTo>
                        <a:pt x="854" y="112"/>
                      </a:lnTo>
                      <a:lnTo>
                        <a:pt x="854" y="126"/>
                      </a:lnTo>
                      <a:lnTo>
                        <a:pt x="854" y="450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Freeform 12"/>
                <p:cNvSpPr>
                  <a:spLocks/>
                </p:cNvSpPr>
                <p:nvPr/>
              </p:nvSpPr>
              <p:spPr bwMode="auto">
                <a:xfrm>
                  <a:off x="5601394" y="4008442"/>
                  <a:ext cx="635106" cy="95396"/>
                </a:xfrm>
                <a:custGeom>
                  <a:avLst/>
                  <a:gdLst>
                    <a:gd name="T0" fmla="*/ 400 w 400"/>
                    <a:gd name="T1" fmla="*/ 60 h 60"/>
                    <a:gd name="T2" fmla="*/ 400 w 400"/>
                    <a:gd name="T3" fmla="*/ 60 h 60"/>
                    <a:gd name="T4" fmla="*/ 378 w 400"/>
                    <a:gd name="T5" fmla="*/ 46 h 60"/>
                    <a:gd name="T6" fmla="*/ 356 w 400"/>
                    <a:gd name="T7" fmla="*/ 34 h 60"/>
                    <a:gd name="T8" fmla="*/ 332 w 400"/>
                    <a:gd name="T9" fmla="*/ 24 h 60"/>
                    <a:gd name="T10" fmla="*/ 306 w 400"/>
                    <a:gd name="T11" fmla="*/ 16 h 60"/>
                    <a:gd name="T12" fmla="*/ 280 w 400"/>
                    <a:gd name="T13" fmla="*/ 8 h 60"/>
                    <a:gd name="T14" fmla="*/ 254 w 400"/>
                    <a:gd name="T15" fmla="*/ 4 h 60"/>
                    <a:gd name="T16" fmla="*/ 228 w 400"/>
                    <a:gd name="T17" fmla="*/ 0 h 60"/>
                    <a:gd name="T18" fmla="*/ 200 w 400"/>
                    <a:gd name="T19" fmla="*/ 0 h 60"/>
                    <a:gd name="T20" fmla="*/ 200 w 400"/>
                    <a:gd name="T21" fmla="*/ 0 h 60"/>
                    <a:gd name="T22" fmla="*/ 172 w 400"/>
                    <a:gd name="T23" fmla="*/ 0 h 60"/>
                    <a:gd name="T24" fmla="*/ 144 w 400"/>
                    <a:gd name="T25" fmla="*/ 4 h 60"/>
                    <a:gd name="T26" fmla="*/ 118 w 400"/>
                    <a:gd name="T27" fmla="*/ 8 h 60"/>
                    <a:gd name="T28" fmla="*/ 92 w 400"/>
                    <a:gd name="T29" fmla="*/ 16 h 60"/>
                    <a:gd name="T30" fmla="*/ 66 w 400"/>
                    <a:gd name="T31" fmla="*/ 24 h 60"/>
                    <a:gd name="T32" fmla="*/ 44 w 400"/>
                    <a:gd name="T33" fmla="*/ 34 h 60"/>
                    <a:gd name="T34" fmla="*/ 20 w 400"/>
                    <a:gd name="T35" fmla="*/ 46 h 60"/>
                    <a:gd name="T36" fmla="*/ 0 w 400"/>
                    <a:gd name="T3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0" h="60">
                      <a:moveTo>
                        <a:pt x="400" y="60"/>
                      </a:moveTo>
                      <a:lnTo>
                        <a:pt x="400" y="60"/>
                      </a:lnTo>
                      <a:lnTo>
                        <a:pt x="378" y="46"/>
                      </a:lnTo>
                      <a:lnTo>
                        <a:pt x="356" y="34"/>
                      </a:lnTo>
                      <a:lnTo>
                        <a:pt x="332" y="24"/>
                      </a:lnTo>
                      <a:lnTo>
                        <a:pt x="306" y="16"/>
                      </a:lnTo>
                      <a:lnTo>
                        <a:pt x="280" y="8"/>
                      </a:lnTo>
                      <a:lnTo>
                        <a:pt x="254" y="4"/>
                      </a:lnTo>
                      <a:lnTo>
                        <a:pt x="228" y="0"/>
                      </a:lnTo>
                      <a:lnTo>
                        <a:pt x="200" y="0"/>
                      </a:lnTo>
                      <a:lnTo>
                        <a:pt x="200" y="0"/>
                      </a:lnTo>
                      <a:lnTo>
                        <a:pt x="172" y="0"/>
                      </a:lnTo>
                      <a:lnTo>
                        <a:pt x="144" y="4"/>
                      </a:lnTo>
                      <a:lnTo>
                        <a:pt x="118" y="8"/>
                      </a:lnTo>
                      <a:lnTo>
                        <a:pt x="92" y="16"/>
                      </a:lnTo>
                      <a:lnTo>
                        <a:pt x="66" y="24"/>
                      </a:lnTo>
                      <a:lnTo>
                        <a:pt x="44" y="34"/>
                      </a:lnTo>
                      <a:lnTo>
                        <a:pt x="20" y="46"/>
                      </a:lnTo>
                      <a:lnTo>
                        <a:pt x="0" y="60"/>
                      </a:lnTo>
                    </a:path>
                  </a:pathLst>
                </a:cu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Freeform 13"/>
                <p:cNvSpPr>
                  <a:spLocks/>
                </p:cNvSpPr>
                <p:nvPr/>
              </p:nvSpPr>
              <p:spPr bwMode="auto">
                <a:xfrm>
                  <a:off x="6323384" y="4179666"/>
                  <a:ext cx="114417" cy="260504"/>
                </a:xfrm>
                <a:custGeom>
                  <a:avLst/>
                  <a:gdLst>
                    <a:gd name="T0" fmla="*/ 72 w 72"/>
                    <a:gd name="T1" fmla="*/ 164 h 164"/>
                    <a:gd name="T2" fmla="*/ 72 w 72"/>
                    <a:gd name="T3" fmla="*/ 164 h 164"/>
                    <a:gd name="T4" fmla="*/ 70 w 72"/>
                    <a:gd name="T5" fmla="*/ 140 h 164"/>
                    <a:gd name="T6" fmla="*/ 66 w 72"/>
                    <a:gd name="T7" fmla="*/ 118 h 164"/>
                    <a:gd name="T8" fmla="*/ 58 w 72"/>
                    <a:gd name="T9" fmla="*/ 96 h 164"/>
                    <a:gd name="T10" fmla="*/ 50 w 72"/>
                    <a:gd name="T11" fmla="*/ 76 h 164"/>
                    <a:gd name="T12" fmla="*/ 40 w 72"/>
                    <a:gd name="T13" fmla="*/ 56 h 164"/>
                    <a:gd name="T14" fmla="*/ 28 w 72"/>
                    <a:gd name="T15" fmla="*/ 36 h 164"/>
                    <a:gd name="T16" fmla="*/ 16 w 72"/>
                    <a:gd name="T17" fmla="*/ 16 h 164"/>
                    <a:gd name="T18" fmla="*/ 0 w 72"/>
                    <a:gd name="T19" fmla="*/ 0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4">
                      <a:moveTo>
                        <a:pt x="72" y="164"/>
                      </a:moveTo>
                      <a:lnTo>
                        <a:pt x="72" y="164"/>
                      </a:lnTo>
                      <a:lnTo>
                        <a:pt x="70" y="140"/>
                      </a:lnTo>
                      <a:lnTo>
                        <a:pt x="66" y="118"/>
                      </a:lnTo>
                      <a:lnTo>
                        <a:pt x="58" y="96"/>
                      </a:lnTo>
                      <a:lnTo>
                        <a:pt x="50" y="76"/>
                      </a:lnTo>
                      <a:lnTo>
                        <a:pt x="40" y="56"/>
                      </a:lnTo>
                      <a:lnTo>
                        <a:pt x="28" y="36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Freeform 14"/>
                <p:cNvSpPr>
                  <a:spLocks/>
                </p:cNvSpPr>
                <p:nvPr/>
              </p:nvSpPr>
              <p:spPr bwMode="auto">
                <a:xfrm>
                  <a:off x="5398259" y="4493983"/>
                  <a:ext cx="133384" cy="273346"/>
                </a:xfrm>
                <a:custGeom>
                  <a:avLst/>
                  <a:gdLst>
                    <a:gd name="T0" fmla="*/ 84 w 84"/>
                    <a:gd name="T1" fmla="*/ 172 h 172"/>
                    <a:gd name="T2" fmla="*/ 84 w 84"/>
                    <a:gd name="T3" fmla="*/ 172 h 172"/>
                    <a:gd name="T4" fmla="*/ 66 w 84"/>
                    <a:gd name="T5" fmla="*/ 154 h 172"/>
                    <a:gd name="T6" fmla="*/ 52 w 84"/>
                    <a:gd name="T7" fmla="*/ 134 h 172"/>
                    <a:gd name="T8" fmla="*/ 38 w 84"/>
                    <a:gd name="T9" fmla="*/ 114 h 172"/>
                    <a:gd name="T10" fmla="*/ 26 w 84"/>
                    <a:gd name="T11" fmla="*/ 94 h 172"/>
                    <a:gd name="T12" fmla="*/ 16 w 84"/>
                    <a:gd name="T13" fmla="*/ 72 h 172"/>
                    <a:gd name="T14" fmla="*/ 8 w 84"/>
                    <a:gd name="T15" fmla="*/ 48 h 172"/>
                    <a:gd name="T16" fmla="*/ 4 w 84"/>
                    <a:gd name="T17" fmla="*/ 24 h 172"/>
                    <a:gd name="T18" fmla="*/ 0 w 84"/>
                    <a:gd name="T19" fmla="*/ 0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4" h="172">
                      <a:moveTo>
                        <a:pt x="84" y="172"/>
                      </a:moveTo>
                      <a:lnTo>
                        <a:pt x="84" y="172"/>
                      </a:lnTo>
                      <a:lnTo>
                        <a:pt x="66" y="154"/>
                      </a:lnTo>
                      <a:lnTo>
                        <a:pt x="52" y="134"/>
                      </a:lnTo>
                      <a:lnTo>
                        <a:pt x="38" y="114"/>
                      </a:lnTo>
                      <a:lnTo>
                        <a:pt x="26" y="94"/>
                      </a:lnTo>
                      <a:lnTo>
                        <a:pt x="16" y="72"/>
                      </a:lnTo>
                      <a:lnTo>
                        <a:pt x="8" y="48"/>
                      </a:lnTo>
                      <a:lnTo>
                        <a:pt x="4" y="2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Freeform 15"/>
                <p:cNvSpPr>
                  <a:spLocks/>
                </p:cNvSpPr>
                <p:nvPr/>
              </p:nvSpPr>
              <p:spPr bwMode="auto">
                <a:xfrm>
                  <a:off x="5612408" y="4830314"/>
                  <a:ext cx="612467" cy="92338"/>
                </a:xfrm>
                <a:custGeom>
                  <a:avLst/>
                  <a:gdLst>
                    <a:gd name="T0" fmla="*/ 386 w 386"/>
                    <a:gd name="T1" fmla="*/ 0 h 58"/>
                    <a:gd name="T2" fmla="*/ 386 w 386"/>
                    <a:gd name="T3" fmla="*/ 0 h 58"/>
                    <a:gd name="T4" fmla="*/ 366 w 386"/>
                    <a:gd name="T5" fmla="*/ 14 h 58"/>
                    <a:gd name="T6" fmla="*/ 342 w 386"/>
                    <a:gd name="T7" fmla="*/ 24 h 58"/>
                    <a:gd name="T8" fmla="*/ 320 w 386"/>
                    <a:gd name="T9" fmla="*/ 34 h 58"/>
                    <a:gd name="T10" fmla="*/ 296 w 386"/>
                    <a:gd name="T11" fmla="*/ 42 h 58"/>
                    <a:gd name="T12" fmla="*/ 272 w 386"/>
                    <a:gd name="T13" fmla="*/ 48 h 58"/>
                    <a:gd name="T14" fmla="*/ 246 w 386"/>
                    <a:gd name="T15" fmla="*/ 54 h 58"/>
                    <a:gd name="T16" fmla="*/ 220 w 386"/>
                    <a:gd name="T17" fmla="*/ 56 h 58"/>
                    <a:gd name="T18" fmla="*/ 194 w 386"/>
                    <a:gd name="T19" fmla="*/ 58 h 58"/>
                    <a:gd name="T20" fmla="*/ 194 w 386"/>
                    <a:gd name="T21" fmla="*/ 58 h 58"/>
                    <a:gd name="T22" fmla="*/ 166 w 386"/>
                    <a:gd name="T23" fmla="*/ 56 h 58"/>
                    <a:gd name="T24" fmla="*/ 140 w 386"/>
                    <a:gd name="T25" fmla="*/ 54 h 58"/>
                    <a:gd name="T26" fmla="*/ 116 w 386"/>
                    <a:gd name="T27" fmla="*/ 48 h 58"/>
                    <a:gd name="T28" fmla="*/ 90 w 386"/>
                    <a:gd name="T29" fmla="*/ 42 h 58"/>
                    <a:gd name="T30" fmla="*/ 66 w 386"/>
                    <a:gd name="T31" fmla="*/ 34 h 58"/>
                    <a:gd name="T32" fmla="*/ 44 w 386"/>
                    <a:gd name="T33" fmla="*/ 24 h 58"/>
                    <a:gd name="T34" fmla="*/ 22 w 386"/>
                    <a:gd name="T35" fmla="*/ 14 h 58"/>
                    <a:gd name="T36" fmla="*/ 0 w 386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86" h="58">
                      <a:moveTo>
                        <a:pt x="386" y="0"/>
                      </a:moveTo>
                      <a:lnTo>
                        <a:pt x="386" y="0"/>
                      </a:lnTo>
                      <a:lnTo>
                        <a:pt x="366" y="14"/>
                      </a:lnTo>
                      <a:lnTo>
                        <a:pt x="342" y="24"/>
                      </a:lnTo>
                      <a:lnTo>
                        <a:pt x="320" y="34"/>
                      </a:lnTo>
                      <a:lnTo>
                        <a:pt x="296" y="42"/>
                      </a:lnTo>
                      <a:lnTo>
                        <a:pt x="272" y="48"/>
                      </a:lnTo>
                      <a:lnTo>
                        <a:pt x="246" y="54"/>
                      </a:lnTo>
                      <a:lnTo>
                        <a:pt x="220" y="56"/>
                      </a:lnTo>
                      <a:lnTo>
                        <a:pt x="194" y="58"/>
                      </a:lnTo>
                      <a:lnTo>
                        <a:pt x="194" y="58"/>
                      </a:lnTo>
                      <a:lnTo>
                        <a:pt x="166" y="56"/>
                      </a:lnTo>
                      <a:lnTo>
                        <a:pt x="140" y="54"/>
                      </a:lnTo>
                      <a:lnTo>
                        <a:pt x="116" y="48"/>
                      </a:lnTo>
                      <a:lnTo>
                        <a:pt x="90" y="42"/>
                      </a:lnTo>
                      <a:lnTo>
                        <a:pt x="66" y="34"/>
                      </a:lnTo>
                      <a:lnTo>
                        <a:pt x="44" y="24"/>
                      </a:lnTo>
                      <a:lnTo>
                        <a:pt x="22" y="1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Freeform 16"/>
                <p:cNvSpPr>
                  <a:spLocks/>
                </p:cNvSpPr>
                <p:nvPr/>
              </p:nvSpPr>
              <p:spPr bwMode="auto">
                <a:xfrm>
                  <a:off x="6307475" y="4503767"/>
                  <a:ext cx="130325" cy="263561"/>
                </a:xfrm>
                <a:custGeom>
                  <a:avLst/>
                  <a:gdLst>
                    <a:gd name="T0" fmla="*/ 82 w 82"/>
                    <a:gd name="T1" fmla="*/ 0 h 166"/>
                    <a:gd name="T2" fmla="*/ 82 w 82"/>
                    <a:gd name="T3" fmla="*/ 0 h 166"/>
                    <a:gd name="T4" fmla="*/ 78 w 82"/>
                    <a:gd name="T5" fmla="*/ 24 h 166"/>
                    <a:gd name="T6" fmla="*/ 72 w 82"/>
                    <a:gd name="T7" fmla="*/ 46 h 166"/>
                    <a:gd name="T8" fmla="*/ 64 w 82"/>
                    <a:gd name="T9" fmla="*/ 68 h 166"/>
                    <a:gd name="T10" fmla="*/ 56 w 82"/>
                    <a:gd name="T11" fmla="*/ 90 h 166"/>
                    <a:gd name="T12" fmla="*/ 44 w 82"/>
                    <a:gd name="T13" fmla="*/ 110 h 166"/>
                    <a:gd name="T14" fmla="*/ 30 w 82"/>
                    <a:gd name="T15" fmla="*/ 130 h 166"/>
                    <a:gd name="T16" fmla="*/ 16 w 82"/>
                    <a:gd name="T17" fmla="*/ 148 h 166"/>
                    <a:gd name="T18" fmla="*/ 0 w 82"/>
                    <a:gd name="T19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166">
                      <a:moveTo>
                        <a:pt x="82" y="0"/>
                      </a:moveTo>
                      <a:lnTo>
                        <a:pt x="82" y="0"/>
                      </a:lnTo>
                      <a:lnTo>
                        <a:pt x="78" y="24"/>
                      </a:lnTo>
                      <a:lnTo>
                        <a:pt x="72" y="46"/>
                      </a:lnTo>
                      <a:lnTo>
                        <a:pt x="64" y="68"/>
                      </a:lnTo>
                      <a:lnTo>
                        <a:pt x="56" y="90"/>
                      </a:lnTo>
                      <a:lnTo>
                        <a:pt x="44" y="110"/>
                      </a:lnTo>
                      <a:lnTo>
                        <a:pt x="30" y="130"/>
                      </a:lnTo>
                      <a:lnTo>
                        <a:pt x="16" y="148"/>
                      </a:lnTo>
                      <a:lnTo>
                        <a:pt x="0" y="166"/>
                      </a:lnTo>
                    </a:path>
                  </a:pathLst>
                </a:cu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Freeform 17"/>
                <p:cNvSpPr>
                  <a:spLocks/>
                </p:cNvSpPr>
                <p:nvPr/>
              </p:nvSpPr>
              <p:spPr bwMode="auto">
                <a:xfrm>
                  <a:off x="5399483" y="4179666"/>
                  <a:ext cx="114417" cy="257446"/>
                </a:xfrm>
                <a:custGeom>
                  <a:avLst/>
                  <a:gdLst>
                    <a:gd name="T0" fmla="*/ 72 w 72"/>
                    <a:gd name="T1" fmla="*/ 0 h 162"/>
                    <a:gd name="T2" fmla="*/ 72 w 72"/>
                    <a:gd name="T3" fmla="*/ 0 h 162"/>
                    <a:gd name="T4" fmla="*/ 58 w 72"/>
                    <a:gd name="T5" fmla="*/ 16 h 162"/>
                    <a:gd name="T6" fmla="*/ 44 w 72"/>
                    <a:gd name="T7" fmla="*/ 36 h 162"/>
                    <a:gd name="T8" fmla="*/ 32 w 72"/>
                    <a:gd name="T9" fmla="*/ 54 h 162"/>
                    <a:gd name="T10" fmla="*/ 22 w 72"/>
                    <a:gd name="T11" fmla="*/ 74 h 162"/>
                    <a:gd name="T12" fmla="*/ 14 w 72"/>
                    <a:gd name="T13" fmla="*/ 96 h 162"/>
                    <a:gd name="T14" fmla="*/ 8 w 72"/>
                    <a:gd name="T15" fmla="*/ 116 h 162"/>
                    <a:gd name="T16" fmla="*/ 4 w 72"/>
                    <a:gd name="T17" fmla="*/ 140 h 162"/>
                    <a:gd name="T18" fmla="*/ 0 w 72"/>
                    <a:gd name="T19" fmla="*/ 162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2" h="162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58" y="16"/>
                      </a:lnTo>
                      <a:lnTo>
                        <a:pt x="44" y="36"/>
                      </a:lnTo>
                      <a:lnTo>
                        <a:pt x="32" y="54"/>
                      </a:lnTo>
                      <a:lnTo>
                        <a:pt x="22" y="74"/>
                      </a:lnTo>
                      <a:lnTo>
                        <a:pt x="14" y="96"/>
                      </a:lnTo>
                      <a:lnTo>
                        <a:pt x="8" y="116"/>
                      </a:lnTo>
                      <a:lnTo>
                        <a:pt x="4" y="140"/>
                      </a:lnTo>
                      <a:lnTo>
                        <a:pt x="0" y="162"/>
                      </a:lnTo>
                    </a:path>
                  </a:pathLst>
                </a:cu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Freeform 18"/>
                <p:cNvSpPr>
                  <a:spLocks/>
                </p:cNvSpPr>
                <p:nvPr/>
              </p:nvSpPr>
              <p:spPr bwMode="auto">
                <a:xfrm>
                  <a:off x="5742733" y="4602220"/>
                  <a:ext cx="361607" cy="228094"/>
                </a:xfrm>
                <a:custGeom>
                  <a:avLst/>
                  <a:gdLst>
                    <a:gd name="T0" fmla="*/ 228 w 228"/>
                    <a:gd name="T1" fmla="*/ 0 h 144"/>
                    <a:gd name="T2" fmla="*/ 228 w 228"/>
                    <a:gd name="T3" fmla="*/ 0 h 144"/>
                    <a:gd name="T4" fmla="*/ 220 w 228"/>
                    <a:gd name="T5" fmla="*/ 30 h 144"/>
                    <a:gd name="T6" fmla="*/ 210 w 228"/>
                    <a:gd name="T7" fmla="*/ 58 h 144"/>
                    <a:gd name="T8" fmla="*/ 198 w 228"/>
                    <a:gd name="T9" fmla="*/ 84 h 144"/>
                    <a:gd name="T10" fmla="*/ 184 w 228"/>
                    <a:gd name="T11" fmla="*/ 104 h 144"/>
                    <a:gd name="T12" fmla="*/ 168 w 228"/>
                    <a:gd name="T13" fmla="*/ 122 h 144"/>
                    <a:gd name="T14" fmla="*/ 150 w 228"/>
                    <a:gd name="T15" fmla="*/ 134 h 144"/>
                    <a:gd name="T16" fmla="*/ 142 w 228"/>
                    <a:gd name="T17" fmla="*/ 138 h 144"/>
                    <a:gd name="T18" fmla="*/ 132 w 228"/>
                    <a:gd name="T19" fmla="*/ 142 h 144"/>
                    <a:gd name="T20" fmla="*/ 124 w 228"/>
                    <a:gd name="T21" fmla="*/ 144 h 144"/>
                    <a:gd name="T22" fmla="*/ 114 w 228"/>
                    <a:gd name="T23" fmla="*/ 144 h 144"/>
                    <a:gd name="T24" fmla="*/ 114 w 228"/>
                    <a:gd name="T25" fmla="*/ 144 h 144"/>
                    <a:gd name="T26" fmla="*/ 104 w 228"/>
                    <a:gd name="T27" fmla="*/ 144 h 144"/>
                    <a:gd name="T28" fmla="*/ 94 w 228"/>
                    <a:gd name="T29" fmla="*/ 142 h 144"/>
                    <a:gd name="T30" fmla="*/ 86 w 228"/>
                    <a:gd name="T31" fmla="*/ 138 h 144"/>
                    <a:gd name="T32" fmla="*/ 76 w 228"/>
                    <a:gd name="T33" fmla="*/ 134 h 144"/>
                    <a:gd name="T34" fmla="*/ 60 w 228"/>
                    <a:gd name="T35" fmla="*/ 122 h 144"/>
                    <a:gd name="T36" fmla="*/ 44 w 228"/>
                    <a:gd name="T37" fmla="*/ 104 h 144"/>
                    <a:gd name="T38" fmla="*/ 30 w 228"/>
                    <a:gd name="T39" fmla="*/ 84 h 144"/>
                    <a:gd name="T40" fmla="*/ 18 w 228"/>
                    <a:gd name="T41" fmla="*/ 58 h 144"/>
                    <a:gd name="T42" fmla="*/ 8 w 228"/>
                    <a:gd name="T43" fmla="*/ 30 h 144"/>
                    <a:gd name="T44" fmla="*/ 0 w 228"/>
                    <a:gd name="T45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28" h="144">
                      <a:moveTo>
                        <a:pt x="228" y="0"/>
                      </a:moveTo>
                      <a:lnTo>
                        <a:pt x="228" y="0"/>
                      </a:lnTo>
                      <a:lnTo>
                        <a:pt x="220" y="30"/>
                      </a:lnTo>
                      <a:lnTo>
                        <a:pt x="210" y="58"/>
                      </a:lnTo>
                      <a:lnTo>
                        <a:pt x="198" y="84"/>
                      </a:lnTo>
                      <a:lnTo>
                        <a:pt x="184" y="104"/>
                      </a:lnTo>
                      <a:lnTo>
                        <a:pt x="168" y="122"/>
                      </a:lnTo>
                      <a:lnTo>
                        <a:pt x="150" y="134"/>
                      </a:lnTo>
                      <a:lnTo>
                        <a:pt x="142" y="138"/>
                      </a:lnTo>
                      <a:lnTo>
                        <a:pt x="132" y="142"/>
                      </a:lnTo>
                      <a:lnTo>
                        <a:pt x="124" y="144"/>
                      </a:lnTo>
                      <a:lnTo>
                        <a:pt x="114" y="144"/>
                      </a:lnTo>
                      <a:lnTo>
                        <a:pt x="114" y="144"/>
                      </a:lnTo>
                      <a:lnTo>
                        <a:pt x="104" y="144"/>
                      </a:lnTo>
                      <a:lnTo>
                        <a:pt x="94" y="142"/>
                      </a:lnTo>
                      <a:lnTo>
                        <a:pt x="86" y="138"/>
                      </a:lnTo>
                      <a:lnTo>
                        <a:pt x="76" y="134"/>
                      </a:lnTo>
                      <a:lnTo>
                        <a:pt x="60" y="122"/>
                      </a:lnTo>
                      <a:lnTo>
                        <a:pt x="44" y="104"/>
                      </a:lnTo>
                      <a:lnTo>
                        <a:pt x="30" y="84"/>
                      </a:lnTo>
                      <a:lnTo>
                        <a:pt x="18" y="58"/>
                      </a:lnTo>
                      <a:lnTo>
                        <a:pt x="8" y="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Freeform 19"/>
                <p:cNvSpPr>
                  <a:spLocks/>
                </p:cNvSpPr>
                <p:nvPr/>
              </p:nvSpPr>
              <p:spPr bwMode="auto">
                <a:xfrm>
                  <a:off x="5739674" y="4103838"/>
                  <a:ext cx="367725" cy="247662"/>
                </a:xfrm>
                <a:custGeom>
                  <a:avLst/>
                  <a:gdLst>
                    <a:gd name="T0" fmla="*/ 0 w 232"/>
                    <a:gd name="T1" fmla="*/ 156 h 156"/>
                    <a:gd name="T2" fmla="*/ 0 w 232"/>
                    <a:gd name="T3" fmla="*/ 156 h 156"/>
                    <a:gd name="T4" fmla="*/ 8 w 232"/>
                    <a:gd name="T5" fmla="*/ 122 h 156"/>
                    <a:gd name="T6" fmla="*/ 18 w 232"/>
                    <a:gd name="T7" fmla="*/ 92 h 156"/>
                    <a:gd name="T8" fmla="*/ 30 w 232"/>
                    <a:gd name="T9" fmla="*/ 66 h 156"/>
                    <a:gd name="T10" fmla="*/ 44 w 232"/>
                    <a:gd name="T11" fmla="*/ 44 h 156"/>
                    <a:gd name="T12" fmla="*/ 60 w 232"/>
                    <a:gd name="T13" fmla="*/ 24 h 156"/>
                    <a:gd name="T14" fmla="*/ 78 w 232"/>
                    <a:gd name="T15" fmla="*/ 12 h 156"/>
                    <a:gd name="T16" fmla="*/ 86 w 232"/>
                    <a:gd name="T17" fmla="*/ 6 h 156"/>
                    <a:gd name="T18" fmla="*/ 96 w 232"/>
                    <a:gd name="T19" fmla="*/ 2 h 156"/>
                    <a:gd name="T20" fmla="*/ 106 w 232"/>
                    <a:gd name="T21" fmla="*/ 0 h 156"/>
                    <a:gd name="T22" fmla="*/ 116 w 232"/>
                    <a:gd name="T23" fmla="*/ 0 h 156"/>
                    <a:gd name="T24" fmla="*/ 116 w 232"/>
                    <a:gd name="T25" fmla="*/ 0 h 156"/>
                    <a:gd name="T26" fmla="*/ 126 w 232"/>
                    <a:gd name="T27" fmla="*/ 0 h 156"/>
                    <a:gd name="T28" fmla="*/ 136 w 232"/>
                    <a:gd name="T29" fmla="*/ 2 h 156"/>
                    <a:gd name="T30" fmla="*/ 146 w 232"/>
                    <a:gd name="T31" fmla="*/ 6 h 156"/>
                    <a:gd name="T32" fmla="*/ 154 w 232"/>
                    <a:gd name="T33" fmla="*/ 12 h 156"/>
                    <a:gd name="T34" fmla="*/ 172 w 232"/>
                    <a:gd name="T35" fmla="*/ 26 h 156"/>
                    <a:gd name="T36" fmla="*/ 188 w 232"/>
                    <a:gd name="T37" fmla="*/ 44 h 156"/>
                    <a:gd name="T38" fmla="*/ 202 w 232"/>
                    <a:gd name="T39" fmla="*/ 66 h 156"/>
                    <a:gd name="T40" fmla="*/ 214 w 232"/>
                    <a:gd name="T41" fmla="*/ 94 h 156"/>
                    <a:gd name="T42" fmla="*/ 224 w 232"/>
                    <a:gd name="T43" fmla="*/ 122 h 156"/>
                    <a:gd name="T44" fmla="*/ 232 w 232"/>
                    <a:gd name="T45" fmla="*/ 156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32" h="156">
                      <a:moveTo>
                        <a:pt x="0" y="156"/>
                      </a:moveTo>
                      <a:lnTo>
                        <a:pt x="0" y="156"/>
                      </a:lnTo>
                      <a:lnTo>
                        <a:pt x="8" y="122"/>
                      </a:lnTo>
                      <a:lnTo>
                        <a:pt x="18" y="92"/>
                      </a:lnTo>
                      <a:lnTo>
                        <a:pt x="30" y="66"/>
                      </a:lnTo>
                      <a:lnTo>
                        <a:pt x="44" y="44"/>
                      </a:lnTo>
                      <a:lnTo>
                        <a:pt x="60" y="24"/>
                      </a:lnTo>
                      <a:lnTo>
                        <a:pt x="78" y="12"/>
                      </a:lnTo>
                      <a:lnTo>
                        <a:pt x="86" y="6"/>
                      </a:lnTo>
                      <a:lnTo>
                        <a:pt x="96" y="2"/>
                      </a:lnTo>
                      <a:lnTo>
                        <a:pt x="106" y="0"/>
                      </a:lnTo>
                      <a:lnTo>
                        <a:pt x="116" y="0"/>
                      </a:lnTo>
                      <a:lnTo>
                        <a:pt x="116" y="0"/>
                      </a:lnTo>
                      <a:lnTo>
                        <a:pt x="126" y="0"/>
                      </a:lnTo>
                      <a:lnTo>
                        <a:pt x="136" y="2"/>
                      </a:lnTo>
                      <a:lnTo>
                        <a:pt x="146" y="6"/>
                      </a:lnTo>
                      <a:lnTo>
                        <a:pt x="154" y="12"/>
                      </a:lnTo>
                      <a:lnTo>
                        <a:pt x="172" y="26"/>
                      </a:lnTo>
                      <a:lnTo>
                        <a:pt x="188" y="44"/>
                      </a:lnTo>
                      <a:lnTo>
                        <a:pt x="202" y="66"/>
                      </a:lnTo>
                      <a:lnTo>
                        <a:pt x="214" y="94"/>
                      </a:lnTo>
                      <a:lnTo>
                        <a:pt x="224" y="122"/>
                      </a:lnTo>
                      <a:lnTo>
                        <a:pt x="232" y="156"/>
                      </a:lnTo>
                    </a:path>
                  </a:pathLst>
                </a:cu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Freeform 20"/>
                <p:cNvSpPr>
                  <a:spLocks/>
                </p:cNvSpPr>
                <p:nvPr/>
              </p:nvSpPr>
              <p:spPr bwMode="auto">
                <a:xfrm>
                  <a:off x="5244071" y="4319702"/>
                  <a:ext cx="542715" cy="317375"/>
                </a:xfrm>
                <a:custGeom>
                  <a:avLst/>
                  <a:gdLst>
                    <a:gd name="T0" fmla="*/ 0 w 342"/>
                    <a:gd name="T1" fmla="*/ 0 h 200"/>
                    <a:gd name="T2" fmla="*/ 196 w 342"/>
                    <a:gd name="T3" fmla="*/ 0 h 200"/>
                    <a:gd name="T4" fmla="*/ 266 w 342"/>
                    <a:gd name="T5" fmla="*/ 0 h 200"/>
                    <a:gd name="T6" fmla="*/ 266 w 342"/>
                    <a:gd name="T7" fmla="*/ 0 h 200"/>
                    <a:gd name="T8" fmla="*/ 282 w 342"/>
                    <a:gd name="T9" fmla="*/ 2 h 200"/>
                    <a:gd name="T10" fmla="*/ 296 w 342"/>
                    <a:gd name="T11" fmla="*/ 8 h 200"/>
                    <a:gd name="T12" fmla="*/ 308 w 342"/>
                    <a:gd name="T13" fmla="*/ 16 h 200"/>
                    <a:gd name="T14" fmla="*/ 320 w 342"/>
                    <a:gd name="T15" fmla="*/ 28 h 200"/>
                    <a:gd name="T16" fmla="*/ 330 w 342"/>
                    <a:gd name="T17" fmla="*/ 44 h 200"/>
                    <a:gd name="T18" fmla="*/ 336 w 342"/>
                    <a:gd name="T19" fmla="*/ 60 h 200"/>
                    <a:gd name="T20" fmla="*/ 340 w 342"/>
                    <a:gd name="T21" fmla="*/ 80 h 200"/>
                    <a:gd name="T22" fmla="*/ 342 w 342"/>
                    <a:gd name="T23" fmla="*/ 100 h 200"/>
                    <a:gd name="T24" fmla="*/ 342 w 342"/>
                    <a:gd name="T25" fmla="*/ 100 h 200"/>
                    <a:gd name="T26" fmla="*/ 342 w 342"/>
                    <a:gd name="T27" fmla="*/ 100 h 200"/>
                    <a:gd name="T28" fmla="*/ 340 w 342"/>
                    <a:gd name="T29" fmla="*/ 120 h 200"/>
                    <a:gd name="T30" fmla="*/ 336 w 342"/>
                    <a:gd name="T31" fmla="*/ 140 h 200"/>
                    <a:gd name="T32" fmla="*/ 330 w 342"/>
                    <a:gd name="T33" fmla="*/ 156 h 200"/>
                    <a:gd name="T34" fmla="*/ 320 w 342"/>
                    <a:gd name="T35" fmla="*/ 172 h 200"/>
                    <a:gd name="T36" fmla="*/ 308 w 342"/>
                    <a:gd name="T37" fmla="*/ 184 h 200"/>
                    <a:gd name="T38" fmla="*/ 296 w 342"/>
                    <a:gd name="T39" fmla="*/ 194 h 200"/>
                    <a:gd name="T40" fmla="*/ 282 w 342"/>
                    <a:gd name="T41" fmla="*/ 198 h 200"/>
                    <a:gd name="T42" fmla="*/ 266 w 342"/>
                    <a:gd name="T43" fmla="*/ 200 h 200"/>
                    <a:gd name="T44" fmla="*/ 196 w 342"/>
                    <a:gd name="T45" fmla="*/ 200 h 200"/>
                    <a:gd name="T46" fmla="*/ 0 w 342"/>
                    <a:gd name="T47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0" y="0"/>
                      </a:moveTo>
                      <a:lnTo>
                        <a:pt x="196" y="0"/>
                      </a:lnTo>
                      <a:lnTo>
                        <a:pt x="266" y="0"/>
                      </a:lnTo>
                      <a:lnTo>
                        <a:pt x="266" y="0"/>
                      </a:lnTo>
                      <a:lnTo>
                        <a:pt x="282" y="2"/>
                      </a:lnTo>
                      <a:lnTo>
                        <a:pt x="296" y="8"/>
                      </a:lnTo>
                      <a:lnTo>
                        <a:pt x="308" y="16"/>
                      </a:lnTo>
                      <a:lnTo>
                        <a:pt x="320" y="28"/>
                      </a:lnTo>
                      <a:lnTo>
                        <a:pt x="330" y="44"/>
                      </a:lnTo>
                      <a:lnTo>
                        <a:pt x="336" y="60"/>
                      </a:lnTo>
                      <a:lnTo>
                        <a:pt x="340" y="8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2" y="100"/>
                      </a:lnTo>
                      <a:lnTo>
                        <a:pt x="340" y="120"/>
                      </a:lnTo>
                      <a:lnTo>
                        <a:pt x="336" y="140"/>
                      </a:lnTo>
                      <a:lnTo>
                        <a:pt x="330" y="156"/>
                      </a:lnTo>
                      <a:lnTo>
                        <a:pt x="320" y="172"/>
                      </a:lnTo>
                      <a:lnTo>
                        <a:pt x="308" y="184"/>
                      </a:lnTo>
                      <a:lnTo>
                        <a:pt x="296" y="194"/>
                      </a:lnTo>
                      <a:lnTo>
                        <a:pt x="282" y="198"/>
                      </a:lnTo>
                      <a:lnTo>
                        <a:pt x="266" y="200"/>
                      </a:lnTo>
                      <a:lnTo>
                        <a:pt x="196" y="200"/>
                      </a:lnTo>
                      <a:lnTo>
                        <a:pt x="0" y="200"/>
                      </a:lnTo>
                    </a:path>
                  </a:pathLst>
                </a:cu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Freeform 21"/>
                <p:cNvSpPr>
                  <a:spLocks/>
                </p:cNvSpPr>
                <p:nvPr/>
              </p:nvSpPr>
              <p:spPr bwMode="auto">
                <a:xfrm>
                  <a:off x="6060286" y="4319702"/>
                  <a:ext cx="542715" cy="317375"/>
                </a:xfrm>
                <a:custGeom>
                  <a:avLst/>
                  <a:gdLst>
                    <a:gd name="T0" fmla="*/ 342 w 342"/>
                    <a:gd name="T1" fmla="*/ 200 h 200"/>
                    <a:gd name="T2" fmla="*/ 146 w 342"/>
                    <a:gd name="T3" fmla="*/ 200 h 200"/>
                    <a:gd name="T4" fmla="*/ 76 w 342"/>
                    <a:gd name="T5" fmla="*/ 200 h 200"/>
                    <a:gd name="T6" fmla="*/ 76 w 342"/>
                    <a:gd name="T7" fmla="*/ 200 h 200"/>
                    <a:gd name="T8" fmla="*/ 60 w 342"/>
                    <a:gd name="T9" fmla="*/ 198 h 200"/>
                    <a:gd name="T10" fmla="*/ 46 w 342"/>
                    <a:gd name="T11" fmla="*/ 194 h 200"/>
                    <a:gd name="T12" fmla="*/ 34 w 342"/>
                    <a:gd name="T13" fmla="*/ 184 h 200"/>
                    <a:gd name="T14" fmla="*/ 22 w 342"/>
                    <a:gd name="T15" fmla="*/ 172 h 200"/>
                    <a:gd name="T16" fmla="*/ 12 w 342"/>
                    <a:gd name="T17" fmla="*/ 156 h 200"/>
                    <a:gd name="T18" fmla="*/ 6 w 342"/>
                    <a:gd name="T19" fmla="*/ 140 h 200"/>
                    <a:gd name="T20" fmla="*/ 2 w 342"/>
                    <a:gd name="T21" fmla="*/ 120 h 200"/>
                    <a:gd name="T22" fmla="*/ 0 w 342"/>
                    <a:gd name="T23" fmla="*/ 100 h 200"/>
                    <a:gd name="T24" fmla="*/ 0 w 342"/>
                    <a:gd name="T25" fmla="*/ 100 h 200"/>
                    <a:gd name="T26" fmla="*/ 0 w 342"/>
                    <a:gd name="T27" fmla="*/ 100 h 200"/>
                    <a:gd name="T28" fmla="*/ 2 w 342"/>
                    <a:gd name="T29" fmla="*/ 80 h 200"/>
                    <a:gd name="T30" fmla="*/ 6 w 342"/>
                    <a:gd name="T31" fmla="*/ 60 h 200"/>
                    <a:gd name="T32" fmla="*/ 12 w 342"/>
                    <a:gd name="T33" fmla="*/ 44 h 200"/>
                    <a:gd name="T34" fmla="*/ 22 w 342"/>
                    <a:gd name="T35" fmla="*/ 28 h 200"/>
                    <a:gd name="T36" fmla="*/ 34 w 342"/>
                    <a:gd name="T37" fmla="*/ 16 h 200"/>
                    <a:gd name="T38" fmla="*/ 46 w 342"/>
                    <a:gd name="T39" fmla="*/ 8 h 200"/>
                    <a:gd name="T40" fmla="*/ 60 w 342"/>
                    <a:gd name="T41" fmla="*/ 2 h 200"/>
                    <a:gd name="T42" fmla="*/ 76 w 342"/>
                    <a:gd name="T43" fmla="*/ 0 h 200"/>
                    <a:gd name="T44" fmla="*/ 146 w 342"/>
                    <a:gd name="T45" fmla="*/ 0 h 200"/>
                    <a:gd name="T46" fmla="*/ 342 w 342"/>
                    <a:gd name="T47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42" h="200">
                      <a:moveTo>
                        <a:pt x="342" y="200"/>
                      </a:moveTo>
                      <a:lnTo>
                        <a:pt x="146" y="200"/>
                      </a:lnTo>
                      <a:lnTo>
                        <a:pt x="76" y="200"/>
                      </a:lnTo>
                      <a:lnTo>
                        <a:pt x="76" y="200"/>
                      </a:lnTo>
                      <a:lnTo>
                        <a:pt x="60" y="198"/>
                      </a:lnTo>
                      <a:lnTo>
                        <a:pt x="46" y="194"/>
                      </a:lnTo>
                      <a:lnTo>
                        <a:pt x="34" y="184"/>
                      </a:lnTo>
                      <a:lnTo>
                        <a:pt x="22" y="172"/>
                      </a:lnTo>
                      <a:lnTo>
                        <a:pt x="12" y="156"/>
                      </a:lnTo>
                      <a:lnTo>
                        <a:pt x="6" y="140"/>
                      </a:lnTo>
                      <a:lnTo>
                        <a:pt x="2" y="12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0" y="100"/>
                      </a:lnTo>
                      <a:lnTo>
                        <a:pt x="2" y="80"/>
                      </a:lnTo>
                      <a:lnTo>
                        <a:pt x="6" y="60"/>
                      </a:lnTo>
                      <a:lnTo>
                        <a:pt x="12" y="44"/>
                      </a:lnTo>
                      <a:lnTo>
                        <a:pt x="22" y="28"/>
                      </a:lnTo>
                      <a:lnTo>
                        <a:pt x="34" y="16"/>
                      </a:lnTo>
                      <a:lnTo>
                        <a:pt x="46" y="8"/>
                      </a:lnTo>
                      <a:lnTo>
                        <a:pt x="60" y="2"/>
                      </a:lnTo>
                      <a:lnTo>
                        <a:pt x="76" y="0"/>
                      </a:lnTo>
                      <a:lnTo>
                        <a:pt x="146" y="0"/>
                      </a:lnTo>
                      <a:lnTo>
                        <a:pt x="342" y="0"/>
                      </a:lnTo>
                    </a:path>
                  </a:pathLst>
                </a:cu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Line 22"/>
                <p:cNvSpPr>
                  <a:spLocks noChangeShapeType="1"/>
                </p:cNvSpPr>
                <p:nvPr/>
              </p:nvSpPr>
              <p:spPr bwMode="auto">
                <a:xfrm>
                  <a:off x="5277723" y="4103838"/>
                  <a:ext cx="1286119" cy="0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Line 23"/>
                <p:cNvSpPr>
                  <a:spLocks noChangeShapeType="1"/>
                </p:cNvSpPr>
                <p:nvPr/>
              </p:nvSpPr>
              <p:spPr bwMode="auto">
                <a:xfrm>
                  <a:off x="5287513" y="4830314"/>
                  <a:ext cx="1276330" cy="0"/>
                </a:xfrm>
                <a:prstGeom prst="line">
                  <a:avLst/>
                </a:pr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Freeform 24"/>
                <p:cNvSpPr>
                  <a:spLocks/>
                </p:cNvSpPr>
                <p:nvPr/>
              </p:nvSpPr>
              <p:spPr bwMode="auto">
                <a:xfrm>
                  <a:off x="5820439" y="4008443"/>
                  <a:ext cx="212926" cy="92338"/>
                </a:xfrm>
                <a:custGeom>
                  <a:avLst/>
                  <a:gdLst>
                    <a:gd name="T0" fmla="*/ 134 w 134"/>
                    <a:gd name="T1" fmla="*/ 58 h 58"/>
                    <a:gd name="T2" fmla="*/ 134 w 134"/>
                    <a:gd name="T3" fmla="*/ 58 h 58"/>
                    <a:gd name="T4" fmla="*/ 132 w 134"/>
                    <a:gd name="T5" fmla="*/ 46 h 58"/>
                    <a:gd name="T6" fmla="*/ 130 w 134"/>
                    <a:gd name="T7" fmla="*/ 36 h 58"/>
                    <a:gd name="T8" fmla="*/ 122 w 134"/>
                    <a:gd name="T9" fmla="*/ 26 h 58"/>
                    <a:gd name="T10" fmla="*/ 114 w 134"/>
                    <a:gd name="T11" fmla="*/ 16 h 58"/>
                    <a:gd name="T12" fmla="*/ 104 w 134"/>
                    <a:gd name="T13" fmla="*/ 10 h 58"/>
                    <a:gd name="T14" fmla="*/ 94 w 134"/>
                    <a:gd name="T15" fmla="*/ 4 h 58"/>
                    <a:gd name="T16" fmla="*/ 80 w 134"/>
                    <a:gd name="T17" fmla="*/ 0 h 58"/>
                    <a:gd name="T18" fmla="*/ 68 w 134"/>
                    <a:gd name="T19" fmla="*/ 0 h 58"/>
                    <a:gd name="T20" fmla="*/ 68 w 134"/>
                    <a:gd name="T21" fmla="*/ 0 h 58"/>
                    <a:gd name="T22" fmla="*/ 54 w 134"/>
                    <a:gd name="T23" fmla="*/ 0 h 58"/>
                    <a:gd name="T24" fmla="*/ 42 w 134"/>
                    <a:gd name="T25" fmla="*/ 4 h 58"/>
                    <a:gd name="T26" fmla="*/ 30 w 134"/>
                    <a:gd name="T27" fmla="*/ 10 h 58"/>
                    <a:gd name="T28" fmla="*/ 20 w 134"/>
                    <a:gd name="T29" fmla="*/ 16 h 58"/>
                    <a:gd name="T30" fmla="*/ 12 w 134"/>
                    <a:gd name="T31" fmla="*/ 26 h 58"/>
                    <a:gd name="T32" fmla="*/ 6 w 134"/>
                    <a:gd name="T33" fmla="*/ 36 h 58"/>
                    <a:gd name="T34" fmla="*/ 2 w 134"/>
                    <a:gd name="T35" fmla="*/ 46 h 58"/>
                    <a:gd name="T36" fmla="*/ 0 w 134"/>
                    <a:gd name="T3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134" y="58"/>
                      </a:moveTo>
                      <a:lnTo>
                        <a:pt x="134" y="58"/>
                      </a:lnTo>
                      <a:lnTo>
                        <a:pt x="132" y="46"/>
                      </a:lnTo>
                      <a:lnTo>
                        <a:pt x="130" y="36"/>
                      </a:lnTo>
                      <a:lnTo>
                        <a:pt x="122" y="26"/>
                      </a:lnTo>
                      <a:lnTo>
                        <a:pt x="114" y="16"/>
                      </a:lnTo>
                      <a:lnTo>
                        <a:pt x="104" y="10"/>
                      </a:lnTo>
                      <a:lnTo>
                        <a:pt x="94" y="4"/>
                      </a:lnTo>
                      <a:lnTo>
                        <a:pt x="80" y="0"/>
                      </a:lnTo>
                      <a:lnTo>
                        <a:pt x="68" y="0"/>
                      </a:lnTo>
                      <a:lnTo>
                        <a:pt x="68" y="0"/>
                      </a:lnTo>
                      <a:lnTo>
                        <a:pt x="54" y="0"/>
                      </a:lnTo>
                      <a:lnTo>
                        <a:pt x="42" y="4"/>
                      </a:lnTo>
                      <a:lnTo>
                        <a:pt x="30" y="10"/>
                      </a:lnTo>
                      <a:lnTo>
                        <a:pt x="20" y="16"/>
                      </a:lnTo>
                      <a:lnTo>
                        <a:pt x="12" y="26"/>
                      </a:lnTo>
                      <a:lnTo>
                        <a:pt x="6" y="36"/>
                      </a:lnTo>
                      <a:lnTo>
                        <a:pt x="2" y="46"/>
                      </a:lnTo>
                      <a:lnTo>
                        <a:pt x="0" y="58"/>
                      </a:lnTo>
                    </a:path>
                  </a:pathLst>
                </a:cu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Freeform 25"/>
                <p:cNvSpPr>
                  <a:spLocks/>
                </p:cNvSpPr>
                <p:nvPr/>
              </p:nvSpPr>
              <p:spPr bwMode="auto">
                <a:xfrm>
                  <a:off x="5817379" y="4830314"/>
                  <a:ext cx="212926" cy="92338"/>
                </a:xfrm>
                <a:custGeom>
                  <a:avLst/>
                  <a:gdLst>
                    <a:gd name="T0" fmla="*/ 0 w 134"/>
                    <a:gd name="T1" fmla="*/ 0 h 58"/>
                    <a:gd name="T2" fmla="*/ 0 w 134"/>
                    <a:gd name="T3" fmla="*/ 0 h 58"/>
                    <a:gd name="T4" fmla="*/ 0 w 134"/>
                    <a:gd name="T5" fmla="*/ 12 h 58"/>
                    <a:gd name="T6" fmla="*/ 4 w 134"/>
                    <a:gd name="T7" fmla="*/ 22 h 58"/>
                    <a:gd name="T8" fmla="*/ 10 w 134"/>
                    <a:gd name="T9" fmla="*/ 32 h 58"/>
                    <a:gd name="T10" fmla="*/ 18 w 134"/>
                    <a:gd name="T11" fmla="*/ 42 h 58"/>
                    <a:gd name="T12" fmla="*/ 28 w 134"/>
                    <a:gd name="T13" fmla="*/ 48 h 58"/>
                    <a:gd name="T14" fmla="*/ 40 w 134"/>
                    <a:gd name="T15" fmla="*/ 54 h 58"/>
                    <a:gd name="T16" fmla="*/ 52 w 134"/>
                    <a:gd name="T17" fmla="*/ 58 h 58"/>
                    <a:gd name="T18" fmla="*/ 66 w 134"/>
                    <a:gd name="T19" fmla="*/ 58 h 58"/>
                    <a:gd name="T20" fmla="*/ 66 w 134"/>
                    <a:gd name="T21" fmla="*/ 58 h 58"/>
                    <a:gd name="T22" fmla="*/ 80 w 134"/>
                    <a:gd name="T23" fmla="*/ 58 h 58"/>
                    <a:gd name="T24" fmla="*/ 92 w 134"/>
                    <a:gd name="T25" fmla="*/ 54 h 58"/>
                    <a:gd name="T26" fmla="*/ 104 w 134"/>
                    <a:gd name="T27" fmla="*/ 48 h 58"/>
                    <a:gd name="T28" fmla="*/ 114 w 134"/>
                    <a:gd name="T29" fmla="*/ 42 h 58"/>
                    <a:gd name="T30" fmla="*/ 122 w 134"/>
                    <a:gd name="T31" fmla="*/ 32 h 58"/>
                    <a:gd name="T32" fmla="*/ 128 w 134"/>
                    <a:gd name="T33" fmla="*/ 22 h 58"/>
                    <a:gd name="T34" fmla="*/ 132 w 134"/>
                    <a:gd name="T35" fmla="*/ 12 h 58"/>
                    <a:gd name="T36" fmla="*/ 134 w 134"/>
                    <a:gd name="T37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5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4" y="22"/>
                      </a:lnTo>
                      <a:lnTo>
                        <a:pt x="10" y="32"/>
                      </a:lnTo>
                      <a:lnTo>
                        <a:pt x="18" y="42"/>
                      </a:lnTo>
                      <a:lnTo>
                        <a:pt x="28" y="48"/>
                      </a:lnTo>
                      <a:lnTo>
                        <a:pt x="40" y="54"/>
                      </a:lnTo>
                      <a:lnTo>
                        <a:pt x="52" y="58"/>
                      </a:lnTo>
                      <a:lnTo>
                        <a:pt x="66" y="58"/>
                      </a:lnTo>
                      <a:lnTo>
                        <a:pt x="66" y="58"/>
                      </a:lnTo>
                      <a:lnTo>
                        <a:pt x="80" y="58"/>
                      </a:lnTo>
                      <a:lnTo>
                        <a:pt x="92" y="54"/>
                      </a:lnTo>
                      <a:lnTo>
                        <a:pt x="104" y="48"/>
                      </a:lnTo>
                      <a:lnTo>
                        <a:pt x="114" y="42"/>
                      </a:lnTo>
                      <a:lnTo>
                        <a:pt x="122" y="32"/>
                      </a:lnTo>
                      <a:lnTo>
                        <a:pt x="128" y="22"/>
                      </a:lnTo>
                      <a:lnTo>
                        <a:pt x="132" y="12"/>
                      </a:lnTo>
                      <a:lnTo>
                        <a:pt x="134" y="0"/>
                      </a:lnTo>
                    </a:path>
                  </a:pathLst>
                </a:custGeom>
                <a:noFill/>
                <a:ln w="28575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Freeform 26"/>
                <p:cNvSpPr>
                  <a:spLocks/>
                </p:cNvSpPr>
                <p:nvPr/>
              </p:nvSpPr>
              <p:spPr bwMode="auto">
                <a:xfrm>
                  <a:off x="5910993" y="4037183"/>
                  <a:ext cx="34876" cy="31799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6 h 20"/>
                    <a:gd name="T8" fmla="*/ 16 w 22"/>
                    <a:gd name="T9" fmla="*/ 18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8 w 22"/>
                    <a:gd name="T15" fmla="*/ 18 h 20"/>
                    <a:gd name="T16" fmla="*/ 4 w 22"/>
                    <a:gd name="T17" fmla="*/ 16 h 20"/>
                    <a:gd name="T18" fmla="*/ 2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2 w 22"/>
                    <a:gd name="T25" fmla="*/ 6 h 20"/>
                    <a:gd name="T26" fmla="*/ 4 w 22"/>
                    <a:gd name="T27" fmla="*/ 2 h 20"/>
                    <a:gd name="T28" fmla="*/ 8 w 22"/>
                    <a:gd name="T29" fmla="*/ 0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0 h 20"/>
                    <a:gd name="T36" fmla="*/ 20 w 22"/>
                    <a:gd name="T37" fmla="*/ 2 h 20"/>
                    <a:gd name="T38" fmla="*/ 22 w 22"/>
                    <a:gd name="T39" fmla="*/ 6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6"/>
                      </a:lnTo>
                      <a:lnTo>
                        <a:pt x="16" y="18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8" y="18"/>
                      </a:lnTo>
                      <a:lnTo>
                        <a:pt x="4" y="16"/>
                      </a:lnTo>
                      <a:lnTo>
                        <a:pt x="2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2" y="6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20" y="2"/>
                      </a:lnTo>
                      <a:lnTo>
                        <a:pt x="22" y="6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solidFill>
                  <a:srgbClr val="C3922E"/>
                </a:solidFill>
                <a:ln w="28575">
                  <a:solidFill>
                    <a:schemeClr val="bg2">
                      <a:lumMod val="50000"/>
                    </a:schemeClr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Freeform 27"/>
                <p:cNvSpPr>
                  <a:spLocks/>
                </p:cNvSpPr>
                <p:nvPr/>
              </p:nvSpPr>
              <p:spPr bwMode="auto">
                <a:xfrm>
                  <a:off x="5901203" y="4855998"/>
                  <a:ext cx="34876" cy="31799"/>
                </a:xfrm>
                <a:custGeom>
                  <a:avLst/>
                  <a:gdLst>
                    <a:gd name="T0" fmla="*/ 22 w 22"/>
                    <a:gd name="T1" fmla="*/ 10 h 20"/>
                    <a:gd name="T2" fmla="*/ 22 w 22"/>
                    <a:gd name="T3" fmla="*/ 10 h 20"/>
                    <a:gd name="T4" fmla="*/ 22 w 22"/>
                    <a:gd name="T5" fmla="*/ 14 h 20"/>
                    <a:gd name="T6" fmla="*/ 20 w 22"/>
                    <a:gd name="T7" fmla="*/ 18 h 20"/>
                    <a:gd name="T8" fmla="*/ 16 w 22"/>
                    <a:gd name="T9" fmla="*/ 20 h 20"/>
                    <a:gd name="T10" fmla="*/ 12 w 22"/>
                    <a:gd name="T11" fmla="*/ 20 h 20"/>
                    <a:gd name="T12" fmla="*/ 12 w 22"/>
                    <a:gd name="T13" fmla="*/ 20 h 20"/>
                    <a:gd name="T14" fmla="*/ 6 w 22"/>
                    <a:gd name="T15" fmla="*/ 20 h 20"/>
                    <a:gd name="T16" fmla="*/ 4 w 22"/>
                    <a:gd name="T17" fmla="*/ 18 h 20"/>
                    <a:gd name="T18" fmla="*/ 0 w 22"/>
                    <a:gd name="T19" fmla="*/ 14 h 20"/>
                    <a:gd name="T20" fmla="*/ 0 w 22"/>
                    <a:gd name="T21" fmla="*/ 10 h 20"/>
                    <a:gd name="T22" fmla="*/ 0 w 22"/>
                    <a:gd name="T23" fmla="*/ 10 h 20"/>
                    <a:gd name="T24" fmla="*/ 0 w 22"/>
                    <a:gd name="T25" fmla="*/ 8 h 20"/>
                    <a:gd name="T26" fmla="*/ 4 w 22"/>
                    <a:gd name="T27" fmla="*/ 4 h 20"/>
                    <a:gd name="T28" fmla="*/ 6 w 22"/>
                    <a:gd name="T29" fmla="*/ 2 h 20"/>
                    <a:gd name="T30" fmla="*/ 12 w 22"/>
                    <a:gd name="T31" fmla="*/ 0 h 20"/>
                    <a:gd name="T32" fmla="*/ 12 w 22"/>
                    <a:gd name="T33" fmla="*/ 0 h 20"/>
                    <a:gd name="T34" fmla="*/ 16 w 22"/>
                    <a:gd name="T35" fmla="*/ 2 h 20"/>
                    <a:gd name="T36" fmla="*/ 20 w 22"/>
                    <a:gd name="T37" fmla="*/ 4 h 20"/>
                    <a:gd name="T38" fmla="*/ 22 w 22"/>
                    <a:gd name="T39" fmla="*/ 8 h 20"/>
                    <a:gd name="T40" fmla="*/ 22 w 22"/>
                    <a:gd name="T41" fmla="*/ 10 h 20"/>
                    <a:gd name="T42" fmla="*/ 22 w 22"/>
                    <a:gd name="T4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" h="20">
                      <a:moveTo>
                        <a:pt x="22" y="10"/>
                      </a:moveTo>
                      <a:lnTo>
                        <a:pt x="22" y="10"/>
                      </a:lnTo>
                      <a:lnTo>
                        <a:pt x="22" y="14"/>
                      </a:lnTo>
                      <a:lnTo>
                        <a:pt x="20" y="18"/>
                      </a:lnTo>
                      <a:lnTo>
                        <a:pt x="16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6" y="20"/>
                      </a:lnTo>
                      <a:lnTo>
                        <a:pt x="4" y="18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2"/>
                      </a:lnTo>
                      <a:lnTo>
                        <a:pt x="20" y="4"/>
                      </a:lnTo>
                      <a:lnTo>
                        <a:pt x="22" y="8"/>
                      </a:lnTo>
                      <a:lnTo>
                        <a:pt x="22" y="10"/>
                      </a:lnTo>
                      <a:lnTo>
                        <a:pt x="22" y="10"/>
                      </a:lnTo>
                      <a:close/>
                    </a:path>
                  </a:pathLst>
                </a:custGeom>
                <a:solidFill>
                  <a:srgbClr val="C3922E"/>
                </a:solidFill>
                <a:ln w="28575">
                  <a:solidFill>
                    <a:schemeClr val="bg2">
                      <a:lumMod val="50000"/>
                    </a:schemeClr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>
                    <a:latin typeface="+mn-lt"/>
                    <a:cs typeface="+mn-cs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199</Words>
  <Application>Microsoft Office PowerPoint</Application>
  <PresentationFormat>On-screen Show (4:3)</PresentationFormat>
  <Paragraphs>33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23</cp:revision>
  <dcterms:created xsi:type="dcterms:W3CDTF">2011-05-04T22:03:27Z</dcterms:created>
  <dcterms:modified xsi:type="dcterms:W3CDTF">2015-02-22T11:17:39Z</dcterms:modified>
</cp:coreProperties>
</file>