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1" r:id="rId3"/>
    <p:sldId id="264" r:id="rId4"/>
    <p:sldId id="262" r:id="rId5"/>
    <p:sldId id="263" r:id="rId6"/>
    <p:sldId id="258" r:id="rId7"/>
    <p:sldId id="260" r:id="rId8"/>
    <p:sldId id="267" r:id="rId9"/>
    <p:sldId id="266" r:id="rId10"/>
    <p:sldId id="265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295"/>
    <a:srgbClr val="FEF9F4"/>
    <a:srgbClr val="467AB8"/>
    <a:srgbClr val="5887C0"/>
    <a:srgbClr val="F8A15A"/>
    <a:srgbClr val="9ABB59"/>
    <a:srgbClr val="3CA2BE"/>
    <a:srgbClr val="88A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>
      <p:cViewPr>
        <p:scale>
          <a:sx n="77" d="100"/>
          <a:sy n="77" d="100"/>
        </p:scale>
        <p:origin x="-33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4E2F93-DF49-4551-AB34-2E7B23A9CB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7F82EFC-B316-418A-9C0F-FA3C070478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3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CCB7F8F-EB23-4F45-A22D-E539C4F9F9FD}" type="slidenum">
              <a:rPr lang="en-GB" altLang="en-US">
                <a:latin typeface="Arial" panose="020B0604020202020204" pitchFamily="34" charset="0"/>
                <a:ea typeface="MS PGothic" panose="020B0600070205080204" pitchFamily="34" charset="-128"/>
              </a:rPr>
              <a:pPr/>
              <a:t>11</a:t>
            </a:fld>
            <a:endParaRPr lang="en-GB" altLang="en-US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715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ACBDD-5350-4EBA-AB7D-C931D22075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A9304-5DDE-4795-BD8C-AA3DB15A3B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541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E5EE5-69FC-4A45-9E69-CBE4907706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7910-B065-4BB5-9894-E3D0A93CC2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020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7099C-1BA1-4D73-92B8-ED6D801B34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72A05-B97A-4B5B-BFFD-3E980C8D75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373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78171-AFAD-4C85-8261-C610609374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7A08-4749-4E3C-B643-6F01C00743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178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174B9-AD49-4434-AA00-FBA77CB548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0CC4F-35D3-4202-93A4-E1810C4862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054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476CE-DF91-4869-9124-A4086833BC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506E-1AD0-4988-A58C-0643000B92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242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7A577-CFE6-43DC-8E55-66B36D0185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97441-E0FF-4517-85E1-D977CCC2B3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298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E695E-3B35-45D7-9DD9-6E59C4E4AF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D88D-0CD9-41E8-BE2F-EB5ECA3EB9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38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9B03-7490-499C-B343-72E46EB41E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0AD46-7179-4933-B0A7-FCBB892AD9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527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F3B30-46CA-4D6C-A362-364DD2844D9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4FB7A-0996-47E0-9083-16636CA788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107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460A6-BE20-4FA4-8104-5861A198D1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4525-CBC3-448E-9D0D-900A9A0D05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824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121E88-021A-47BF-A9AC-58B733A13D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2E7CF0-D60C-46BD-A70D-F88B3CFFB6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 sided editable shapes</a:t>
            </a:r>
            <a:endParaRPr lang="en-GB" altLang="en-US" smtClean="0"/>
          </a:p>
        </p:txBody>
      </p:sp>
      <p:grpSp>
        <p:nvGrpSpPr>
          <p:cNvPr id="3075" name="Group 9"/>
          <p:cNvGrpSpPr>
            <a:grpSpLocks/>
          </p:cNvGrpSpPr>
          <p:nvPr/>
        </p:nvGrpSpPr>
        <p:grpSpPr bwMode="auto">
          <a:xfrm>
            <a:off x="673100" y="1684338"/>
            <a:ext cx="2016125" cy="1919287"/>
            <a:chOff x="2411760" y="1909106"/>
            <a:chExt cx="4527550" cy="4308476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411760" y="1909106"/>
              <a:ext cx="2260210" cy="2163147"/>
            </a:xfrm>
            <a:custGeom>
              <a:avLst/>
              <a:gdLst>
                <a:gd name="T0" fmla="*/ 716 w 1425"/>
                <a:gd name="T1" fmla="*/ 516 h 1363"/>
                <a:gd name="T2" fmla="*/ 0 w 1425"/>
                <a:gd name="T3" fmla="*/ 1037 h 1363"/>
                <a:gd name="T4" fmla="*/ 3 w 1425"/>
                <a:gd name="T5" fmla="*/ 1048 h 1363"/>
                <a:gd name="T6" fmla="*/ 971 w 1425"/>
                <a:gd name="T7" fmla="*/ 1363 h 1363"/>
                <a:gd name="T8" fmla="*/ 971 w 1425"/>
                <a:gd name="T9" fmla="*/ 1363 h 1363"/>
                <a:gd name="T10" fmla="*/ 984 w 1425"/>
                <a:gd name="T11" fmla="*/ 1326 h 1363"/>
                <a:gd name="T12" fmla="*/ 1001 w 1425"/>
                <a:gd name="T13" fmla="*/ 1290 h 1363"/>
                <a:gd name="T14" fmla="*/ 1022 w 1425"/>
                <a:gd name="T15" fmla="*/ 1256 h 1363"/>
                <a:gd name="T16" fmla="*/ 1042 w 1425"/>
                <a:gd name="T17" fmla="*/ 1225 h 1363"/>
                <a:gd name="T18" fmla="*/ 1067 w 1425"/>
                <a:gd name="T19" fmla="*/ 1195 h 1363"/>
                <a:gd name="T20" fmla="*/ 1095 w 1425"/>
                <a:gd name="T21" fmla="*/ 1166 h 1363"/>
                <a:gd name="T22" fmla="*/ 1123 w 1425"/>
                <a:gd name="T23" fmla="*/ 1140 h 1363"/>
                <a:gd name="T24" fmla="*/ 1155 w 1425"/>
                <a:gd name="T25" fmla="*/ 1118 h 1363"/>
                <a:gd name="T26" fmla="*/ 1155 w 1425"/>
                <a:gd name="T27" fmla="*/ 1118 h 1363"/>
                <a:gd name="T28" fmla="*/ 1183 w 1425"/>
                <a:gd name="T29" fmla="*/ 1099 h 1363"/>
                <a:gd name="T30" fmla="*/ 1215 w 1425"/>
                <a:gd name="T31" fmla="*/ 1082 h 1363"/>
                <a:gd name="T32" fmla="*/ 1247 w 1425"/>
                <a:gd name="T33" fmla="*/ 1067 h 1363"/>
                <a:gd name="T34" fmla="*/ 1280 w 1425"/>
                <a:gd name="T35" fmla="*/ 1056 h 1363"/>
                <a:gd name="T36" fmla="*/ 1316 w 1425"/>
                <a:gd name="T37" fmla="*/ 1046 h 1363"/>
                <a:gd name="T38" fmla="*/ 1352 w 1425"/>
                <a:gd name="T39" fmla="*/ 1039 h 1363"/>
                <a:gd name="T40" fmla="*/ 1387 w 1425"/>
                <a:gd name="T41" fmla="*/ 1035 h 1363"/>
                <a:gd name="T42" fmla="*/ 1425 w 1425"/>
                <a:gd name="T43" fmla="*/ 1033 h 1363"/>
                <a:gd name="T44" fmla="*/ 1425 w 1425"/>
                <a:gd name="T45" fmla="*/ 0 h 1363"/>
                <a:gd name="T46" fmla="*/ 716 w 1425"/>
                <a:gd name="T47" fmla="*/ 516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25" h="1363">
                  <a:moveTo>
                    <a:pt x="716" y="516"/>
                  </a:moveTo>
                  <a:lnTo>
                    <a:pt x="0" y="1037"/>
                  </a:lnTo>
                  <a:lnTo>
                    <a:pt x="3" y="1048"/>
                  </a:lnTo>
                  <a:lnTo>
                    <a:pt x="971" y="1363"/>
                  </a:lnTo>
                  <a:lnTo>
                    <a:pt x="971" y="1363"/>
                  </a:lnTo>
                  <a:lnTo>
                    <a:pt x="984" y="1326"/>
                  </a:lnTo>
                  <a:lnTo>
                    <a:pt x="1001" y="1290"/>
                  </a:lnTo>
                  <a:lnTo>
                    <a:pt x="1022" y="1256"/>
                  </a:lnTo>
                  <a:lnTo>
                    <a:pt x="1042" y="1225"/>
                  </a:lnTo>
                  <a:lnTo>
                    <a:pt x="1067" y="1195"/>
                  </a:lnTo>
                  <a:lnTo>
                    <a:pt x="1095" y="1166"/>
                  </a:lnTo>
                  <a:lnTo>
                    <a:pt x="1123" y="1140"/>
                  </a:lnTo>
                  <a:lnTo>
                    <a:pt x="1155" y="1118"/>
                  </a:lnTo>
                  <a:lnTo>
                    <a:pt x="1155" y="1118"/>
                  </a:lnTo>
                  <a:lnTo>
                    <a:pt x="1183" y="1099"/>
                  </a:lnTo>
                  <a:lnTo>
                    <a:pt x="1215" y="1082"/>
                  </a:lnTo>
                  <a:lnTo>
                    <a:pt x="1247" y="1067"/>
                  </a:lnTo>
                  <a:lnTo>
                    <a:pt x="1280" y="1056"/>
                  </a:lnTo>
                  <a:lnTo>
                    <a:pt x="1316" y="1046"/>
                  </a:lnTo>
                  <a:lnTo>
                    <a:pt x="1352" y="1039"/>
                  </a:lnTo>
                  <a:lnTo>
                    <a:pt x="1387" y="1035"/>
                  </a:lnTo>
                  <a:lnTo>
                    <a:pt x="1425" y="1033"/>
                  </a:lnTo>
                  <a:lnTo>
                    <a:pt x="1425" y="0"/>
                  </a:lnTo>
                  <a:lnTo>
                    <a:pt x="716" y="51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>
                <a:latin typeface="+mn-lt"/>
                <a:cs typeface="+mn-cs"/>
              </a:endParaRPr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4671970" y="1909106"/>
              <a:ext cx="2256646" cy="2138202"/>
            </a:xfrm>
            <a:custGeom>
              <a:avLst/>
              <a:gdLst>
                <a:gd name="T0" fmla="*/ 716 w 1421"/>
                <a:gd name="T1" fmla="*/ 521 h 1348"/>
                <a:gd name="T2" fmla="*/ 0 w 1421"/>
                <a:gd name="T3" fmla="*/ 0 h 1348"/>
                <a:gd name="T4" fmla="*/ 0 w 1421"/>
                <a:gd name="T5" fmla="*/ 1033 h 1348"/>
                <a:gd name="T6" fmla="*/ 0 w 1421"/>
                <a:gd name="T7" fmla="*/ 1033 h 1348"/>
                <a:gd name="T8" fmla="*/ 39 w 1421"/>
                <a:gd name="T9" fmla="*/ 1035 h 1348"/>
                <a:gd name="T10" fmla="*/ 77 w 1421"/>
                <a:gd name="T11" fmla="*/ 1039 h 1348"/>
                <a:gd name="T12" fmla="*/ 114 w 1421"/>
                <a:gd name="T13" fmla="*/ 1046 h 1348"/>
                <a:gd name="T14" fmla="*/ 150 w 1421"/>
                <a:gd name="T15" fmla="*/ 1056 h 1348"/>
                <a:gd name="T16" fmla="*/ 183 w 1421"/>
                <a:gd name="T17" fmla="*/ 1069 h 1348"/>
                <a:gd name="T18" fmla="*/ 217 w 1421"/>
                <a:gd name="T19" fmla="*/ 1086 h 1348"/>
                <a:gd name="T20" fmla="*/ 249 w 1421"/>
                <a:gd name="T21" fmla="*/ 1103 h 1348"/>
                <a:gd name="T22" fmla="*/ 279 w 1421"/>
                <a:gd name="T23" fmla="*/ 1123 h 1348"/>
                <a:gd name="T24" fmla="*/ 279 w 1421"/>
                <a:gd name="T25" fmla="*/ 1123 h 1348"/>
                <a:gd name="T26" fmla="*/ 307 w 1421"/>
                <a:gd name="T27" fmla="*/ 1144 h 1348"/>
                <a:gd name="T28" fmla="*/ 333 w 1421"/>
                <a:gd name="T29" fmla="*/ 1168 h 1348"/>
                <a:gd name="T30" fmla="*/ 360 w 1421"/>
                <a:gd name="T31" fmla="*/ 1195 h 1348"/>
                <a:gd name="T32" fmla="*/ 382 w 1421"/>
                <a:gd name="T33" fmla="*/ 1223 h 1348"/>
                <a:gd name="T34" fmla="*/ 403 w 1421"/>
                <a:gd name="T35" fmla="*/ 1251 h 1348"/>
                <a:gd name="T36" fmla="*/ 420 w 1421"/>
                <a:gd name="T37" fmla="*/ 1283 h 1348"/>
                <a:gd name="T38" fmla="*/ 437 w 1421"/>
                <a:gd name="T39" fmla="*/ 1315 h 1348"/>
                <a:gd name="T40" fmla="*/ 450 w 1421"/>
                <a:gd name="T41" fmla="*/ 1348 h 1348"/>
                <a:gd name="T42" fmla="*/ 1421 w 1421"/>
                <a:gd name="T43" fmla="*/ 1033 h 1348"/>
                <a:gd name="T44" fmla="*/ 716 w 1421"/>
                <a:gd name="T45" fmla="*/ 521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21" h="1348">
                  <a:moveTo>
                    <a:pt x="716" y="521"/>
                  </a:moveTo>
                  <a:lnTo>
                    <a:pt x="0" y="0"/>
                  </a:lnTo>
                  <a:lnTo>
                    <a:pt x="0" y="1033"/>
                  </a:lnTo>
                  <a:lnTo>
                    <a:pt x="0" y="1033"/>
                  </a:lnTo>
                  <a:lnTo>
                    <a:pt x="39" y="1035"/>
                  </a:lnTo>
                  <a:lnTo>
                    <a:pt x="77" y="1039"/>
                  </a:lnTo>
                  <a:lnTo>
                    <a:pt x="114" y="1046"/>
                  </a:lnTo>
                  <a:lnTo>
                    <a:pt x="150" y="1056"/>
                  </a:lnTo>
                  <a:lnTo>
                    <a:pt x="183" y="1069"/>
                  </a:lnTo>
                  <a:lnTo>
                    <a:pt x="217" y="1086"/>
                  </a:lnTo>
                  <a:lnTo>
                    <a:pt x="249" y="1103"/>
                  </a:lnTo>
                  <a:lnTo>
                    <a:pt x="279" y="1123"/>
                  </a:lnTo>
                  <a:lnTo>
                    <a:pt x="279" y="1123"/>
                  </a:lnTo>
                  <a:lnTo>
                    <a:pt x="307" y="1144"/>
                  </a:lnTo>
                  <a:lnTo>
                    <a:pt x="333" y="1168"/>
                  </a:lnTo>
                  <a:lnTo>
                    <a:pt x="360" y="1195"/>
                  </a:lnTo>
                  <a:lnTo>
                    <a:pt x="382" y="1223"/>
                  </a:lnTo>
                  <a:lnTo>
                    <a:pt x="403" y="1251"/>
                  </a:lnTo>
                  <a:lnTo>
                    <a:pt x="420" y="1283"/>
                  </a:lnTo>
                  <a:lnTo>
                    <a:pt x="437" y="1315"/>
                  </a:lnTo>
                  <a:lnTo>
                    <a:pt x="450" y="1348"/>
                  </a:lnTo>
                  <a:lnTo>
                    <a:pt x="1421" y="1033"/>
                  </a:lnTo>
                  <a:lnTo>
                    <a:pt x="716" y="521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>
                <a:latin typeface="+mn-lt"/>
                <a:cs typeface="+mn-cs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5135420" y="3548394"/>
              <a:ext cx="1803890" cy="2654933"/>
            </a:xfrm>
            <a:custGeom>
              <a:avLst/>
              <a:gdLst>
                <a:gd name="T0" fmla="*/ 1131 w 1137"/>
                <a:gd name="T1" fmla="*/ 0 h 1675"/>
                <a:gd name="T2" fmla="*/ 160 w 1137"/>
                <a:gd name="T3" fmla="*/ 315 h 1675"/>
                <a:gd name="T4" fmla="*/ 160 w 1137"/>
                <a:gd name="T5" fmla="*/ 315 h 1675"/>
                <a:gd name="T6" fmla="*/ 173 w 1137"/>
                <a:gd name="T7" fmla="*/ 355 h 1675"/>
                <a:gd name="T8" fmla="*/ 180 w 1137"/>
                <a:gd name="T9" fmla="*/ 394 h 1675"/>
                <a:gd name="T10" fmla="*/ 186 w 1137"/>
                <a:gd name="T11" fmla="*/ 435 h 1675"/>
                <a:gd name="T12" fmla="*/ 188 w 1137"/>
                <a:gd name="T13" fmla="*/ 478 h 1675"/>
                <a:gd name="T14" fmla="*/ 188 w 1137"/>
                <a:gd name="T15" fmla="*/ 478 h 1675"/>
                <a:gd name="T16" fmla="*/ 188 w 1137"/>
                <a:gd name="T17" fmla="*/ 516 h 1675"/>
                <a:gd name="T18" fmla="*/ 182 w 1137"/>
                <a:gd name="T19" fmla="*/ 553 h 1675"/>
                <a:gd name="T20" fmla="*/ 175 w 1137"/>
                <a:gd name="T21" fmla="*/ 591 h 1675"/>
                <a:gd name="T22" fmla="*/ 165 w 1137"/>
                <a:gd name="T23" fmla="*/ 625 h 1675"/>
                <a:gd name="T24" fmla="*/ 165 w 1137"/>
                <a:gd name="T25" fmla="*/ 625 h 1675"/>
                <a:gd name="T26" fmla="*/ 152 w 1137"/>
                <a:gd name="T27" fmla="*/ 660 h 1675"/>
                <a:gd name="T28" fmla="*/ 137 w 1137"/>
                <a:gd name="T29" fmla="*/ 692 h 1675"/>
                <a:gd name="T30" fmla="*/ 120 w 1137"/>
                <a:gd name="T31" fmla="*/ 724 h 1675"/>
                <a:gd name="T32" fmla="*/ 100 w 1137"/>
                <a:gd name="T33" fmla="*/ 754 h 1675"/>
                <a:gd name="T34" fmla="*/ 77 w 1137"/>
                <a:gd name="T35" fmla="*/ 784 h 1675"/>
                <a:gd name="T36" fmla="*/ 55 w 1137"/>
                <a:gd name="T37" fmla="*/ 810 h 1675"/>
                <a:gd name="T38" fmla="*/ 28 w 1137"/>
                <a:gd name="T39" fmla="*/ 835 h 1675"/>
                <a:gd name="T40" fmla="*/ 0 w 1137"/>
                <a:gd name="T41" fmla="*/ 857 h 1675"/>
                <a:gd name="T42" fmla="*/ 595 w 1137"/>
                <a:gd name="T43" fmla="*/ 1675 h 1675"/>
                <a:gd name="T44" fmla="*/ 861 w 1137"/>
                <a:gd name="T45" fmla="*/ 852 h 1675"/>
                <a:gd name="T46" fmla="*/ 1137 w 1137"/>
                <a:gd name="T47" fmla="*/ 4 h 1675"/>
                <a:gd name="T48" fmla="*/ 1131 w 1137"/>
                <a:gd name="T49" fmla="*/ 0 h 1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37" h="1675">
                  <a:moveTo>
                    <a:pt x="1131" y="0"/>
                  </a:moveTo>
                  <a:lnTo>
                    <a:pt x="160" y="315"/>
                  </a:lnTo>
                  <a:lnTo>
                    <a:pt x="160" y="315"/>
                  </a:lnTo>
                  <a:lnTo>
                    <a:pt x="173" y="355"/>
                  </a:lnTo>
                  <a:lnTo>
                    <a:pt x="180" y="394"/>
                  </a:lnTo>
                  <a:lnTo>
                    <a:pt x="186" y="435"/>
                  </a:lnTo>
                  <a:lnTo>
                    <a:pt x="188" y="478"/>
                  </a:lnTo>
                  <a:lnTo>
                    <a:pt x="188" y="478"/>
                  </a:lnTo>
                  <a:lnTo>
                    <a:pt x="188" y="516"/>
                  </a:lnTo>
                  <a:lnTo>
                    <a:pt x="182" y="553"/>
                  </a:lnTo>
                  <a:lnTo>
                    <a:pt x="175" y="591"/>
                  </a:lnTo>
                  <a:lnTo>
                    <a:pt x="165" y="625"/>
                  </a:lnTo>
                  <a:lnTo>
                    <a:pt x="165" y="625"/>
                  </a:lnTo>
                  <a:lnTo>
                    <a:pt x="152" y="660"/>
                  </a:lnTo>
                  <a:lnTo>
                    <a:pt x="137" y="692"/>
                  </a:lnTo>
                  <a:lnTo>
                    <a:pt x="120" y="724"/>
                  </a:lnTo>
                  <a:lnTo>
                    <a:pt x="100" y="754"/>
                  </a:lnTo>
                  <a:lnTo>
                    <a:pt x="77" y="784"/>
                  </a:lnTo>
                  <a:lnTo>
                    <a:pt x="55" y="810"/>
                  </a:lnTo>
                  <a:lnTo>
                    <a:pt x="28" y="835"/>
                  </a:lnTo>
                  <a:lnTo>
                    <a:pt x="0" y="857"/>
                  </a:lnTo>
                  <a:lnTo>
                    <a:pt x="595" y="1675"/>
                  </a:lnTo>
                  <a:lnTo>
                    <a:pt x="861" y="852"/>
                  </a:lnTo>
                  <a:lnTo>
                    <a:pt x="1137" y="4"/>
                  </a:lnTo>
                  <a:lnTo>
                    <a:pt x="1131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418890" y="3573339"/>
              <a:ext cx="1807456" cy="2644243"/>
            </a:xfrm>
            <a:custGeom>
              <a:avLst/>
              <a:gdLst>
                <a:gd name="T0" fmla="*/ 964 w 1140"/>
                <a:gd name="T1" fmla="*/ 595 h 1667"/>
                <a:gd name="T2" fmla="*/ 964 w 1140"/>
                <a:gd name="T3" fmla="*/ 595 h 1667"/>
                <a:gd name="T4" fmla="*/ 955 w 1140"/>
                <a:gd name="T5" fmla="*/ 563 h 1667"/>
                <a:gd name="T6" fmla="*/ 949 w 1140"/>
                <a:gd name="T7" fmla="*/ 531 h 1667"/>
                <a:gd name="T8" fmla="*/ 945 w 1140"/>
                <a:gd name="T9" fmla="*/ 497 h 1667"/>
                <a:gd name="T10" fmla="*/ 945 w 1140"/>
                <a:gd name="T11" fmla="*/ 463 h 1667"/>
                <a:gd name="T12" fmla="*/ 945 w 1140"/>
                <a:gd name="T13" fmla="*/ 463 h 1667"/>
                <a:gd name="T14" fmla="*/ 945 w 1140"/>
                <a:gd name="T15" fmla="*/ 424 h 1667"/>
                <a:gd name="T16" fmla="*/ 951 w 1140"/>
                <a:gd name="T17" fmla="*/ 387 h 1667"/>
                <a:gd name="T18" fmla="*/ 959 w 1140"/>
                <a:gd name="T19" fmla="*/ 351 h 1667"/>
                <a:gd name="T20" fmla="*/ 968 w 1140"/>
                <a:gd name="T21" fmla="*/ 315 h 1667"/>
                <a:gd name="T22" fmla="*/ 0 w 1140"/>
                <a:gd name="T23" fmla="*/ 0 h 1667"/>
                <a:gd name="T24" fmla="*/ 267 w 1140"/>
                <a:gd name="T25" fmla="*/ 822 h 1667"/>
                <a:gd name="T26" fmla="*/ 540 w 1140"/>
                <a:gd name="T27" fmla="*/ 1667 h 1667"/>
                <a:gd name="T28" fmla="*/ 544 w 1140"/>
                <a:gd name="T29" fmla="*/ 1667 h 1667"/>
                <a:gd name="T30" fmla="*/ 1140 w 1140"/>
                <a:gd name="T31" fmla="*/ 848 h 1667"/>
                <a:gd name="T32" fmla="*/ 1140 w 1140"/>
                <a:gd name="T33" fmla="*/ 848 h 1667"/>
                <a:gd name="T34" fmla="*/ 1109 w 1140"/>
                <a:gd name="T35" fmla="*/ 823 h 1667"/>
                <a:gd name="T36" fmla="*/ 1080 w 1140"/>
                <a:gd name="T37" fmla="*/ 797 h 1667"/>
                <a:gd name="T38" fmla="*/ 1054 w 1140"/>
                <a:gd name="T39" fmla="*/ 767 h 1667"/>
                <a:gd name="T40" fmla="*/ 1032 w 1140"/>
                <a:gd name="T41" fmla="*/ 737 h 1667"/>
                <a:gd name="T42" fmla="*/ 1009 w 1140"/>
                <a:gd name="T43" fmla="*/ 703 h 1667"/>
                <a:gd name="T44" fmla="*/ 992 w 1140"/>
                <a:gd name="T45" fmla="*/ 670 h 1667"/>
                <a:gd name="T46" fmla="*/ 975 w 1140"/>
                <a:gd name="T47" fmla="*/ 632 h 1667"/>
                <a:gd name="T48" fmla="*/ 964 w 1140"/>
                <a:gd name="T49" fmla="*/ 595 h 1667"/>
                <a:gd name="T50" fmla="*/ 964 w 1140"/>
                <a:gd name="T51" fmla="*/ 595 h 1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40" h="1667">
                  <a:moveTo>
                    <a:pt x="964" y="595"/>
                  </a:moveTo>
                  <a:lnTo>
                    <a:pt x="964" y="595"/>
                  </a:lnTo>
                  <a:lnTo>
                    <a:pt x="955" y="563"/>
                  </a:lnTo>
                  <a:lnTo>
                    <a:pt x="949" y="531"/>
                  </a:lnTo>
                  <a:lnTo>
                    <a:pt x="945" y="497"/>
                  </a:lnTo>
                  <a:lnTo>
                    <a:pt x="945" y="463"/>
                  </a:lnTo>
                  <a:lnTo>
                    <a:pt x="945" y="463"/>
                  </a:lnTo>
                  <a:lnTo>
                    <a:pt x="945" y="424"/>
                  </a:lnTo>
                  <a:lnTo>
                    <a:pt x="951" y="387"/>
                  </a:lnTo>
                  <a:lnTo>
                    <a:pt x="959" y="351"/>
                  </a:lnTo>
                  <a:lnTo>
                    <a:pt x="968" y="315"/>
                  </a:lnTo>
                  <a:lnTo>
                    <a:pt x="0" y="0"/>
                  </a:lnTo>
                  <a:lnTo>
                    <a:pt x="267" y="822"/>
                  </a:lnTo>
                  <a:lnTo>
                    <a:pt x="540" y="1667"/>
                  </a:lnTo>
                  <a:lnTo>
                    <a:pt x="544" y="1667"/>
                  </a:lnTo>
                  <a:lnTo>
                    <a:pt x="1140" y="848"/>
                  </a:lnTo>
                  <a:lnTo>
                    <a:pt x="1140" y="848"/>
                  </a:lnTo>
                  <a:lnTo>
                    <a:pt x="1109" y="823"/>
                  </a:lnTo>
                  <a:lnTo>
                    <a:pt x="1080" y="797"/>
                  </a:lnTo>
                  <a:lnTo>
                    <a:pt x="1054" y="767"/>
                  </a:lnTo>
                  <a:lnTo>
                    <a:pt x="1032" y="737"/>
                  </a:lnTo>
                  <a:lnTo>
                    <a:pt x="1009" y="703"/>
                  </a:lnTo>
                  <a:lnTo>
                    <a:pt x="992" y="670"/>
                  </a:lnTo>
                  <a:lnTo>
                    <a:pt x="975" y="632"/>
                  </a:lnTo>
                  <a:lnTo>
                    <a:pt x="964" y="595"/>
                  </a:lnTo>
                  <a:lnTo>
                    <a:pt x="964" y="595"/>
                  </a:lnTo>
                  <a:close/>
                </a:path>
              </a:pathLst>
            </a:custGeom>
            <a:solidFill>
              <a:schemeClr val="accent6"/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281620" y="4909716"/>
              <a:ext cx="2798526" cy="1307866"/>
            </a:xfrm>
            <a:custGeom>
              <a:avLst/>
              <a:gdLst>
                <a:gd name="T0" fmla="*/ 1168 w 1763"/>
                <a:gd name="T1" fmla="*/ 0 h 825"/>
                <a:gd name="T2" fmla="*/ 1168 w 1763"/>
                <a:gd name="T3" fmla="*/ 0 h 825"/>
                <a:gd name="T4" fmla="*/ 1138 w 1763"/>
                <a:gd name="T5" fmla="*/ 23 h 825"/>
                <a:gd name="T6" fmla="*/ 1105 w 1763"/>
                <a:gd name="T7" fmla="*/ 41 h 825"/>
                <a:gd name="T8" fmla="*/ 1071 w 1763"/>
                <a:gd name="T9" fmla="*/ 58 h 825"/>
                <a:gd name="T10" fmla="*/ 1035 w 1763"/>
                <a:gd name="T11" fmla="*/ 73 h 825"/>
                <a:gd name="T12" fmla="*/ 998 w 1763"/>
                <a:gd name="T13" fmla="*/ 85 h 825"/>
                <a:gd name="T14" fmla="*/ 958 w 1763"/>
                <a:gd name="T15" fmla="*/ 92 h 825"/>
                <a:gd name="T16" fmla="*/ 919 w 1763"/>
                <a:gd name="T17" fmla="*/ 98 h 825"/>
                <a:gd name="T18" fmla="*/ 878 w 1763"/>
                <a:gd name="T19" fmla="*/ 100 h 825"/>
                <a:gd name="T20" fmla="*/ 878 w 1763"/>
                <a:gd name="T21" fmla="*/ 100 h 825"/>
                <a:gd name="T22" fmla="*/ 840 w 1763"/>
                <a:gd name="T23" fmla="*/ 98 h 825"/>
                <a:gd name="T24" fmla="*/ 801 w 1763"/>
                <a:gd name="T25" fmla="*/ 92 h 825"/>
                <a:gd name="T26" fmla="*/ 763 w 1763"/>
                <a:gd name="T27" fmla="*/ 85 h 825"/>
                <a:gd name="T28" fmla="*/ 728 w 1763"/>
                <a:gd name="T29" fmla="*/ 75 h 825"/>
                <a:gd name="T30" fmla="*/ 692 w 1763"/>
                <a:gd name="T31" fmla="*/ 60 h 825"/>
                <a:gd name="T32" fmla="*/ 658 w 1763"/>
                <a:gd name="T33" fmla="*/ 45 h 825"/>
                <a:gd name="T34" fmla="*/ 626 w 1763"/>
                <a:gd name="T35" fmla="*/ 26 h 825"/>
                <a:gd name="T36" fmla="*/ 596 w 1763"/>
                <a:gd name="T37" fmla="*/ 6 h 825"/>
                <a:gd name="T38" fmla="*/ 0 w 1763"/>
                <a:gd name="T39" fmla="*/ 825 h 825"/>
                <a:gd name="T40" fmla="*/ 878 w 1763"/>
                <a:gd name="T41" fmla="*/ 825 h 825"/>
                <a:gd name="T42" fmla="*/ 1761 w 1763"/>
                <a:gd name="T43" fmla="*/ 825 h 825"/>
                <a:gd name="T44" fmla="*/ 1763 w 1763"/>
                <a:gd name="T45" fmla="*/ 818 h 825"/>
                <a:gd name="T46" fmla="*/ 1168 w 1763"/>
                <a:gd name="T4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63" h="825">
                  <a:moveTo>
                    <a:pt x="1168" y="0"/>
                  </a:moveTo>
                  <a:lnTo>
                    <a:pt x="1168" y="0"/>
                  </a:lnTo>
                  <a:lnTo>
                    <a:pt x="1138" y="23"/>
                  </a:lnTo>
                  <a:lnTo>
                    <a:pt x="1105" y="41"/>
                  </a:lnTo>
                  <a:lnTo>
                    <a:pt x="1071" y="58"/>
                  </a:lnTo>
                  <a:lnTo>
                    <a:pt x="1035" y="73"/>
                  </a:lnTo>
                  <a:lnTo>
                    <a:pt x="998" y="85"/>
                  </a:lnTo>
                  <a:lnTo>
                    <a:pt x="958" y="92"/>
                  </a:lnTo>
                  <a:lnTo>
                    <a:pt x="919" y="98"/>
                  </a:lnTo>
                  <a:lnTo>
                    <a:pt x="878" y="100"/>
                  </a:lnTo>
                  <a:lnTo>
                    <a:pt x="878" y="100"/>
                  </a:lnTo>
                  <a:lnTo>
                    <a:pt x="840" y="98"/>
                  </a:lnTo>
                  <a:lnTo>
                    <a:pt x="801" y="92"/>
                  </a:lnTo>
                  <a:lnTo>
                    <a:pt x="763" y="85"/>
                  </a:lnTo>
                  <a:lnTo>
                    <a:pt x="728" y="75"/>
                  </a:lnTo>
                  <a:lnTo>
                    <a:pt x="692" y="60"/>
                  </a:lnTo>
                  <a:lnTo>
                    <a:pt x="658" y="45"/>
                  </a:lnTo>
                  <a:lnTo>
                    <a:pt x="626" y="26"/>
                  </a:lnTo>
                  <a:lnTo>
                    <a:pt x="596" y="6"/>
                  </a:lnTo>
                  <a:lnTo>
                    <a:pt x="0" y="825"/>
                  </a:lnTo>
                  <a:lnTo>
                    <a:pt x="878" y="825"/>
                  </a:lnTo>
                  <a:lnTo>
                    <a:pt x="1761" y="825"/>
                  </a:lnTo>
                  <a:lnTo>
                    <a:pt x="1763" y="818"/>
                  </a:lnTo>
                  <a:lnTo>
                    <a:pt x="1168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>
                <a:latin typeface="+mn-lt"/>
                <a:cs typeface="+mn-cs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3916190" y="3548394"/>
              <a:ext cx="1515126" cy="1518123"/>
            </a:xfrm>
            <a:custGeom>
              <a:avLst/>
              <a:gdLst>
                <a:gd name="T0" fmla="*/ 955 w 955"/>
                <a:gd name="T1" fmla="*/ 478 h 957"/>
                <a:gd name="T2" fmla="*/ 953 w 955"/>
                <a:gd name="T3" fmla="*/ 527 h 957"/>
                <a:gd name="T4" fmla="*/ 945 w 955"/>
                <a:gd name="T5" fmla="*/ 574 h 957"/>
                <a:gd name="T6" fmla="*/ 934 w 955"/>
                <a:gd name="T7" fmla="*/ 621 h 957"/>
                <a:gd name="T8" fmla="*/ 917 w 955"/>
                <a:gd name="T9" fmla="*/ 664 h 957"/>
                <a:gd name="T10" fmla="*/ 899 w 955"/>
                <a:gd name="T11" fmla="*/ 707 h 957"/>
                <a:gd name="T12" fmla="*/ 846 w 955"/>
                <a:gd name="T13" fmla="*/ 782 h 957"/>
                <a:gd name="T14" fmla="*/ 782 w 955"/>
                <a:gd name="T15" fmla="*/ 848 h 957"/>
                <a:gd name="T16" fmla="*/ 705 w 955"/>
                <a:gd name="T17" fmla="*/ 898 h 957"/>
                <a:gd name="T18" fmla="*/ 664 w 955"/>
                <a:gd name="T19" fmla="*/ 919 h 957"/>
                <a:gd name="T20" fmla="*/ 619 w 955"/>
                <a:gd name="T21" fmla="*/ 934 h 957"/>
                <a:gd name="T22" fmla="*/ 574 w 955"/>
                <a:gd name="T23" fmla="*/ 947 h 957"/>
                <a:gd name="T24" fmla="*/ 527 w 955"/>
                <a:gd name="T25" fmla="*/ 955 h 957"/>
                <a:gd name="T26" fmla="*/ 477 w 955"/>
                <a:gd name="T27" fmla="*/ 957 h 957"/>
                <a:gd name="T28" fmla="*/ 452 w 955"/>
                <a:gd name="T29" fmla="*/ 957 h 957"/>
                <a:gd name="T30" fmla="*/ 405 w 955"/>
                <a:gd name="T31" fmla="*/ 951 h 957"/>
                <a:gd name="T32" fmla="*/ 359 w 955"/>
                <a:gd name="T33" fmla="*/ 942 h 957"/>
                <a:gd name="T34" fmla="*/ 314 w 955"/>
                <a:gd name="T35" fmla="*/ 927 h 957"/>
                <a:gd name="T36" fmla="*/ 270 w 955"/>
                <a:gd name="T37" fmla="*/ 910 h 957"/>
                <a:gd name="T38" fmla="*/ 210 w 955"/>
                <a:gd name="T39" fmla="*/ 874 h 957"/>
                <a:gd name="T40" fmla="*/ 139 w 955"/>
                <a:gd name="T41" fmla="*/ 816 h 957"/>
                <a:gd name="T42" fmla="*/ 81 w 955"/>
                <a:gd name="T43" fmla="*/ 747 h 957"/>
                <a:gd name="T44" fmla="*/ 47 w 955"/>
                <a:gd name="T45" fmla="*/ 687 h 957"/>
                <a:gd name="T46" fmla="*/ 29 w 955"/>
                <a:gd name="T47" fmla="*/ 643 h 957"/>
                <a:gd name="T48" fmla="*/ 15 w 955"/>
                <a:gd name="T49" fmla="*/ 598 h 957"/>
                <a:gd name="T50" fmla="*/ 4 w 955"/>
                <a:gd name="T51" fmla="*/ 552 h 957"/>
                <a:gd name="T52" fmla="*/ 0 w 955"/>
                <a:gd name="T53" fmla="*/ 503 h 957"/>
                <a:gd name="T54" fmla="*/ 0 w 955"/>
                <a:gd name="T55" fmla="*/ 478 h 957"/>
                <a:gd name="T56" fmla="*/ 2 w 955"/>
                <a:gd name="T57" fmla="*/ 430 h 957"/>
                <a:gd name="T58" fmla="*/ 10 w 955"/>
                <a:gd name="T59" fmla="*/ 383 h 957"/>
                <a:gd name="T60" fmla="*/ 21 w 955"/>
                <a:gd name="T61" fmla="*/ 336 h 957"/>
                <a:gd name="T62" fmla="*/ 38 w 955"/>
                <a:gd name="T63" fmla="*/ 293 h 957"/>
                <a:gd name="T64" fmla="*/ 57 w 955"/>
                <a:gd name="T65" fmla="*/ 250 h 957"/>
                <a:gd name="T66" fmla="*/ 109 w 955"/>
                <a:gd name="T67" fmla="*/ 175 h 957"/>
                <a:gd name="T68" fmla="*/ 173 w 955"/>
                <a:gd name="T69" fmla="*/ 109 h 957"/>
                <a:gd name="T70" fmla="*/ 250 w 955"/>
                <a:gd name="T71" fmla="*/ 58 h 957"/>
                <a:gd name="T72" fmla="*/ 291 w 955"/>
                <a:gd name="T73" fmla="*/ 38 h 957"/>
                <a:gd name="T74" fmla="*/ 336 w 955"/>
                <a:gd name="T75" fmla="*/ 23 h 957"/>
                <a:gd name="T76" fmla="*/ 381 w 955"/>
                <a:gd name="T77" fmla="*/ 10 h 957"/>
                <a:gd name="T78" fmla="*/ 428 w 955"/>
                <a:gd name="T79" fmla="*/ 2 h 957"/>
                <a:gd name="T80" fmla="*/ 477 w 955"/>
                <a:gd name="T81" fmla="*/ 0 h 957"/>
                <a:gd name="T82" fmla="*/ 503 w 955"/>
                <a:gd name="T83" fmla="*/ 0 h 957"/>
                <a:gd name="T84" fmla="*/ 550 w 955"/>
                <a:gd name="T85" fmla="*/ 6 h 957"/>
                <a:gd name="T86" fmla="*/ 597 w 955"/>
                <a:gd name="T87" fmla="*/ 15 h 957"/>
                <a:gd name="T88" fmla="*/ 642 w 955"/>
                <a:gd name="T89" fmla="*/ 30 h 957"/>
                <a:gd name="T90" fmla="*/ 685 w 955"/>
                <a:gd name="T91" fmla="*/ 47 h 957"/>
                <a:gd name="T92" fmla="*/ 745 w 955"/>
                <a:gd name="T93" fmla="*/ 83 h 957"/>
                <a:gd name="T94" fmla="*/ 816 w 955"/>
                <a:gd name="T95" fmla="*/ 141 h 957"/>
                <a:gd name="T96" fmla="*/ 874 w 955"/>
                <a:gd name="T97" fmla="*/ 210 h 957"/>
                <a:gd name="T98" fmla="*/ 908 w 955"/>
                <a:gd name="T99" fmla="*/ 270 h 957"/>
                <a:gd name="T100" fmla="*/ 927 w 955"/>
                <a:gd name="T101" fmla="*/ 313 h 957"/>
                <a:gd name="T102" fmla="*/ 940 w 955"/>
                <a:gd name="T103" fmla="*/ 358 h 957"/>
                <a:gd name="T104" fmla="*/ 949 w 955"/>
                <a:gd name="T105" fmla="*/ 405 h 957"/>
                <a:gd name="T106" fmla="*/ 955 w 955"/>
                <a:gd name="T107" fmla="*/ 454 h 957"/>
                <a:gd name="T108" fmla="*/ 955 w 955"/>
                <a:gd name="T109" fmla="*/ 478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55" h="957">
                  <a:moveTo>
                    <a:pt x="955" y="478"/>
                  </a:moveTo>
                  <a:lnTo>
                    <a:pt x="955" y="478"/>
                  </a:lnTo>
                  <a:lnTo>
                    <a:pt x="955" y="503"/>
                  </a:lnTo>
                  <a:lnTo>
                    <a:pt x="953" y="527"/>
                  </a:lnTo>
                  <a:lnTo>
                    <a:pt x="949" y="552"/>
                  </a:lnTo>
                  <a:lnTo>
                    <a:pt x="945" y="574"/>
                  </a:lnTo>
                  <a:lnTo>
                    <a:pt x="940" y="598"/>
                  </a:lnTo>
                  <a:lnTo>
                    <a:pt x="934" y="621"/>
                  </a:lnTo>
                  <a:lnTo>
                    <a:pt x="927" y="643"/>
                  </a:lnTo>
                  <a:lnTo>
                    <a:pt x="917" y="664"/>
                  </a:lnTo>
                  <a:lnTo>
                    <a:pt x="908" y="687"/>
                  </a:lnTo>
                  <a:lnTo>
                    <a:pt x="899" y="707"/>
                  </a:lnTo>
                  <a:lnTo>
                    <a:pt x="874" y="747"/>
                  </a:lnTo>
                  <a:lnTo>
                    <a:pt x="846" y="782"/>
                  </a:lnTo>
                  <a:lnTo>
                    <a:pt x="816" y="816"/>
                  </a:lnTo>
                  <a:lnTo>
                    <a:pt x="782" y="848"/>
                  </a:lnTo>
                  <a:lnTo>
                    <a:pt x="745" y="874"/>
                  </a:lnTo>
                  <a:lnTo>
                    <a:pt x="705" y="898"/>
                  </a:lnTo>
                  <a:lnTo>
                    <a:pt x="685" y="910"/>
                  </a:lnTo>
                  <a:lnTo>
                    <a:pt x="664" y="919"/>
                  </a:lnTo>
                  <a:lnTo>
                    <a:pt x="642" y="927"/>
                  </a:lnTo>
                  <a:lnTo>
                    <a:pt x="619" y="934"/>
                  </a:lnTo>
                  <a:lnTo>
                    <a:pt x="597" y="942"/>
                  </a:lnTo>
                  <a:lnTo>
                    <a:pt x="574" y="947"/>
                  </a:lnTo>
                  <a:lnTo>
                    <a:pt x="550" y="951"/>
                  </a:lnTo>
                  <a:lnTo>
                    <a:pt x="527" y="955"/>
                  </a:lnTo>
                  <a:lnTo>
                    <a:pt x="503" y="957"/>
                  </a:lnTo>
                  <a:lnTo>
                    <a:pt x="477" y="957"/>
                  </a:lnTo>
                  <a:lnTo>
                    <a:pt x="477" y="957"/>
                  </a:lnTo>
                  <a:lnTo>
                    <a:pt x="452" y="957"/>
                  </a:lnTo>
                  <a:lnTo>
                    <a:pt x="428" y="955"/>
                  </a:lnTo>
                  <a:lnTo>
                    <a:pt x="405" y="951"/>
                  </a:lnTo>
                  <a:lnTo>
                    <a:pt x="381" y="947"/>
                  </a:lnTo>
                  <a:lnTo>
                    <a:pt x="359" y="942"/>
                  </a:lnTo>
                  <a:lnTo>
                    <a:pt x="336" y="934"/>
                  </a:lnTo>
                  <a:lnTo>
                    <a:pt x="314" y="927"/>
                  </a:lnTo>
                  <a:lnTo>
                    <a:pt x="291" y="919"/>
                  </a:lnTo>
                  <a:lnTo>
                    <a:pt x="270" y="910"/>
                  </a:lnTo>
                  <a:lnTo>
                    <a:pt x="250" y="898"/>
                  </a:lnTo>
                  <a:lnTo>
                    <a:pt x="210" y="874"/>
                  </a:lnTo>
                  <a:lnTo>
                    <a:pt x="173" y="848"/>
                  </a:lnTo>
                  <a:lnTo>
                    <a:pt x="139" y="816"/>
                  </a:lnTo>
                  <a:lnTo>
                    <a:pt x="109" y="782"/>
                  </a:lnTo>
                  <a:lnTo>
                    <a:pt x="81" y="747"/>
                  </a:lnTo>
                  <a:lnTo>
                    <a:pt x="57" y="707"/>
                  </a:lnTo>
                  <a:lnTo>
                    <a:pt x="47" y="687"/>
                  </a:lnTo>
                  <a:lnTo>
                    <a:pt x="38" y="664"/>
                  </a:lnTo>
                  <a:lnTo>
                    <a:pt x="29" y="643"/>
                  </a:lnTo>
                  <a:lnTo>
                    <a:pt x="21" y="621"/>
                  </a:lnTo>
                  <a:lnTo>
                    <a:pt x="15" y="598"/>
                  </a:lnTo>
                  <a:lnTo>
                    <a:pt x="10" y="574"/>
                  </a:lnTo>
                  <a:lnTo>
                    <a:pt x="4" y="552"/>
                  </a:lnTo>
                  <a:lnTo>
                    <a:pt x="2" y="527"/>
                  </a:lnTo>
                  <a:lnTo>
                    <a:pt x="0" y="503"/>
                  </a:lnTo>
                  <a:lnTo>
                    <a:pt x="0" y="478"/>
                  </a:lnTo>
                  <a:lnTo>
                    <a:pt x="0" y="478"/>
                  </a:lnTo>
                  <a:lnTo>
                    <a:pt x="0" y="454"/>
                  </a:lnTo>
                  <a:lnTo>
                    <a:pt x="2" y="430"/>
                  </a:lnTo>
                  <a:lnTo>
                    <a:pt x="4" y="405"/>
                  </a:lnTo>
                  <a:lnTo>
                    <a:pt x="10" y="383"/>
                  </a:lnTo>
                  <a:lnTo>
                    <a:pt x="15" y="358"/>
                  </a:lnTo>
                  <a:lnTo>
                    <a:pt x="21" y="336"/>
                  </a:lnTo>
                  <a:lnTo>
                    <a:pt x="29" y="313"/>
                  </a:lnTo>
                  <a:lnTo>
                    <a:pt x="38" y="293"/>
                  </a:lnTo>
                  <a:lnTo>
                    <a:pt x="47" y="270"/>
                  </a:lnTo>
                  <a:lnTo>
                    <a:pt x="57" y="250"/>
                  </a:lnTo>
                  <a:lnTo>
                    <a:pt x="81" y="210"/>
                  </a:lnTo>
                  <a:lnTo>
                    <a:pt x="109" y="175"/>
                  </a:lnTo>
                  <a:lnTo>
                    <a:pt x="139" y="141"/>
                  </a:lnTo>
                  <a:lnTo>
                    <a:pt x="173" y="109"/>
                  </a:lnTo>
                  <a:lnTo>
                    <a:pt x="210" y="83"/>
                  </a:lnTo>
                  <a:lnTo>
                    <a:pt x="250" y="58"/>
                  </a:lnTo>
                  <a:lnTo>
                    <a:pt x="270" y="47"/>
                  </a:lnTo>
                  <a:lnTo>
                    <a:pt x="291" y="38"/>
                  </a:lnTo>
                  <a:lnTo>
                    <a:pt x="314" y="30"/>
                  </a:lnTo>
                  <a:lnTo>
                    <a:pt x="336" y="23"/>
                  </a:lnTo>
                  <a:lnTo>
                    <a:pt x="359" y="15"/>
                  </a:lnTo>
                  <a:lnTo>
                    <a:pt x="381" y="10"/>
                  </a:lnTo>
                  <a:lnTo>
                    <a:pt x="405" y="6"/>
                  </a:lnTo>
                  <a:lnTo>
                    <a:pt x="428" y="2"/>
                  </a:lnTo>
                  <a:lnTo>
                    <a:pt x="452" y="0"/>
                  </a:lnTo>
                  <a:lnTo>
                    <a:pt x="477" y="0"/>
                  </a:lnTo>
                  <a:lnTo>
                    <a:pt x="477" y="0"/>
                  </a:lnTo>
                  <a:lnTo>
                    <a:pt x="503" y="0"/>
                  </a:lnTo>
                  <a:lnTo>
                    <a:pt x="527" y="2"/>
                  </a:lnTo>
                  <a:lnTo>
                    <a:pt x="550" y="6"/>
                  </a:lnTo>
                  <a:lnTo>
                    <a:pt x="574" y="10"/>
                  </a:lnTo>
                  <a:lnTo>
                    <a:pt x="597" y="15"/>
                  </a:lnTo>
                  <a:lnTo>
                    <a:pt x="619" y="23"/>
                  </a:lnTo>
                  <a:lnTo>
                    <a:pt x="642" y="30"/>
                  </a:lnTo>
                  <a:lnTo>
                    <a:pt x="664" y="38"/>
                  </a:lnTo>
                  <a:lnTo>
                    <a:pt x="685" y="47"/>
                  </a:lnTo>
                  <a:lnTo>
                    <a:pt x="705" y="58"/>
                  </a:lnTo>
                  <a:lnTo>
                    <a:pt x="745" y="83"/>
                  </a:lnTo>
                  <a:lnTo>
                    <a:pt x="782" y="109"/>
                  </a:lnTo>
                  <a:lnTo>
                    <a:pt x="816" y="141"/>
                  </a:lnTo>
                  <a:lnTo>
                    <a:pt x="846" y="175"/>
                  </a:lnTo>
                  <a:lnTo>
                    <a:pt x="874" y="210"/>
                  </a:lnTo>
                  <a:lnTo>
                    <a:pt x="899" y="250"/>
                  </a:lnTo>
                  <a:lnTo>
                    <a:pt x="908" y="270"/>
                  </a:lnTo>
                  <a:lnTo>
                    <a:pt x="917" y="293"/>
                  </a:lnTo>
                  <a:lnTo>
                    <a:pt x="927" y="313"/>
                  </a:lnTo>
                  <a:lnTo>
                    <a:pt x="934" y="336"/>
                  </a:lnTo>
                  <a:lnTo>
                    <a:pt x="940" y="358"/>
                  </a:lnTo>
                  <a:lnTo>
                    <a:pt x="945" y="383"/>
                  </a:lnTo>
                  <a:lnTo>
                    <a:pt x="949" y="405"/>
                  </a:lnTo>
                  <a:lnTo>
                    <a:pt x="953" y="430"/>
                  </a:lnTo>
                  <a:lnTo>
                    <a:pt x="955" y="454"/>
                  </a:lnTo>
                  <a:lnTo>
                    <a:pt x="955" y="478"/>
                  </a:lnTo>
                  <a:lnTo>
                    <a:pt x="955" y="478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Your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Message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Here</a:t>
              </a:r>
              <a:endParaRPr lang="en-GB" sz="1050" dirty="0">
                <a:latin typeface="+mn-lt"/>
                <a:cs typeface="+mn-cs"/>
              </a:endParaRPr>
            </a:p>
          </p:txBody>
        </p:sp>
      </p:grpSp>
      <p:grpSp>
        <p:nvGrpSpPr>
          <p:cNvPr id="3076" name="Group 18"/>
          <p:cNvGrpSpPr>
            <a:grpSpLocks/>
          </p:cNvGrpSpPr>
          <p:nvPr/>
        </p:nvGrpSpPr>
        <p:grpSpPr bwMode="auto">
          <a:xfrm>
            <a:off x="3376613" y="1708150"/>
            <a:ext cx="2163762" cy="1871663"/>
            <a:chOff x="1977478" y="1772816"/>
            <a:chExt cx="5330826" cy="4613276"/>
          </a:xfrm>
        </p:grpSpPr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5055511" y="1772816"/>
              <a:ext cx="2252793" cy="2304682"/>
            </a:xfrm>
            <a:custGeom>
              <a:avLst/>
              <a:gdLst>
                <a:gd name="T0" fmla="*/ 137 w 709"/>
                <a:gd name="T1" fmla="*/ 726 h 726"/>
                <a:gd name="T2" fmla="*/ 709 w 709"/>
                <a:gd name="T3" fmla="*/ 726 h 726"/>
                <a:gd name="T4" fmla="*/ 289 w 709"/>
                <a:gd name="T5" fmla="*/ 0 h 726"/>
                <a:gd name="T6" fmla="*/ 286 w 709"/>
                <a:gd name="T7" fmla="*/ 0 h 726"/>
                <a:gd name="T8" fmla="*/ 0 w 709"/>
                <a:gd name="T9" fmla="*/ 494 h 726"/>
                <a:gd name="T10" fmla="*/ 0 w 709"/>
                <a:gd name="T11" fmla="*/ 494 h 726"/>
                <a:gd name="T12" fmla="*/ 15 w 709"/>
                <a:gd name="T13" fmla="*/ 502 h 726"/>
                <a:gd name="T14" fmla="*/ 30 w 709"/>
                <a:gd name="T15" fmla="*/ 513 h 726"/>
                <a:gd name="T16" fmla="*/ 43 w 709"/>
                <a:gd name="T17" fmla="*/ 523 h 726"/>
                <a:gd name="T18" fmla="*/ 56 w 709"/>
                <a:gd name="T19" fmla="*/ 536 h 726"/>
                <a:gd name="T20" fmla="*/ 68 w 709"/>
                <a:gd name="T21" fmla="*/ 547 h 726"/>
                <a:gd name="T22" fmla="*/ 79 w 709"/>
                <a:gd name="T23" fmla="*/ 561 h 726"/>
                <a:gd name="T24" fmla="*/ 90 w 709"/>
                <a:gd name="T25" fmla="*/ 574 h 726"/>
                <a:gd name="T26" fmla="*/ 99 w 709"/>
                <a:gd name="T27" fmla="*/ 589 h 726"/>
                <a:gd name="T28" fmla="*/ 107 w 709"/>
                <a:gd name="T29" fmla="*/ 605 h 726"/>
                <a:gd name="T30" fmla="*/ 115 w 709"/>
                <a:gd name="T31" fmla="*/ 621 h 726"/>
                <a:gd name="T32" fmla="*/ 121 w 709"/>
                <a:gd name="T33" fmla="*/ 637 h 726"/>
                <a:gd name="T34" fmla="*/ 127 w 709"/>
                <a:gd name="T35" fmla="*/ 654 h 726"/>
                <a:gd name="T36" fmla="*/ 132 w 709"/>
                <a:gd name="T37" fmla="*/ 672 h 726"/>
                <a:gd name="T38" fmla="*/ 135 w 709"/>
                <a:gd name="T39" fmla="*/ 690 h 726"/>
                <a:gd name="T40" fmla="*/ 136 w 709"/>
                <a:gd name="T41" fmla="*/ 708 h 726"/>
                <a:gd name="T42" fmla="*/ 137 w 709"/>
                <a:gd name="T43" fmla="*/ 726 h 726"/>
                <a:gd name="T44" fmla="*/ 137 w 709"/>
                <a:gd name="T45" fmla="*/ 72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09" h="726">
                  <a:moveTo>
                    <a:pt x="137" y="726"/>
                  </a:moveTo>
                  <a:lnTo>
                    <a:pt x="709" y="726"/>
                  </a:lnTo>
                  <a:lnTo>
                    <a:pt x="289" y="0"/>
                  </a:lnTo>
                  <a:lnTo>
                    <a:pt x="286" y="0"/>
                  </a:lnTo>
                  <a:lnTo>
                    <a:pt x="0" y="494"/>
                  </a:lnTo>
                  <a:lnTo>
                    <a:pt x="0" y="494"/>
                  </a:lnTo>
                  <a:lnTo>
                    <a:pt x="15" y="502"/>
                  </a:lnTo>
                  <a:lnTo>
                    <a:pt x="30" y="513"/>
                  </a:lnTo>
                  <a:lnTo>
                    <a:pt x="43" y="523"/>
                  </a:lnTo>
                  <a:lnTo>
                    <a:pt x="56" y="536"/>
                  </a:lnTo>
                  <a:lnTo>
                    <a:pt x="68" y="547"/>
                  </a:lnTo>
                  <a:lnTo>
                    <a:pt x="79" y="561"/>
                  </a:lnTo>
                  <a:lnTo>
                    <a:pt x="90" y="574"/>
                  </a:lnTo>
                  <a:lnTo>
                    <a:pt x="99" y="589"/>
                  </a:lnTo>
                  <a:lnTo>
                    <a:pt x="107" y="605"/>
                  </a:lnTo>
                  <a:lnTo>
                    <a:pt x="115" y="621"/>
                  </a:lnTo>
                  <a:lnTo>
                    <a:pt x="121" y="637"/>
                  </a:lnTo>
                  <a:lnTo>
                    <a:pt x="127" y="654"/>
                  </a:lnTo>
                  <a:lnTo>
                    <a:pt x="132" y="672"/>
                  </a:lnTo>
                  <a:lnTo>
                    <a:pt x="135" y="690"/>
                  </a:lnTo>
                  <a:lnTo>
                    <a:pt x="136" y="708"/>
                  </a:lnTo>
                  <a:lnTo>
                    <a:pt x="137" y="726"/>
                  </a:lnTo>
                  <a:lnTo>
                    <a:pt x="137" y="72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>
                <a:latin typeface="+mn-lt"/>
                <a:cs typeface="+mn-cs"/>
              </a:endParaRPr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1977478" y="1780642"/>
              <a:ext cx="2233236" cy="2296856"/>
            </a:xfrm>
            <a:custGeom>
              <a:avLst/>
              <a:gdLst>
                <a:gd name="T0" fmla="*/ 703 w 703"/>
                <a:gd name="T1" fmla="*/ 494 h 723"/>
                <a:gd name="T2" fmla="*/ 418 w 703"/>
                <a:gd name="T3" fmla="*/ 0 h 723"/>
                <a:gd name="T4" fmla="*/ 0 w 703"/>
                <a:gd name="T5" fmla="*/ 723 h 723"/>
                <a:gd name="T6" fmla="*/ 572 w 703"/>
                <a:gd name="T7" fmla="*/ 723 h 723"/>
                <a:gd name="T8" fmla="*/ 572 w 703"/>
                <a:gd name="T9" fmla="*/ 723 h 723"/>
                <a:gd name="T10" fmla="*/ 573 w 703"/>
                <a:gd name="T11" fmla="*/ 706 h 723"/>
                <a:gd name="T12" fmla="*/ 574 w 703"/>
                <a:gd name="T13" fmla="*/ 688 h 723"/>
                <a:gd name="T14" fmla="*/ 577 w 703"/>
                <a:gd name="T15" fmla="*/ 670 h 723"/>
                <a:gd name="T16" fmla="*/ 581 w 703"/>
                <a:gd name="T17" fmla="*/ 653 h 723"/>
                <a:gd name="T18" fmla="*/ 587 w 703"/>
                <a:gd name="T19" fmla="*/ 636 h 723"/>
                <a:gd name="T20" fmla="*/ 593 w 703"/>
                <a:gd name="T21" fmla="*/ 620 h 723"/>
                <a:gd name="T22" fmla="*/ 600 w 703"/>
                <a:gd name="T23" fmla="*/ 605 h 723"/>
                <a:gd name="T24" fmla="*/ 608 w 703"/>
                <a:gd name="T25" fmla="*/ 589 h 723"/>
                <a:gd name="T26" fmla="*/ 617 w 703"/>
                <a:gd name="T27" fmla="*/ 575 h 723"/>
                <a:gd name="T28" fmla="*/ 627 w 703"/>
                <a:gd name="T29" fmla="*/ 561 h 723"/>
                <a:gd name="T30" fmla="*/ 638 w 703"/>
                <a:gd name="T31" fmla="*/ 548 h 723"/>
                <a:gd name="T32" fmla="*/ 649 w 703"/>
                <a:gd name="T33" fmla="*/ 536 h 723"/>
                <a:gd name="T34" fmla="*/ 662 w 703"/>
                <a:gd name="T35" fmla="*/ 524 h 723"/>
                <a:gd name="T36" fmla="*/ 675 w 703"/>
                <a:gd name="T37" fmla="*/ 513 h 723"/>
                <a:gd name="T38" fmla="*/ 688 w 703"/>
                <a:gd name="T39" fmla="*/ 503 h 723"/>
                <a:gd name="T40" fmla="*/ 703 w 703"/>
                <a:gd name="T41" fmla="*/ 494 h 723"/>
                <a:gd name="T42" fmla="*/ 703 w 703"/>
                <a:gd name="T43" fmla="*/ 494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3" h="723">
                  <a:moveTo>
                    <a:pt x="703" y="494"/>
                  </a:moveTo>
                  <a:lnTo>
                    <a:pt x="418" y="0"/>
                  </a:lnTo>
                  <a:lnTo>
                    <a:pt x="0" y="723"/>
                  </a:lnTo>
                  <a:lnTo>
                    <a:pt x="572" y="723"/>
                  </a:lnTo>
                  <a:lnTo>
                    <a:pt x="572" y="723"/>
                  </a:lnTo>
                  <a:lnTo>
                    <a:pt x="573" y="706"/>
                  </a:lnTo>
                  <a:lnTo>
                    <a:pt x="574" y="688"/>
                  </a:lnTo>
                  <a:lnTo>
                    <a:pt x="577" y="670"/>
                  </a:lnTo>
                  <a:lnTo>
                    <a:pt x="581" y="653"/>
                  </a:lnTo>
                  <a:lnTo>
                    <a:pt x="587" y="636"/>
                  </a:lnTo>
                  <a:lnTo>
                    <a:pt x="593" y="620"/>
                  </a:lnTo>
                  <a:lnTo>
                    <a:pt x="600" y="605"/>
                  </a:lnTo>
                  <a:lnTo>
                    <a:pt x="608" y="589"/>
                  </a:lnTo>
                  <a:lnTo>
                    <a:pt x="617" y="575"/>
                  </a:lnTo>
                  <a:lnTo>
                    <a:pt x="627" y="561"/>
                  </a:lnTo>
                  <a:lnTo>
                    <a:pt x="638" y="548"/>
                  </a:lnTo>
                  <a:lnTo>
                    <a:pt x="649" y="536"/>
                  </a:lnTo>
                  <a:lnTo>
                    <a:pt x="662" y="524"/>
                  </a:lnTo>
                  <a:lnTo>
                    <a:pt x="675" y="513"/>
                  </a:lnTo>
                  <a:lnTo>
                    <a:pt x="688" y="503"/>
                  </a:lnTo>
                  <a:lnTo>
                    <a:pt x="703" y="494"/>
                  </a:lnTo>
                  <a:lnTo>
                    <a:pt x="703" y="49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>
                <a:latin typeface="+mn-lt"/>
                <a:cs typeface="+mn-cs"/>
              </a:endParaRPr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303339" y="1772816"/>
              <a:ext cx="2663459" cy="1576888"/>
            </a:xfrm>
            <a:custGeom>
              <a:avLst/>
              <a:gdLst>
                <a:gd name="T0" fmla="*/ 421 w 838"/>
                <a:gd name="T1" fmla="*/ 459 h 497"/>
                <a:gd name="T2" fmla="*/ 421 w 838"/>
                <a:gd name="T3" fmla="*/ 459 h 497"/>
                <a:gd name="T4" fmla="*/ 439 w 838"/>
                <a:gd name="T5" fmla="*/ 460 h 497"/>
                <a:gd name="T6" fmla="*/ 456 w 838"/>
                <a:gd name="T7" fmla="*/ 461 h 497"/>
                <a:gd name="T8" fmla="*/ 474 w 838"/>
                <a:gd name="T9" fmla="*/ 464 h 497"/>
                <a:gd name="T10" fmla="*/ 491 w 838"/>
                <a:gd name="T11" fmla="*/ 468 h 497"/>
                <a:gd name="T12" fmla="*/ 506 w 838"/>
                <a:gd name="T13" fmla="*/ 473 h 497"/>
                <a:gd name="T14" fmla="*/ 522 w 838"/>
                <a:gd name="T15" fmla="*/ 479 h 497"/>
                <a:gd name="T16" fmla="*/ 538 w 838"/>
                <a:gd name="T17" fmla="*/ 485 h 497"/>
                <a:gd name="T18" fmla="*/ 552 w 838"/>
                <a:gd name="T19" fmla="*/ 494 h 497"/>
                <a:gd name="T20" fmla="*/ 838 w 838"/>
                <a:gd name="T21" fmla="*/ 0 h 497"/>
                <a:gd name="T22" fmla="*/ 2 w 838"/>
                <a:gd name="T23" fmla="*/ 0 h 497"/>
                <a:gd name="T24" fmla="*/ 0 w 838"/>
                <a:gd name="T25" fmla="*/ 3 h 497"/>
                <a:gd name="T26" fmla="*/ 285 w 838"/>
                <a:gd name="T27" fmla="*/ 497 h 497"/>
                <a:gd name="T28" fmla="*/ 285 w 838"/>
                <a:gd name="T29" fmla="*/ 497 h 497"/>
                <a:gd name="T30" fmla="*/ 300 w 838"/>
                <a:gd name="T31" fmla="*/ 488 h 497"/>
                <a:gd name="T32" fmla="*/ 316 w 838"/>
                <a:gd name="T33" fmla="*/ 481 h 497"/>
                <a:gd name="T34" fmla="*/ 332 w 838"/>
                <a:gd name="T35" fmla="*/ 475 h 497"/>
                <a:gd name="T36" fmla="*/ 349 w 838"/>
                <a:gd name="T37" fmla="*/ 468 h 497"/>
                <a:gd name="T38" fmla="*/ 367 w 838"/>
                <a:gd name="T39" fmla="*/ 464 h 497"/>
                <a:gd name="T40" fmla="*/ 385 w 838"/>
                <a:gd name="T41" fmla="*/ 461 h 497"/>
                <a:gd name="T42" fmla="*/ 402 w 838"/>
                <a:gd name="T43" fmla="*/ 460 h 497"/>
                <a:gd name="T44" fmla="*/ 421 w 838"/>
                <a:gd name="T45" fmla="*/ 459 h 497"/>
                <a:gd name="T46" fmla="*/ 421 w 838"/>
                <a:gd name="T47" fmla="*/ 459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38" h="497">
                  <a:moveTo>
                    <a:pt x="421" y="459"/>
                  </a:moveTo>
                  <a:lnTo>
                    <a:pt x="421" y="459"/>
                  </a:lnTo>
                  <a:lnTo>
                    <a:pt x="439" y="460"/>
                  </a:lnTo>
                  <a:lnTo>
                    <a:pt x="456" y="461"/>
                  </a:lnTo>
                  <a:lnTo>
                    <a:pt x="474" y="464"/>
                  </a:lnTo>
                  <a:lnTo>
                    <a:pt x="491" y="468"/>
                  </a:lnTo>
                  <a:lnTo>
                    <a:pt x="506" y="473"/>
                  </a:lnTo>
                  <a:lnTo>
                    <a:pt x="522" y="479"/>
                  </a:lnTo>
                  <a:lnTo>
                    <a:pt x="538" y="485"/>
                  </a:lnTo>
                  <a:lnTo>
                    <a:pt x="552" y="494"/>
                  </a:lnTo>
                  <a:lnTo>
                    <a:pt x="838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285" y="497"/>
                  </a:lnTo>
                  <a:lnTo>
                    <a:pt x="285" y="497"/>
                  </a:lnTo>
                  <a:lnTo>
                    <a:pt x="300" y="488"/>
                  </a:lnTo>
                  <a:lnTo>
                    <a:pt x="316" y="481"/>
                  </a:lnTo>
                  <a:lnTo>
                    <a:pt x="332" y="475"/>
                  </a:lnTo>
                  <a:lnTo>
                    <a:pt x="349" y="468"/>
                  </a:lnTo>
                  <a:lnTo>
                    <a:pt x="367" y="464"/>
                  </a:lnTo>
                  <a:lnTo>
                    <a:pt x="385" y="461"/>
                  </a:lnTo>
                  <a:lnTo>
                    <a:pt x="402" y="460"/>
                  </a:lnTo>
                  <a:lnTo>
                    <a:pt x="421" y="459"/>
                  </a:lnTo>
                  <a:lnTo>
                    <a:pt x="421" y="459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>
                <a:latin typeface="+mn-lt"/>
                <a:cs typeface="+mn-cs"/>
              </a:endParaRPr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1977478" y="4077498"/>
              <a:ext cx="2233236" cy="2300768"/>
            </a:xfrm>
            <a:custGeom>
              <a:avLst/>
              <a:gdLst>
                <a:gd name="T0" fmla="*/ 572 w 703"/>
                <a:gd name="T1" fmla="*/ 0 h 724"/>
                <a:gd name="T2" fmla="*/ 0 w 703"/>
                <a:gd name="T3" fmla="*/ 0 h 724"/>
                <a:gd name="T4" fmla="*/ 418 w 703"/>
                <a:gd name="T5" fmla="*/ 724 h 724"/>
                <a:gd name="T6" fmla="*/ 703 w 703"/>
                <a:gd name="T7" fmla="*/ 230 h 724"/>
                <a:gd name="T8" fmla="*/ 703 w 703"/>
                <a:gd name="T9" fmla="*/ 230 h 724"/>
                <a:gd name="T10" fmla="*/ 688 w 703"/>
                <a:gd name="T11" fmla="*/ 222 h 724"/>
                <a:gd name="T12" fmla="*/ 675 w 703"/>
                <a:gd name="T13" fmla="*/ 211 h 724"/>
                <a:gd name="T14" fmla="*/ 662 w 703"/>
                <a:gd name="T15" fmla="*/ 201 h 724"/>
                <a:gd name="T16" fmla="*/ 649 w 703"/>
                <a:gd name="T17" fmla="*/ 188 h 724"/>
                <a:gd name="T18" fmla="*/ 638 w 703"/>
                <a:gd name="T19" fmla="*/ 177 h 724"/>
                <a:gd name="T20" fmla="*/ 627 w 703"/>
                <a:gd name="T21" fmla="*/ 163 h 724"/>
                <a:gd name="T22" fmla="*/ 617 w 703"/>
                <a:gd name="T23" fmla="*/ 149 h 724"/>
                <a:gd name="T24" fmla="*/ 608 w 703"/>
                <a:gd name="T25" fmla="*/ 135 h 724"/>
                <a:gd name="T26" fmla="*/ 600 w 703"/>
                <a:gd name="T27" fmla="*/ 120 h 724"/>
                <a:gd name="T28" fmla="*/ 593 w 703"/>
                <a:gd name="T29" fmla="*/ 104 h 724"/>
                <a:gd name="T30" fmla="*/ 587 w 703"/>
                <a:gd name="T31" fmla="*/ 88 h 724"/>
                <a:gd name="T32" fmla="*/ 581 w 703"/>
                <a:gd name="T33" fmla="*/ 71 h 724"/>
                <a:gd name="T34" fmla="*/ 577 w 703"/>
                <a:gd name="T35" fmla="*/ 54 h 724"/>
                <a:gd name="T36" fmla="*/ 574 w 703"/>
                <a:gd name="T37" fmla="*/ 36 h 724"/>
                <a:gd name="T38" fmla="*/ 573 w 703"/>
                <a:gd name="T39" fmla="*/ 18 h 724"/>
                <a:gd name="T40" fmla="*/ 572 w 703"/>
                <a:gd name="T41" fmla="*/ 0 h 724"/>
                <a:gd name="T42" fmla="*/ 572 w 703"/>
                <a:gd name="T43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3" h="724">
                  <a:moveTo>
                    <a:pt x="572" y="0"/>
                  </a:moveTo>
                  <a:lnTo>
                    <a:pt x="0" y="0"/>
                  </a:lnTo>
                  <a:lnTo>
                    <a:pt x="418" y="724"/>
                  </a:lnTo>
                  <a:lnTo>
                    <a:pt x="703" y="230"/>
                  </a:lnTo>
                  <a:lnTo>
                    <a:pt x="703" y="230"/>
                  </a:lnTo>
                  <a:lnTo>
                    <a:pt x="688" y="222"/>
                  </a:lnTo>
                  <a:lnTo>
                    <a:pt x="675" y="211"/>
                  </a:lnTo>
                  <a:lnTo>
                    <a:pt x="662" y="201"/>
                  </a:lnTo>
                  <a:lnTo>
                    <a:pt x="649" y="188"/>
                  </a:lnTo>
                  <a:lnTo>
                    <a:pt x="638" y="177"/>
                  </a:lnTo>
                  <a:lnTo>
                    <a:pt x="627" y="163"/>
                  </a:lnTo>
                  <a:lnTo>
                    <a:pt x="617" y="149"/>
                  </a:lnTo>
                  <a:lnTo>
                    <a:pt x="608" y="135"/>
                  </a:lnTo>
                  <a:lnTo>
                    <a:pt x="600" y="120"/>
                  </a:lnTo>
                  <a:lnTo>
                    <a:pt x="593" y="104"/>
                  </a:lnTo>
                  <a:lnTo>
                    <a:pt x="587" y="88"/>
                  </a:lnTo>
                  <a:lnTo>
                    <a:pt x="581" y="71"/>
                  </a:lnTo>
                  <a:lnTo>
                    <a:pt x="577" y="54"/>
                  </a:lnTo>
                  <a:lnTo>
                    <a:pt x="574" y="36"/>
                  </a:lnTo>
                  <a:lnTo>
                    <a:pt x="573" y="18"/>
                  </a:lnTo>
                  <a:lnTo>
                    <a:pt x="572" y="0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00">
                <a:latin typeface="+mn-lt"/>
                <a:cs typeface="+mn-cs"/>
              </a:endParaRPr>
            </a:p>
          </p:txBody>
        </p:sp>
        <p:sp>
          <p:nvSpPr>
            <p:cNvPr id="3122" name="Freeform 11"/>
            <p:cNvSpPr>
              <a:spLocks/>
            </p:cNvSpPr>
            <p:nvPr/>
          </p:nvSpPr>
          <p:spPr bwMode="auto">
            <a:xfrm>
              <a:off x="3304628" y="4808116"/>
              <a:ext cx="2657476" cy="1577976"/>
            </a:xfrm>
            <a:custGeom>
              <a:avLst/>
              <a:gdLst>
                <a:gd name="T0" fmla="*/ 2147483646 w 837"/>
                <a:gd name="T1" fmla="*/ 383063993 h 497"/>
                <a:gd name="T2" fmla="*/ 2147483646 w 837"/>
                <a:gd name="T3" fmla="*/ 383063993 h 497"/>
                <a:gd name="T4" fmla="*/ 2147483646 w 837"/>
                <a:gd name="T5" fmla="*/ 372983361 h 497"/>
                <a:gd name="T6" fmla="*/ 2147483646 w 837"/>
                <a:gd name="T7" fmla="*/ 362902730 h 497"/>
                <a:gd name="T8" fmla="*/ 2147483646 w 837"/>
                <a:gd name="T9" fmla="*/ 332660836 h 497"/>
                <a:gd name="T10" fmla="*/ 2147483646 w 837"/>
                <a:gd name="T11" fmla="*/ 282257679 h 497"/>
                <a:gd name="T12" fmla="*/ 2147483646 w 837"/>
                <a:gd name="T13" fmla="*/ 221773891 h 497"/>
                <a:gd name="T14" fmla="*/ 2147483646 w 837"/>
                <a:gd name="T15" fmla="*/ 161290102 h 497"/>
                <a:gd name="T16" fmla="*/ 2147483646 w 837"/>
                <a:gd name="T17" fmla="*/ 90725682 h 497"/>
                <a:gd name="T18" fmla="*/ 2147483646 w 837"/>
                <a:gd name="T19" fmla="*/ 0 h 497"/>
                <a:gd name="T20" fmla="*/ 0 w 837"/>
                <a:gd name="T21" fmla="*/ 2147483646 h 497"/>
                <a:gd name="T22" fmla="*/ 20161258 w 837"/>
                <a:gd name="T23" fmla="*/ 2147483646 h 497"/>
                <a:gd name="T24" fmla="*/ 2147483646 w 837"/>
                <a:gd name="T25" fmla="*/ 2147483646 h 497"/>
                <a:gd name="T26" fmla="*/ 2147483646 w 837"/>
                <a:gd name="T27" fmla="*/ 30241894 h 497"/>
                <a:gd name="T28" fmla="*/ 2147483646 w 837"/>
                <a:gd name="T29" fmla="*/ 30241894 h 497"/>
                <a:gd name="T30" fmla="*/ 2147483646 w 837"/>
                <a:gd name="T31" fmla="*/ 120967577 h 497"/>
                <a:gd name="T32" fmla="*/ 2147483646 w 837"/>
                <a:gd name="T33" fmla="*/ 181451365 h 497"/>
                <a:gd name="T34" fmla="*/ 2147483646 w 837"/>
                <a:gd name="T35" fmla="*/ 241935153 h 497"/>
                <a:gd name="T36" fmla="*/ 2147483646 w 837"/>
                <a:gd name="T37" fmla="*/ 282257679 h 497"/>
                <a:gd name="T38" fmla="*/ 2147483646 w 837"/>
                <a:gd name="T39" fmla="*/ 332660836 h 497"/>
                <a:gd name="T40" fmla="*/ 2147483646 w 837"/>
                <a:gd name="T41" fmla="*/ 362902730 h 497"/>
                <a:gd name="T42" fmla="*/ 2147483646 w 837"/>
                <a:gd name="T43" fmla="*/ 372983361 h 497"/>
                <a:gd name="T44" fmla="*/ 2147483646 w 837"/>
                <a:gd name="T45" fmla="*/ 383063993 h 497"/>
                <a:gd name="T46" fmla="*/ 2147483646 w 837"/>
                <a:gd name="T47" fmla="*/ 383063993 h 49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37" h="497">
                  <a:moveTo>
                    <a:pt x="421" y="38"/>
                  </a:moveTo>
                  <a:lnTo>
                    <a:pt x="421" y="38"/>
                  </a:lnTo>
                  <a:lnTo>
                    <a:pt x="402" y="37"/>
                  </a:lnTo>
                  <a:lnTo>
                    <a:pt x="385" y="36"/>
                  </a:lnTo>
                  <a:lnTo>
                    <a:pt x="367" y="33"/>
                  </a:lnTo>
                  <a:lnTo>
                    <a:pt x="349" y="28"/>
                  </a:lnTo>
                  <a:lnTo>
                    <a:pt x="332" y="22"/>
                  </a:lnTo>
                  <a:lnTo>
                    <a:pt x="316" y="16"/>
                  </a:lnTo>
                  <a:lnTo>
                    <a:pt x="301" y="9"/>
                  </a:lnTo>
                  <a:lnTo>
                    <a:pt x="285" y="0"/>
                  </a:lnTo>
                  <a:lnTo>
                    <a:pt x="0" y="494"/>
                  </a:lnTo>
                  <a:lnTo>
                    <a:pt x="2" y="497"/>
                  </a:lnTo>
                  <a:lnTo>
                    <a:pt x="837" y="497"/>
                  </a:lnTo>
                  <a:lnTo>
                    <a:pt x="552" y="3"/>
                  </a:lnTo>
                  <a:lnTo>
                    <a:pt x="538" y="12"/>
                  </a:lnTo>
                  <a:lnTo>
                    <a:pt x="522" y="18"/>
                  </a:lnTo>
                  <a:lnTo>
                    <a:pt x="506" y="24"/>
                  </a:lnTo>
                  <a:lnTo>
                    <a:pt x="490" y="28"/>
                  </a:lnTo>
                  <a:lnTo>
                    <a:pt x="474" y="33"/>
                  </a:lnTo>
                  <a:lnTo>
                    <a:pt x="456" y="36"/>
                  </a:lnTo>
                  <a:lnTo>
                    <a:pt x="439" y="37"/>
                  </a:lnTo>
                  <a:lnTo>
                    <a:pt x="421" y="38"/>
                  </a:lnTo>
                  <a:close/>
                </a:path>
              </a:pathLst>
            </a:custGeom>
            <a:solidFill>
              <a:srgbClr val="467AB8"/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3123" name="Freeform 12"/>
            <p:cNvSpPr>
              <a:spLocks/>
            </p:cNvSpPr>
            <p:nvPr/>
          </p:nvSpPr>
          <p:spPr bwMode="auto">
            <a:xfrm>
              <a:off x="5057228" y="4077866"/>
              <a:ext cx="2251076" cy="2308226"/>
            </a:xfrm>
            <a:custGeom>
              <a:avLst/>
              <a:gdLst>
                <a:gd name="T0" fmla="*/ 2147483646 w 709"/>
                <a:gd name="T1" fmla="*/ 0 h 727"/>
                <a:gd name="T2" fmla="*/ 1381046239 w 709"/>
                <a:gd name="T3" fmla="*/ 0 h 727"/>
                <a:gd name="T4" fmla="*/ 1381046239 w 709"/>
                <a:gd name="T5" fmla="*/ 0 h 727"/>
                <a:gd name="T6" fmla="*/ 1370965609 w 709"/>
                <a:gd name="T7" fmla="*/ 191531958 h 727"/>
                <a:gd name="T8" fmla="*/ 1360884980 w 709"/>
                <a:gd name="T9" fmla="*/ 372983287 h 727"/>
                <a:gd name="T10" fmla="*/ 1330643091 w 709"/>
                <a:gd name="T11" fmla="*/ 554434615 h 727"/>
                <a:gd name="T12" fmla="*/ 1280239944 w 709"/>
                <a:gd name="T13" fmla="*/ 735885944 h 727"/>
                <a:gd name="T14" fmla="*/ 1219756167 w 709"/>
                <a:gd name="T15" fmla="*/ 907256643 h 727"/>
                <a:gd name="T16" fmla="*/ 1159272390 w 709"/>
                <a:gd name="T17" fmla="*/ 1068546713 h 727"/>
                <a:gd name="T18" fmla="*/ 1078627354 w 709"/>
                <a:gd name="T19" fmla="*/ 1229836783 h 727"/>
                <a:gd name="T20" fmla="*/ 997982318 w 709"/>
                <a:gd name="T21" fmla="*/ 1391126853 h 727"/>
                <a:gd name="T22" fmla="*/ 907256653 w 709"/>
                <a:gd name="T23" fmla="*/ 1542336293 h 727"/>
                <a:gd name="T24" fmla="*/ 796369729 w 709"/>
                <a:gd name="T25" fmla="*/ 1673384475 h 727"/>
                <a:gd name="T26" fmla="*/ 685482805 w 709"/>
                <a:gd name="T27" fmla="*/ 1814513286 h 727"/>
                <a:gd name="T28" fmla="*/ 564515251 w 709"/>
                <a:gd name="T29" fmla="*/ 1935480839 h 727"/>
                <a:gd name="T30" fmla="*/ 433467068 w 709"/>
                <a:gd name="T31" fmla="*/ 2056448391 h 727"/>
                <a:gd name="T32" fmla="*/ 302418884 w 709"/>
                <a:gd name="T33" fmla="*/ 2147483646 h 727"/>
                <a:gd name="T34" fmla="*/ 151209442 w 709"/>
                <a:gd name="T35" fmla="*/ 2147483646 h 727"/>
                <a:gd name="T36" fmla="*/ 0 w 709"/>
                <a:gd name="T37" fmla="*/ 2147483646 h 727"/>
                <a:gd name="T38" fmla="*/ 2147483646 w 709"/>
                <a:gd name="T39" fmla="*/ 2147483646 h 727"/>
                <a:gd name="T40" fmla="*/ 2147483646 w 709"/>
                <a:gd name="T41" fmla="*/ 2147483646 h 727"/>
                <a:gd name="T42" fmla="*/ 2147483646 w 709"/>
                <a:gd name="T43" fmla="*/ 0 h 7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09" h="727">
                  <a:moveTo>
                    <a:pt x="709" y="0"/>
                  </a:moveTo>
                  <a:lnTo>
                    <a:pt x="137" y="0"/>
                  </a:lnTo>
                  <a:lnTo>
                    <a:pt x="136" y="19"/>
                  </a:lnTo>
                  <a:lnTo>
                    <a:pt x="135" y="37"/>
                  </a:lnTo>
                  <a:lnTo>
                    <a:pt x="132" y="55"/>
                  </a:lnTo>
                  <a:lnTo>
                    <a:pt x="127" y="73"/>
                  </a:lnTo>
                  <a:lnTo>
                    <a:pt x="121" y="90"/>
                  </a:lnTo>
                  <a:lnTo>
                    <a:pt x="115" y="106"/>
                  </a:lnTo>
                  <a:lnTo>
                    <a:pt x="107" y="122"/>
                  </a:lnTo>
                  <a:lnTo>
                    <a:pt x="99" y="138"/>
                  </a:lnTo>
                  <a:lnTo>
                    <a:pt x="90" y="153"/>
                  </a:lnTo>
                  <a:lnTo>
                    <a:pt x="79" y="166"/>
                  </a:lnTo>
                  <a:lnTo>
                    <a:pt x="68" y="180"/>
                  </a:lnTo>
                  <a:lnTo>
                    <a:pt x="56" y="192"/>
                  </a:lnTo>
                  <a:lnTo>
                    <a:pt x="43" y="204"/>
                  </a:lnTo>
                  <a:lnTo>
                    <a:pt x="30" y="214"/>
                  </a:lnTo>
                  <a:lnTo>
                    <a:pt x="15" y="225"/>
                  </a:lnTo>
                  <a:lnTo>
                    <a:pt x="0" y="233"/>
                  </a:lnTo>
                  <a:lnTo>
                    <a:pt x="285" y="727"/>
                  </a:lnTo>
                  <a:lnTo>
                    <a:pt x="289" y="727"/>
                  </a:lnTo>
                  <a:lnTo>
                    <a:pt x="709" y="0"/>
                  </a:lnTo>
                  <a:close/>
                </a:path>
              </a:pathLst>
            </a:custGeom>
            <a:solidFill>
              <a:srgbClr val="5887C0"/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3124" name="Freeform 13"/>
            <p:cNvSpPr>
              <a:spLocks/>
            </p:cNvSpPr>
            <p:nvPr/>
          </p:nvSpPr>
          <p:spPr bwMode="auto">
            <a:xfrm>
              <a:off x="4628602" y="4077866"/>
              <a:ext cx="3176" cy="0"/>
            </a:xfrm>
            <a:custGeom>
              <a:avLst/>
              <a:gdLst>
                <a:gd name="T0" fmla="*/ 0 w 1"/>
                <a:gd name="T1" fmla="*/ 10086976 w 1"/>
                <a:gd name="T2" fmla="*/ 0 w 1"/>
                <a:gd name="T3" fmla="*/ 0 w 1"/>
                <a:gd name="T4" fmla="*/ 0 60000 65536"/>
                <a:gd name="T5" fmla="*/ 0 60000 65536"/>
                <a:gd name="T6" fmla="*/ 0 60000 65536"/>
                <a:gd name="T7" fmla="*/ 0 60000 65536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F8F8"/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3125" name="Freeform 14"/>
            <p:cNvSpPr>
              <a:spLocks/>
            </p:cNvSpPr>
            <p:nvPr/>
          </p:nvSpPr>
          <p:spPr bwMode="auto">
            <a:xfrm>
              <a:off x="3785640" y="3230140"/>
              <a:ext cx="1698626" cy="1698626"/>
            </a:xfrm>
            <a:custGeom>
              <a:avLst/>
              <a:gdLst>
                <a:gd name="T0" fmla="*/ 2147483646 w 535"/>
                <a:gd name="T1" fmla="*/ 2147483646 h 535"/>
                <a:gd name="T2" fmla="*/ 2147483646 w 535"/>
                <a:gd name="T3" fmla="*/ 2147483646 h 535"/>
                <a:gd name="T4" fmla="*/ 2147483646 w 535"/>
                <a:gd name="T5" fmla="*/ 2147483646 h 535"/>
                <a:gd name="T6" fmla="*/ 2147483646 w 535"/>
                <a:gd name="T7" fmla="*/ 2147483646 h 535"/>
                <a:gd name="T8" fmla="*/ 2147483646 w 535"/>
                <a:gd name="T9" fmla="*/ 2147483646 h 535"/>
                <a:gd name="T10" fmla="*/ 2147483646 w 535"/>
                <a:gd name="T11" fmla="*/ 2147483646 h 535"/>
                <a:gd name="T12" fmla="*/ 2147483646 w 535"/>
                <a:gd name="T13" fmla="*/ 2147483646 h 535"/>
                <a:gd name="T14" fmla="*/ 2147483646 w 535"/>
                <a:gd name="T15" fmla="*/ 2147483646 h 535"/>
                <a:gd name="T16" fmla="*/ 2147483646 w 535"/>
                <a:gd name="T17" fmla="*/ 2147483646 h 535"/>
                <a:gd name="T18" fmla="*/ 2147483646 w 535"/>
                <a:gd name="T19" fmla="*/ 2147483646 h 535"/>
                <a:gd name="T20" fmla="*/ 2147483646 w 535"/>
                <a:gd name="T21" fmla="*/ 2147483646 h 535"/>
                <a:gd name="T22" fmla="*/ 2147483646 w 535"/>
                <a:gd name="T23" fmla="*/ 2147483646 h 535"/>
                <a:gd name="T24" fmla="*/ 2147483646 w 535"/>
                <a:gd name="T25" fmla="*/ 2147483646 h 535"/>
                <a:gd name="T26" fmla="*/ 2147483646 w 535"/>
                <a:gd name="T27" fmla="*/ 2147483646 h 535"/>
                <a:gd name="T28" fmla="*/ 2147483646 w 535"/>
                <a:gd name="T29" fmla="*/ 2147483646 h 535"/>
                <a:gd name="T30" fmla="*/ 2147483646 w 535"/>
                <a:gd name="T31" fmla="*/ 2147483646 h 535"/>
                <a:gd name="T32" fmla="*/ 2026206818 w 535"/>
                <a:gd name="T33" fmla="*/ 2147483646 h 535"/>
                <a:gd name="T34" fmla="*/ 1774191044 w 535"/>
                <a:gd name="T35" fmla="*/ 2147483646 h 535"/>
                <a:gd name="T36" fmla="*/ 1532255902 w 535"/>
                <a:gd name="T37" fmla="*/ 2147483646 h 535"/>
                <a:gd name="T38" fmla="*/ 1189514450 w 535"/>
                <a:gd name="T39" fmla="*/ 2147483646 h 535"/>
                <a:gd name="T40" fmla="*/ 786289213 w 535"/>
                <a:gd name="T41" fmla="*/ 2147483646 h 535"/>
                <a:gd name="T42" fmla="*/ 463709023 w 535"/>
                <a:gd name="T43" fmla="*/ 2147483646 h 535"/>
                <a:gd name="T44" fmla="*/ 272177035 w 535"/>
                <a:gd name="T45" fmla="*/ 2147483646 h 535"/>
                <a:gd name="T46" fmla="*/ 161290095 w 535"/>
                <a:gd name="T47" fmla="*/ 2147483646 h 535"/>
                <a:gd name="T48" fmla="*/ 80645047 w 535"/>
                <a:gd name="T49" fmla="*/ 2147483646 h 535"/>
                <a:gd name="T50" fmla="*/ 30241893 w 535"/>
                <a:gd name="T51" fmla="*/ 2147483646 h 535"/>
                <a:gd name="T52" fmla="*/ 10080631 w 535"/>
                <a:gd name="T53" fmla="*/ 2147483646 h 535"/>
                <a:gd name="T54" fmla="*/ 0 w 535"/>
                <a:gd name="T55" fmla="*/ 2147483646 h 535"/>
                <a:gd name="T56" fmla="*/ 20161262 w 535"/>
                <a:gd name="T57" fmla="*/ 2147483646 h 535"/>
                <a:gd name="T58" fmla="*/ 60483786 w 535"/>
                <a:gd name="T59" fmla="*/ 2147483646 h 535"/>
                <a:gd name="T60" fmla="*/ 120967571 w 535"/>
                <a:gd name="T61" fmla="*/ 1895158616 h 535"/>
                <a:gd name="T62" fmla="*/ 211693250 w 535"/>
                <a:gd name="T63" fmla="*/ 1653223473 h 535"/>
                <a:gd name="T64" fmla="*/ 322580190 w 535"/>
                <a:gd name="T65" fmla="*/ 1411288331 h 535"/>
                <a:gd name="T66" fmla="*/ 624999118 w 535"/>
                <a:gd name="T67" fmla="*/ 987901832 h 535"/>
                <a:gd name="T68" fmla="*/ 977821201 w 535"/>
                <a:gd name="T69" fmla="*/ 614918487 h 535"/>
                <a:gd name="T70" fmla="*/ 1411288331 w 535"/>
                <a:gd name="T71" fmla="*/ 332660821 h 535"/>
                <a:gd name="T72" fmla="*/ 1643142842 w 535"/>
                <a:gd name="T73" fmla="*/ 211693250 h 535"/>
                <a:gd name="T74" fmla="*/ 1905239247 w 535"/>
                <a:gd name="T75" fmla="*/ 131048202 h 535"/>
                <a:gd name="T76" fmla="*/ 2147483646 w 535"/>
                <a:gd name="T77" fmla="*/ 50403155 h 535"/>
                <a:gd name="T78" fmla="*/ 2147483646 w 535"/>
                <a:gd name="T79" fmla="*/ 10080631 h 535"/>
                <a:gd name="T80" fmla="*/ 2147483646 w 535"/>
                <a:gd name="T81" fmla="*/ 0 h 535"/>
                <a:gd name="T82" fmla="*/ 2147483646 w 535"/>
                <a:gd name="T83" fmla="*/ 0 h 535"/>
                <a:gd name="T84" fmla="*/ 2147483646 w 535"/>
                <a:gd name="T85" fmla="*/ 30241893 h 535"/>
                <a:gd name="T86" fmla="*/ 2147483646 w 535"/>
                <a:gd name="T87" fmla="*/ 80645047 h 535"/>
                <a:gd name="T88" fmla="*/ 2147483646 w 535"/>
                <a:gd name="T89" fmla="*/ 171370726 h 535"/>
                <a:gd name="T90" fmla="*/ 2147483646 w 535"/>
                <a:gd name="T91" fmla="*/ 262096404 h 535"/>
                <a:gd name="T92" fmla="*/ 2147483646 w 535"/>
                <a:gd name="T93" fmla="*/ 463709023 h 535"/>
                <a:gd name="T94" fmla="*/ 2147483646 w 535"/>
                <a:gd name="T95" fmla="*/ 796369844 h 535"/>
                <a:gd name="T96" fmla="*/ 2147483646 w 535"/>
                <a:gd name="T97" fmla="*/ 1189514450 h 535"/>
                <a:gd name="T98" fmla="*/ 2147483646 w 535"/>
                <a:gd name="T99" fmla="*/ 1522175271 h 535"/>
                <a:gd name="T100" fmla="*/ 2147483646 w 535"/>
                <a:gd name="T101" fmla="*/ 1764110414 h 535"/>
                <a:gd name="T102" fmla="*/ 2147483646 w 535"/>
                <a:gd name="T103" fmla="*/ 2016126187 h 535"/>
                <a:gd name="T104" fmla="*/ 2147483646 w 535"/>
                <a:gd name="T105" fmla="*/ 2147483646 h 535"/>
                <a:gd name="T106" fmla="*/ 2147483646 w 535"/>
                <a:gd name="T107" fmla="*/ 2147483646 h 535"/>
                <a:gd name="T108" fmla="*/ 2147483646 w 535"/>
                <a:gd name="T109" fmla="*/ 2147483646 h 53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35"/>
                <a:gd name="T166" fmla="*/ 0 h 535"/>
                <a:gd name="T167" fmla="*/ 535 w 535"/>
                <a:gd name="T168" fmla="*/ 535 h 53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35" h="535">
                  <a:moveTo>
                    <a:pt x="535" y="267"/>
                  </a:moveTo>
                  <a:lnTo>
                    <a:pt x="535" y="267"/>
                  </a:lnTo>
                  <a:lnTo>
                    <a:pt x="535" y="281"/>
                  </a:lnTo>
                  <a:lnTo>
                    <a:pt x="534" y="295"/>
                  </a:lnTo>
                  <a:lnTo>
                    <a:pt x="532" y="308"/>
                  </a:lnTo>
                  <a:lnTo>
                    <a:pt x="529" y="321"/>
                  </a:lnTo>
                  <a:lnTo>
                    <a:pt x="526" y="335"/>
                  </a:lnTo>
                  <a:lnTo>
                    <a:pt x="523" y="347"/>
                  </a:lnTo>
                  <a:lnTo>
                    <a:pt x="519" y="360"/>
                  </a:lnTo>
                  <a:lnTo>
                    <a:pt x="514" y="371"/>
                  </a:lnTo>
                  <a:lnTo>
                    <a:pt x="508" y="384"/>
                  </a:lnTo>
                  <a:lnTo>
                    <a:pt x="503" y="395"/>
                  </a:lnTo>
                  <a:lnTo>
                    <a:pt x="490" y="417"/>
                  </a:lnTo>
                  <a:lnTo>
                    <a:pt x="474" y="437"/>
                  </a:lnTo>
                  <a:lnTo>
                    <a:pt x="457" y="456"/>
                  </a:lnTo>
                  <a:lnTo>
                    <a:pt x="438" y="474"/>
                  </a:lnTo>
                  <a:lnTo>
                    <a:pt x="417" y="489"/>
                  </a:lnTo>
                  <a:lnTo>
                    <a:pt x="395" y="502"/>
                  </a:lnTo>
                  <a:lnTo>
                    <a:pt x="384" y="509"/>
                  </a:lnTo>
                  <a:lnTo>
                    <a:pt x="372" y="514"/>
                  </a:lnTo>
                  <a:lnTo>
                    <a:pt x="360" y="518"/>
                  </a:lnTo>
                  <a:lnTo>
                    <a:pt x="347" y="522"/>
                  </a:lnTo>
                  <a:lnTo>
                    <a:pt x="334" y="527"/>
                  </a:lnTo>
                  <a:lnTo>
                    <a:pt x="322" y="530"/>
                  </a:lnTo>
                  <a:lnTo>
                    <a:pt x="308" y="532"/>
                  </a:lnTo>
                  <a:lnTo>
                    <a:pt x="294" y="534"/>
                  </a:lnTo>
                  <a:lnTo>
                    <a:pt x="281" y="535"/>
                  </a:lnTo>
                  <a:lnTo>
                    <a:pt x="267" y="535"/>
                  </a:lnTo>
                  <a:lnTo>
                    <a:pt x="254" y="535"/>
                  </a:lnTo>
                  <a:lnTo>
                    <a:pt x="240" y="534"/>
                  </a:lnTo>
                  <a:lnTo>
                    <a:pt x="227" y="532"/>
                  </a:lnTo>
                  <a:lnTo>
                    <a:pt x="214" y="530"/>
                  </a:lnTo>
                  <a:lnTo>
                    <a:pt x="201" y="527"/>
                  </a:lnTo>
                  <a:lnTo>
                    <a:pt x="189" y="522"/>
                  </a:lnTo>
                  <a:lnTo>
                    <a:pt x="176" y="518"/>
                  </a:lnTo>
                  <a:lnTo>
                    <a:pt x="163" y="514"/>
                  </a:lnTo>
                  <a:lnTo>
                    <a:pt x="152" y="509"/>
                  </a:lnTo>
                  <a:lnTo>
                    <a:pt x="140" y="502"/>
                  </a:lnTo>
                  <a:lnTo>
                    <a:pt x="118" y="489"/>
                  </a:lnTo>
                  <a:lnTo>
                    <a:pt x="97" y="474"/>
                  </a:lnTo>
                  <a:lnTo>
                    <a:pt x="78" y="456"/>
                  </a:lnTo>
                  <a:lnTo>
                    <a:pt x="62" y="437"/>
                  </a:lnTo>
                  <a:lnTo>
                    <a:pt x="46" y="417"/>
                  </a:lnTo>
                  <a:lnTo>
                    <a:pt x="32" y="395"/>
                  </a:lnTo>
                  <a:lnTo>
                    <a:pt x="27" y="384"/>
                  </a:lnTo>
                  <a:lnTo>
                    <a:pt x="21" y="371"/>
                  </a:lnTo>
                  <a:lnTo>
                    <a:pt x="16" y="360"/>
                  </a:lnTo>
                  <a:lnTo>
                    <a:pt x="12" y="347"/>
                  </a:lnTo>
                  <a:lnTo>
                    <a:pt x="8" y="335"/>
                  </a:lnTo>
                  <a:lnTo>
                    <a:pt x="6" y="321"/>
                  </a:lnTo>
                  <a:lnTo>
                    <a:pt x="3" y="308"/>
                  </a:lnTo>
                  <a:lnTo>
                    <a:pt x="2" y="295"/>
                  </a:lnTo>
                  <a:lnTo>
                    <a:pt x="1" y="281"/>
                  </a:lnTo>
                  <a:lnTo>
                    <a:pt x="0" y="267"/>
                  </a:lnTo>
                  <a:lnTo>
                    <a:pt x="1" y="254"/>
                  </a:lnTo>
                  <a:lnTo>
                    <a:pt x="2" y="240"/>
                  </a:lnTo>
                  <a:lnTo>
                    <a:pt x="3" y="227"/>
                  </a:lnTo>
                  <a:lnTo>
                    <a:pt x="6" y="214"/>
                  </a:lnTo>
                  <a:lnTo>
                    <a:pt x="8" y="200"/>
                  </a:lnTo>
                  <a:lnTo>
                    <a:pt x="12" y="188"/>
                  </a:lnTo>
                  <a:lnTo>
                    <a:pt x="16" y="175"/>
                  </a:lnTo>
                  <a:lnTo>
                    <a:pt x="21" y="164"/>
                  </a:lnTo>
                  <a:lnTo>
                    <a:pt x="27" y="151"/>
                  </a:lnTo>
                  <a:lnTo>
                    <a:pt x="32" y="140"/>
                  </a:lnTo>
                  <a:lnTo>
                    <a:pt x="46" y="118"/>
                  </a:lnTo>
                  <a:lnTo>
                    <a:pt x="62" y="98"/>
                  </a:lnTo>
                  <a:lnTo>
                    <a:pt x="78" y="79"/>
                  </a:lnTo>
                  <a:lnTo>
                    <a:pt x="97" y="61"/>
                  </a:lnTo>
                  <a:lnTo>
                    <a:pt x="118" y="46"/>
                  </a:lnTo>
                  <a:lnTo>
                    <a:pt x="140" y="33"/>
                  </a:lnTo>
                  <a:lnTo>
                    <a:pt x="152" y="26"/>
                  </a:lnTo>
                  <a:lnTo>
                    <a:pt x="163" y="21"/>
                  </a:lnTo>
                  <a:lnTo>
                    <a:pt x="176" y="17"/>
                  </a:lnTo>
                  <a:lnTo>
                    <a:pt x="189" y="13"/>
                  </a:lnTo>
                  <a:lnTo>
                    <a:pt x="201" y="8"/>
                  </a:lnTo>
                  <a:lnTo>
                    <a:pt x="214" y="5"/>
                  </a:lnTo>
                  <a:lnTo>
                    <a:pt x="227" y="3"/>
                  </a:lnTo>
                  <a:lnTo>
                    <a:pt x="240" y="1"/>
                  </a:lnTo>
                  <a:lnTo>
                    <a:pt x="254" y="0"/>
                  </a:lnTo>
                  <a:lnTo>
                    <a:pt x="267" y="0"/>
                  </a:lnTo>
                  <a:lnTo>
                    <a:pt x="281" y="0"/>
                  </a:lnTo>
                  <a:lnTo>
                    <a:pt x="294" y="1"/>
                  </a:lnTo>
                  <a:lnTo>
                    <a:pt x="308" y="3"/>
                  </a:lnTo>
                  <a:lnTo>
                    <a:pt x="322" y="5"/>
                  </a:lnTo>
                  <a:lnTo>
                    <a:pt x="334" y="8"/>
                  </a:lnTo>
                  <a:lnTo>
                    <a:pt x="347" y="13"/>
                  </a:lnTo>
                  <a:lnTo>
                    <a:pt x="360" y="17"/>
                  </a:lnTo>
                  <a:lnTo>
                    <a:pt x="372" y="21"/>
                  </a:lnTo>
                  <a:lnTo>
                    <a:pt x="384" y="26"/>
                  </a:lnTo>
                  <a:lnTo>
                    <a:pt x="395" y="33"/>
                  </a:lnTo>
                  <a:lnTo>
                    <a:pt x="417" y="46"/>
                  </a:lnTo>
                  <a:lnTo>
                    <a:pt x="438" y="61"/>
                  </a:lnTo>
                  <a:lnTo>
                    <a:pt x="457" y="79"/>
                  </a:lnTo>
                  <a:lnTo>
                    <a:pt x="474" y="98"/>
                  </a:lnTo>
                  <a:lnTo>
                    <a:pt x="490" y="118"/>
                  </a:lnTo>
                  <a:lnTo>
                    <a:pt x="503" y="140"/>
                  </a:lnTo>
                  <a:lnTo>
                    <a:pt x="508" y="151"/>
                  </a:lnTo>
                  <a:lnTo>
                    <a:pt x="514" y="164"/>
                  </a:lnTo>
                  <a:lnTo>
                    <a:pt x="519" y="175"/>
                  </a:lnTo>
                  <a:lnTo>
                    <a:pt x="523" y="188"/>
                  </a:lnTo>
                  <a:lnTo>
                    <a:pt x="526" y="200"/>
                  </a:lnTo>
                  <a:lnTo>
                    <a:pt x="529" y="214"/>
                  </a:lnTo>
                  <a:lnTo>
                    <a:pt x="532" y="227"/>
                  </a:lnTo>
                  <a:lnTo>
                    <a:pt x="534" y="240"/>
                  </a:lnTo>
                  <a:lnTo>
                    <a:pt x="535" y="254"/>
                  </a:lnTo>
                  <a:lnTo>
                    <a:pt x="535" y="267"/>
                  </a:lnTo>
                  <a:close/>
                </a:path>
              </a:pathLst>
            </a:custGeom>
            <a:solidFill>
              <a:srgbClr val="467AB8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bg1"/>
                  </a:solidFill>
                </a:rPr>
                <a:t>Your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bg1"/>
                  </a:solidFill>
                </a:rPr>
                <a:t>Message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bg1"/>
                  </a:solidFill>
                </a:rPr>
                <a:t>Here</a:t>
              </a:r>
              <a:endParaRPr lang="en-GB" altLang="en-US" sz="1100">
                <a:solidFill>
                  <a:schemeClr val="bg1"/>
                </a:solidFill>
              </a:endParaRPr>
            </a:p>
          </p:txBody>
        </p:sp>
      </p:grpSp>
      <p:grpSp>
        <p:nvGrpSpPr>
          <p:cNvPr id="3077" name="Group 27"/>
          <p:cNvGrpSpPr>
            <a:grpSpLocks/>
          </p:cNvGrpSpPr>
          <p:nvPr/>
        </p:nvGrpSpPr>
        <p:grpSpPr bwMode="auto">
          <a:xfrm>
            <a:off x="6296025" y="1614488"/>
            <a:ext cx="2109788" cy="2057400"/>
            <a:chOff x="1848339" y="1337037"/>
            <a:chExt cx="5194302" cy="5064126"/>
          </a:xfrm>
        </p:grpSpPr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2360344" y="1337037"/>
              <a:ext cx="2087101" cy="2102237"/>
            </a:xfrm>
            <a:custGeom>
              <a:avLst/>
              <a:gdLst>
                <a:gd name="T0" fmla="*/ 657 w 657"/>
                <a:gd name="T1" fmla="*/ 0 h 662"/>
                <a:gd name="T2" fmla="*/ 350 w 657"/>
                <a:gd name="T3" fmla="*/ 148 h 662"/>
                <a:gd name="T4" fmla="*/ 0 w 657"/>
                <a:gd name="T5" fmla="*/ 317 h 662"/>
                <a:gd name="T6" fmla="*/ 0 w 657"/>
                <a:gd name="T7" fmla="*/ 317 h 662"/>
                <a:gd name="T8" fmla="*/ 426 w 657"/>
                <a:gd name="T9" fmla="*/ 662 h 662"/>
                <a:gd name="T10" fmla="*/ 426 w 657"/>
                <a:gd name="T11" fmla="*/ 662 h 662"/>
                <a:gd name="T12" fmla="*/ 437 w 657"/>
                <a:gd name="T13" fmla="*/ 646 h 662"/>
                <a:gd name="T14" fmla="*/ 449 w 657"/>
                <a:gd name="T15" fmla="*/ 630 h 662"/>
                <a:gd name="T16" fmla="*/ 462 w 657"/>
                <a:gd name="T17" fmla="*/ 615 h 662"/>
                <a:gd name="T18" fmla="*/ 476 w 657"/>
                <a:gd name="T19" fmla="*/ 601 h 662"/>
                <a:gd name="T20" fmla="*/ 490 w 657"/>
                <a:gd name="T21" fmla="*/ 588 h 662"/>
                <a:gd name="T22" fmla="*/ 506 w 657"/>
                <a:gd name="T23" fmla="*/ 577 h 662"/>
                <a:gd name="T24" fmla="*/ 523 w 657"/>
                <a:gd name="T25" fmla="*/ 566 h 662"/>
                <a:gd name="T26" fmla="*/ 541 w 657"/>
                <a:gd name="T27" fmla="*/ 557 h 662"/>
                <a:gd name="T28" fmla="*/ 541 w 657"/>
                <a:gd name="T29" fmla="*/ 557 h 662"/>
                <a:gd name="T30" fmla="*/ 554 w 657"/>
                <a:gd name="T31" fmla="*/ 551 h 662"/>
                <a:gd name="T32" fmla="*/ 568 w 657"/>
                <a:gd name="T33" fmla="*/ 545 h 662"/>
                <a:gd name="T34" fmla="*/ 582 w 657"/>
                <a:gd name="T35" fmla="*/ 541 h 662"/>
                <a:gd name="T36" fmla="*/ 596 w 657"/>
                <a:gd name="T37" fmla="*/ 537 h 662"/>
                <a:gd name="T38" fmla="*/ 611 w 657"/>
                <a:gd name="T39" fmla="*/ 535 h 662"/>
                <a:gd name="T40" fmla="*/ 626 w 657"/>
                <a:gd name="T41" fmla="*/ 533 h 662"/>
                <a:gd name="T42" fmla="*/ 641 w 657"/>
                <a:gd name="T43" fmla="*/ 531 h 662"/>
                <a:gd name="T44" fmla="*/ 657 w 657"/>
                <a:gd name="T45" fmla="*/ 531 h 662"/>
                <a:gd name="T46" fmla="*/ 657 w 657"/>
                <a:gd name="T47" fmla="*/ 0 h 662"/>
                <a:gd name="T48" fmla="*/ 657 w 657"/>
                <a:gd name="T49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7" h="662">
                  <a:moveTo>
                    <a:pt x="657" y="0"/>
                  </a:moveTo>
                  <a:lnTo>
                    <a:pt x="350" y="148"/>
                  </a:lnTo>
                  <a:lnTo>
                    <a:pt x="0" y="317"/>
                  </a:lnTo>
                  <a:lnTo>
                    <a:pt x="0" y="317"/>
                  </a:lnTo>
                  <a:lnTo>
                    <a:pt x="426" y="662"/>
                  </a:lnTo>
                  <a:lnTo>
                    <a:pt x="426" y="662"/>
                  </a:lnTo>
                  <a:lnTo>
                    <a:pt x="437" y="646"/>
                  </a:lnTo>
                  <a:lnTo>
                    <a:pt x="449" y="630"/>
                  </a:lnTo>
                  <a:lnTo>
                    <a:pt x="462" y="615"/>
                  </a:lnTo>
                  <a:lnTo>
                    <a:pt x="476" y="601"/>
                  </a:lnTo>
                  <a:lnTo>
                    <a:pt x="490" y="588"/>
                  </a:lnTo>
                  <a:lnTo>
                    <a:pt x="506" y="577"/>
                  </a:lnTo>
                  <a:lnTo>
                    <a:pt x="523" y="566"/>
                  </a:lnTo>
                  <a:lnTo>
                    <a:pt x="541" y="557"/>
                  </a:lnTo>
                  <a:lnTo>
                    <a:pt x="541" y="557"/>
                  </a:lnTo>
                  <a:lnTo>
                    <a:pt x="554" y="551"/>
                  </a:lnTo>
                  <a:lnTo>
                    <a:pt x="568" y="545"/>
                  </a:lnTo>
                  <a:lnTo>
                    <a:pt x="582" y="541"/>
                  </a:lnTo>
                  <a:lnTo>
                    <a:pt x="596" y="537"/>
                  </a:lnTo>
                  <a:lnTo>
                    <a:pt x="611" y="535"/>
                  </a:lnTo>
                  <a:lnTo>
                    <a:pt x="626" y="533"/>
                  </a:lnTo>
                  <a:lnTo>
                    <a:pt x="641" y="531"/>
                  </a:lnTo>
                  <a:lnTo>
                    <a:pt x="657" y="531"/>
                  </a:lnTo>
                  <a:lnTo>
                    <a:pt x="657" y="0"/>
                  </a:lnTo>
                  <a:lnTo>
                    <a:pt x="657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Your</a:t>
              </a:r>
              <a:endParaRPr lang="en-GB" sz="1050" dirty="0">
                <a:latin typeface="+mn-lt"/>
                <a:cs typeface="+mn-cs"/>
              </a:endParaRPr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1852249" y="2345173"/>
              <a:ext cx="1860412" cy="2235093"/>
            </a:xfrm>
            <a:custGeom>
              <a:avLst/>
              <a:gdLst>
                <a:gd name="T0" fmla="*/ 551 w 586"/>
                <a:gd name="T1" fmla="*/ 457 h 705"/>
                <a:gd name="T2" fmla="*/ 551 w 586"/>
                <a:gd name="T3" fmla="*/ 457 h 705"/>
                <a:gd name="T4" fmla="*/ 553 w 586"/>
                <a:gd name="T5" fmla="*/ 442 h 705"/>
                <a:gd name="T6" fmla="*/ 555 w 586"/>
                <a:gd name="T7" fmla="*/ 428 h 705"/>
                <a:gd name="T8" fmla="*/ 558 w 586"/>
                <a:gd name="T9" fmla="*/ 413 h 705"/>
                <a:gd name="T10" fmla="*/ 562 w 586"/>
                <a:gd name="T11" fmla="*/ 398 h 705"/>
                <a:gd name="T12" fmla="*/ 567 w 586"/>
                <a:gd name="T13" fmla="*/ 385 h 705"/>
                <a:gd name="T14" fmla="*/ 573 w 586"/>
                <a:gd name="T15" fmla="*/ 371 h 705"/>
                <a:gd name="T16" fmla="*/ 580 w 586"/>
                <a:gd name="T17" fmla="*/ 357 h 705"/>
                <a:gd name="T18" fmla="*/ 586 w 586"/>
                <a:gd name="T19" fmla="*/ 345 h 705"/>
                <a:gd name="T20" fmla="*/ 160 w 586"/>
                <a:gd name="T21" fmla="*/ 0 h 705"/>
                <a:gd name="T22" fmla="*/ 81 w 586"/>
                <a:gd name="T23" fmla="*/ 349 h 705"/>
                <a:gd name="T24" fmla="*/ 0 w 586"/>
                <a:gd name="T25" fmla="*/ 705 h 705"/>
                <a:gd name="T26" fmla="*/ 569 w 586"/>
                <a:gd name="T27" fmla="*/ 584 h 705"/>
                <a:gd name="T28" fmla="*/ 569 w 586"/>
                <a:gd name="T29" fmla="*/ 584 h 705"/>
                <a:gd name="T30" fmla="*/ 565 w 586"/>
                <a:gd name="T31" fmla="*/ 571 h 705"/>
                <a:gd name="T32" fmla="*/ 561 w 586"/>
                <a:gd name="T33" fmla="*/ 560 h 705"/>
                <a:gd name="T34" fmla="*/ 558 w 586"/>
                <a:gd name="T35" fmla="*/ 547 h 705"/>
                <a:gd name="T36" fmla="*/ 555 w 586"/>
                <a:gd name="T37" fmla="*/ 534 h 705"/>
                <a:gd name="T38" fmla="*/ 553 w 586"/>
                <a:gd name="T39" fmla="*/ 521 h 705"/>
                <a:gd name="T40" fmla="*/ 551 w 586"/>
                <a:gd name="T41" fmla="*/ 507 h 705"/>
                <a:gd name="T42" fmla="*/ 550 w 586"/>
                <a:gd name="T43" fmla="*/ 495 h 705"/>
                <a:gd name="T44" fmla="*/ 550 w 586"/>
                <a:gd name="T45" fmla="*/ 481 h 705"/>
                <a:gd name="T46" fmla="*/ 550 w 586"/>
                <a:gd name="T47" fmla="*/ 481 h 705"/>
                <a:gd name="T48" fmla="*/ 551 w 586"/>
                <a:gd name="T49" fmla="*/ 457 h 705"/>
                <a:gd name="T50" fmla="*/ 551 w 586"/>
                <a:gd name="T51" fmla="*/ 457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86" h="705">
                  <a:moveTo>
                    <a:pt x="551" y="457"/>
                  </a:moveTo>
                  <a:lnTo>
                    <a:pt x="551" y="457"/>
                  </a:lnTo>
                  <a:lnTo>
                    <a:pt x="553" y="442"/>
                  </a:lnTo>
                  <a:lnTo>
                    <a:pt x="555" y="428"/>
                  </a:lnTo>
                  <a:lnTo>
                    <a:pt x="558" y="413"/>
                  </a:lnTo>
                  <a:lnTo>
                    <a:pt x="562" y="398"/>
                  </a:lnTo>
                  <a:lnTo>
                    <a:pt x="567" y="385"/>
                  </a:lnTo>
                  <a:lnTo>
                    <a:pt x="573" y="371"/>
                  </a:lnTo>
                  <a:lnTo>
                    <a:pt x="580" y="357"/>
                  </a:lnTo>
                  <a:lnTo>
                    <a:pt x="586" y="345"/>
                  </a:lnTo>
                  <a:lnTo>
                    <a:pt x="160" y="0"/>
                  </a:lnTo>
                  <a:lnTo>
                    <a:pt x="81" y="349"/>
                  </a:lnTo>
                  <a:lnTo>
                    <a:pt x="0" y="705"/>
                  </a:lnTo>
                  <a:lnTo>
                    <a:pt x="569" y="584"/>
                  </a:lnTo>
                  <a:lnTo>
                    <a:pt x="569" y="584"/>
                  </a:lnTo>
                  <a:lnTo>
                    <a:pt x="565" y="571"/>
                  </a:lnTo>
                  <a:lnTo>
                    <a:pt x="561" y="560"/>
                  </a:lnTo>
                  <a:lnTo>
                    <a:pt x="558" y="547"/>
                  </a:lnTo>
                  <a:lnTo>
                    <a:pt x="555" y="534"/>
                  </a:lnTo>
                  <a:lnTo>
                    <a:pt x="553" y="521"/>
                  </a:lnTo>
                  <a:lnTo>
                    <a:pt x="551" y="507"/>
                  </a:lnTo>
                  <a:lnTo>
                    <a:pt x="550" y="495"/>
                  </a:lnTo>
                  <a:lnTo>
                    <a:pt x="550" y="481"/>
                  </a:lnTo>
                  <a:lnTo>
                    <a:pt x="550" y="481"/>
                  </a:lnTo>
                  <a:lnTo>
                    <a:pt x="551" y="457"/>
                  </a:lnTo>
                  <a:lnTo>
                    <a:pt x="551" y="457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Here</a:t>
              </a:r>
              <a:endParaRPr lang="en-GB" sz="1050" dirty="0">
                <a:latin typeface="+mn-lt"/>
                <a:cs typeface="+mn-cs"/>
              </a:endParaRPr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4443535" y="1337037"/>
              <a:ext cx="2083193" cy="2070977"/>
            </a:xfrm>
            <a:custGeom>
              <a:avLst/>
              <a:gdLst>
                <a:gd name="T0" fmla="*/ 336 w 655"/>
                <a:gd name="T1" fmla="*/ 162 h 652"/>
                <a:gd name="T2" fmla="*/ 0 w 655"/>
                <a:gd name="T3" fmla="*/ 0 h 652"/>
                <a:gd name="T4" fmla="*/ 0 w 655"/>
                <a:gd name="T5" fmla="*/ 531 h 652"/>
                <a:gd name="T6" fmla="*/ 0 w 655"/>
                <a:gd name="T7" fmla="*/ 531 h 652"/>
                <a:gd name="T8" fmla="*/ 0 w 655"/>
                <a:gd name="T9" fmla="*/ 531 h 652"/>
                <a:gd name="T10" fmla="*/ 19 w 655"/>
                <a:gd name="T11" fmla="*/ 531 h 652"/>
                <a:gd name="T12" fmla="*/ 37 w 655"/>
                <a:gd name="T13" fmla="*/ 533 h 652"/>
                <a:gd name="T14" fmla="*/ 55 w 655"/>
                <a:gd name="T15" fmla="*/ 536 h 652"/>
                <a:gd name="T16" fmla="*/ 72 w 655"/>
                <a:gd name="T17" fmla="*/ 540 h 652"/>
                <a:gd name="T18" fmla="*/ 89 w 655"/>
                <a:gd name="T19" fmla="*/ 545 h 652"/>
                <a:gd name="T20" fmla="*/ 106 w 655"/>
                <a:gd name="T21" fmla="*/ 553 h 652"/>
                <a:gd name="T22" fmla="*/ 122 w 655"/>
                <a:gd name="T23" fmla="*/ 560 h 652"/>
                <a:gd name="T24" fmla="*/ 137 w 655"/>
                <a:gd name="T25" fmla="*/ 569 h 652"/>
                <a:gd name="T26" fmla="*/ 137 w 655"/>
                <a:gd name="T27" fmla="*/ 569 h 652"/>
                <a:gd name="T28" fmla="*/ 150 w 655"/>
                <a:gd name="T29" fmla="*/ 577 h 652"/>
                <a:gd name="T30" fmla="*/ 163 w 655"/>
                <a:gd name="T31" fmla="*/ 585 h 652"/>
                <a:gd name="T32" fmla="*/ 174 w 655"/>
                <a:gd name="T33" fmla="*/ 595 h 652"/>
                <a:gd name="T34" fmla="*/ 186 w 655"/>
                <a:gd name="T35" fmla="*/ 605 h 652"/>
                <a:gd name="T36" fmla="*/ 196 w 655"/>
                <a:gd name="T37" fmla="*/ 617 h 652"/>
                <a:gd name="T38" fmla="*/ 206 w 655"/>
                <a:gd name="T39" fmla="*/ 627 h 652"/>
                <a:gd name="T40" fmla="*/ 215 w 655"/>
                <a:gd name="T41" fmla="*/ 640 h 652"/>
                <a:gd name="T42" fmla="*/ 225 w 655"/>
                <a:gd name="T43" fmla="*/ 652 h 652"/>
                <a:gd name="T44" fmla="*/ 655 w 655"/>
                <a:gd name="T45" fmla="*/ 316 h 652"/>
                <a:gd name="T46" fmla="*/ 336 w 655"/>
                <a:gd name="T47" fmla="*/ 162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55" h="652">
                  <a:moveTo>
                    <a:pt x="336" y="162"/>
                  </a:moveTo>
                  <a:lnTo>
                    <a:pt x="0" y="0"/>
                  </a:lnTo>
                  <a:lnTo>
                    <a:pt x="0" y="531"/>
                  </a:lnTo>
                  <a:lnTo>
                    <a:pt x="0" y="531"/>
                  </a:lnTo>
                  <a:lnTo>
                    <a:pt x="0" y="531"/>
                  </a:lnTo>
                  <a:lnTo>
                    <a:pt x="19" y="531"/>
                  </a:lnTo>
                  <a:lnTo>
                    <a:pt x="37" y="533"/>
                  </a:lnTo>
                  <a:lnTo>
                    <a:pt x="55" y="536"/>
                  </a:lnTo>
                  <a:lnTo>
                    <a:pt x="72" y="540"/>
                  </a:lnTo>
                  <a:lnTo>
                    <a:pt x="89" y="545"/>
                  </a:lnTo>
                  <a:lnTo>
                    <a:pt x="106" y="553"/>
                  </a:lnTo>
                  <a:lnTo>
                    <a:pt x="122" y="560"/>
                  </a:lnTo>
                  <a:lnTo>
                    <a:pt x="137" y="569"/>
                  </a:lnTo>
                  <a:lnTo>
                    <a:pt x="137" y="569"/>
                  </a:lnTo>
                  <a:lnTo>
                    <a:pt x="150" y="577"/>
                  </a:lnTo>
                  <a:lnTo>
                    <a:pt x="163" y="585"/>
                  </a:lnTo>
                  <a:lnTo>
                    <a:pt x="174" y="595"/>
                  </a:lnTo>
                  <a:lnTo>
                    <a:pt x="186" y="605"/>
                  </a:lnTo>
                  <a:lnTo>
                    <a:pt x="196" y="617"/>
                  </a:lnTo>
                  <a:lnTo>
                    <a:pt x="206" y="627"/>
                  </a:lnTo>
                  <a:lnTo>
                    <a:pt x="215" y="640"/>
                  </a:lnTo>
                  <a:lnTo>
                    <a:pt x="225" y="652"/>
                  </a:lnTo>
                  <a:lnTo>
                    <a:pt x="655" y="316"/>
                  </a:lnTo>
                  <a:lnTo>
                    <a:pt x="336" y="162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Text</a:t>
              </a:r>
              <a:endParaRPr lang="en-GB" sz="1050" dirty="0">
                <a:latin typeface="+mn-lt"/>
                <a:cs typeface="+mn-cs"/>
              </a:endParaRPr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4791386" y="4173885"/>
              <a:ext cx="2251255" cy="2219463"/>
            </a:xfrm>
            <a:custGeom>
              <a:avLst/>
              <a:gdLst>
                <a:gd name="T0" fmla="*/ 708 w 709"/>
                <a:gd name="T1" fmla="*/ 131 h 698"/>
                <a:gd name="T2" fmla="*/ 141 w 709"/>
                <a:gd name="T3" fmla="*/ 0 h 698"/>
                <a:gd name="T4" fmla="*/ 141 w 709"/>
                <a:gd name="T5" fmla="*/ 0 h 698"/>
                <a:gd name="T6" fmla="*/ 134 w 709"/>
                <a:gd name="T7" fmla="*/ 14 h 698"/>
                <a:gd name="T8" fmla="*/ 128 w 709"/>
                <a:gd name="T9" fmla="*/ 28 h 698"/>
                <a:gd name="T10" fmla="*/ 121 w 709"/>
                <a:gd name="T11" fmla="*/ 42 h 698"/>
                <a:gd name="T12" fmla="*/ 112 w 709"/>
                <a:gd name="T13" fmla="*/ 54 h 698"/>
                <a:gd name="T14" fmla="*/ 103 w 709"/>
                <a:gd name="T15" fmla="*/ 67 h 698"/>
                <a:gd name="T16" fmla="*/ 94 w 709"/>
                <a:gd name="T17" fmla="*/ 79 h 698"/>
                <a:gd name="T18" fmla="*/ 83 w 709"/>
                <a:gd name="T19" fmla="*/ 90 h 698"/>
                <a:gd name="T20" fmla="*/ 71 w 709"/>
                <a:gd name="T21" fmla="*/ 101 h 698"/>
                <a:gd name="T22" fmla="*/ 71 w 709"/>
                <a:gd name="T23" fmla="*/ 101 h 698"/>
                <a:gd name="T24" fmla="*/ 56 w 709"/>
                <a:gd name="T25" fmla="*/ 115 h 698"/>
                <a:gd name="T26" fmla="*/ 38 w 709"/>
                <a:gd name="T27" fmla="*/ 128 h 698"/>
                <a:gd name="T28" fmla="*/ 20 w 709"/>
                <a:gd name="T29" fmla="*/ 138 h 698"/>
                <a:gd name="T30" fmla="*/ 0 w 709"/>
                <a:gd name="T31" fmla="*/ 148 h 698"/>
                <a:gd name="T32" fmla="*/ 257 w 709"/>
                <a:gd name="T33" fmla="*/ 698 h 698"/>
                <a:gd name="T34" fmla="*/ 474 w 709"/>
                <a:gd name="T35" fmla="*/ 426 h 698"/>
                <a:gd name="T36" fmla="*/ 709 w 709"/>
                <a:gd name="T37" fmla="*/ 132 h 698"/>
                <a:gd name="T38" fmla="*/ 708 w 709"/>
                <a:gd name="T39" fmla="*/ 131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09" h="698">
                  <a:moveTo>
                    <a:pt x="708" y="131"/>
                  </a:moveTo>
                  <a:lnTo>
                    <a:pt x="141" y="0"/>
                  </a:lnTo>
                  <a:lnTo>
                    <a:pt x="141" y="0"/>
                  </a:lnTo>
                  <a:lnTo>
                    <a:pt x="134" y="14"/>
                  </a:lnTo>
                  <a:lnTo>
                    <a:pt x="128" y="28"/>
                  </a:lnTo>
                  <a:lnTo>
                    <a:pt x="121" y="42"/>
                  </a:lnTo>
                  <a:lnTo>
                    <a:pt x="112" y="54"/>
                  </a:lnTo>
                  <a:lnTo>
                    <a:pt x="103" y="67"/>
                  </a:lnTo>
                  <a:lnTo>
                    <a:pt x="94" y="79"/>
                  </a:lnTo>
                  <a:lnTo>
                    <a:pt x="83" y="90"/>
                  </a:lnTo>
                  <a:lnTo>
                    <a:pt x="71" y="101"/>
                  </a:lnTo>
                  <a:lnTo>
                    <a:pt x="71" y="101"/>
                  </a:lnTo>
                  <a:lnTo>
                    <a:pt x="56" y="115"/>
                  </a:lnTo>
                  <a:lnTo>
                    <a:pt x="38" y="128"/>
                  </a:lnTo>
                  <a:lnTo>
                    <a:pt x="20" y="138"/>
                  </a:lnTo>
                  <a:lnTo>
                    <a:pt x="0" y="148"/>
                  </a:lnTo>
                  <a:lnTo>
                    <a:pt x="257" y="698"/>
                  </a:lnTo>
                  <a:lnTo>
                    <a:pt x="474" y="426"/>
                  </a:lnTo>
                  <a:lnTo>
                    <a:pt x="709" y="132"/>
                  </a:lnTo>
                  <a:lnTo>
                    <a:pt x="708" y="131"/>
                  </a:lnTo>
                  <a:close/>
                </a:path>
              </a:pathLst>
            </a:custGeom>
            <a:solidFill>
              <a:srgbClr val="F8A15A"/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Now</a:t>
              </a:r>
              <a:endParaRPr lang="en-GB" sz="1050" dirty="0">
                <a:latin typeface="+mn-lt"/>
                <a:cs typeface="+mn-cs"/>
              </a:endParaRPr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5158779" y="2341264"/>
              <a:ext cx="1879953" cy="2250723"/>
            </a:xfrm>
            <a:custGeom>
              <a:avLst/>
              <a:gdLst>
                <a:gd name="T0" fmla="*/ 592 w 592"/>
                <a:gd name="T1" fmla="*/ 709 h 709"/>
                <a:gd name="T2" fmla="*/ 517 w 592"/>
                <a:gd name="T3" fmla="*/ 375 h 709"/>
                <a:gd name="T4" fmla="*/ 431 w 592"/>
                <a:gd name="T5" fmla="*/ 1 h 709"/>
                <a:gd name="T6" fmla="*/ 430 w 592"/>
                <a:gd name="T7" fmla="*/ 0 h 709"/>
                <a:gd name="T8" fmla="*/ 0 w 592"/>
                <a:gd name="T9" fmla="*/ 336 h 709"/>
                <a:gd name="T10" fmla="*/ 0 w 592"/>
                <a:gd name="T11" fmla="*/ 336 h 709"/>
                <a:gd name="T12" fmla="*/ 8 w 592"/>
                <a:gd name="T13" fmla="*/ 352 h 709"/>
                <a:gd name="T14" fmla="*/ 16 w 592"/>
                <a:gd name="T15" fmla="*/ 368 h 709"/>
                <a:gd name="T16" fmla="*/ 24 w 592"/>
                <a:gd name="T17" fmla="*/ 385 h 709"/>
                <a:gd name="T18" fmla="*/ 30 w 592"/>
                <a:gd name="T19" fmla="*/ 401 h 709"/>
                <a:gd name="T20" fmla="*/ 35 w 592"/>
                <a:gd name="T21" fmla="*/ 419 h 709"/>
                <a:gd name="T22" fmla="*/ 38 w 592"/>
                <a:gd name="T23" fmla="*/ 438 h 709"/>
                <a:gd name="T24" fmla="*/ 42 w 592"/>
                <a:gd name="T25" fmla="*/ 456 h 709"/>
                <a:gd name="T26" fmla="*/ 43 w 592"/>
                <a:gd name="T27" fmla="*/ 476 h 709"/>
                <a:gd name="T28" fmla="*/ 43 w 592"/>
                <a:gd name="T29" fmla="*/ 476 h 709"/>
                <a:gd name="T30" fmla="*/ 43 w 592"/>
                <a:gd name="T31" fmla="*/ 482 h 709"/>
                <a:gd name="T32" fmla="*/ 43 w 592"/>
                <a:gd name="T33" fmla="*/ 482 h 709"/>
                <a:gd name="T34" fmla="*/ 42 w 592"/>
                <a:gd name="T35" fmla="*/ 507 h 709"/>
                <a:gd name="T36" fmla="*/ 37 w 592"/>
                <a:gd name="T37" fmla="*/ 532 h 709"/>
                <a:gd name="T38" fmla="*/ 32 w 592"/>
                <a:gd name="T39" fmla="*/ 555 h 709"/>
                <a:gd name="T40" fmla="*/ 25 w 592"/>
                <a:gd name="T41" fmla="*/ 578 h 709"/>
                <a:gd name="T42" fmla="*/ 592 w 592"/>
                <a:gd name="T43" fmla="*/ 709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92" h="709">
                  <a:moveTo>
                    <a:pt x="592" y="709"/>
                  </a:moveTo>
                  <a:lnTo>
                    <a:pt x="517" y="375"/>
                  </a:lnTo>
                  <a:lnTo>
                    <a:pt x="431" y="1"/>
                  </a:lnTo>
                  <a:lnTo>
                    <a:pt x="430" y="0"/>
                  </a:lnTo>
                  <a:lnTo>
                    <a:pt x="0" y="336"/>
                  </a:lnTo>
                  <a:lnTo>
                    <a:pt x="0" y="336"/>
                  </a:lnTo>
                  <a:lnTo>
                    <a:pt x="8" y="352"/>
                  </a:lnTo>
                  <a:lnTo>
                    <a:pt x="16" y="368"/>
                  </a:lnTo>
                  <a:lnTo>
                    <a:pt x="24" y="385"/>
                  </a:lnTo>
                  <a:lnTo>
                    <a:pt x="30" y="401"/>
                  </a:lnTo>
                  <a:lnTo>
                    <a:pt x="35" y="419"/>
                  </a:lnTo>
                  <a:lnTo>
                    <a:pt x="38" y="438"/>
                  </a:lnTo>
                  <a:lnTo>
                    <a:pt x="42" y="456"/>
                  </a:lnTo>
                  <a:lnTo>
                    <a:pt x="43" y="476"/>
                  </a:lnTo>
                  <a:lnTo>
                    <a:pt x="43" y="476"/>
                  </a:lnTo>
                  <a:lnTo>
                    <a:pt x="43" y="482"/>
                  </a:lnTo>
                  <a:lnTo>
                    <a:pt x="43" y="482"/>
                  </a:lnTo>
                  <a:lnTo>
                    <a:pt x="42" y="507"/>
                  </a:lnTo>
                  <a:lnTo>
                    <a:pt x="37" y="532"/>
                  </a:lnTo>
                  <a:lnTo>
                    <a:pt x="32" y="555"/>
                  </a:lnTo>
                  <a:lnTo>
                    <a:pt x="25" y="578"/>
                  </a:lnTo>
                  <a:lnTo>
                    <a:pt x="592" y="70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Can</a:t>
              </a:r>
              <a:endParaRPr lang="en-GB" sz="1050" dirty="0">
                <a:latin typeface="+mn-lt"/>
                <a:cs typeface="+mn-cs"/>
              </a:endParaRPr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1848339" y="4197330"/>
              <a:ext cx="2294248" cy="2203833"/>
            </a:xfrm>
            <a:custGeom>
              <a:avLst/>
              <a:gdLst>
                <a:gd name="T0" fmla="*/ 622 w 722"/>
                <a:gd name="T1" fmla="*/ 79 h 694"/>
                <a:gd name="T2" fmla="*/ 622 w 722"/>
                <a:gd name="T3" fmla="*/ 79 h 694"/>
                <a:gd name="T4" fmla="*/ 607 w 722"/>
                <a:gd name="T5" fmla="*/ 61 h 694"/>
                <a:gd name="T6" fmla="*/ 594 w 722"/>
                <a:gd name="T7" fmla="*/ 42 h 694"/>
                <a:gd name="T8" fmla="*/ 581 w 722"/>
                <a:gd name="T9" fmla="*/ 21 h 694"/>
                <a:gd name="T10" fmla="*/ 570 w 722"/>
                <a:gd name="T11" fmla="*/ 0 h 694"/>
                <a:gd name="T12" fmla="*/ 1 w 722"/>
                <a:gd name="T13" fmla="*/ 121 h 694"/>
                <a:gd name="T14" fmla="*/ 0 w 722"/>
                <a:gd name="T15" fmla="*/ 125 h 694"/>
                <a:gd name="T16" fmla="*/ 216 w 722"/>
                <a:gd name="T17" fmla="*/ 396 h 694"/>
                <a:gd name="T18" fmla="*/ 454 w 722"/>
                <a:gd name="T19" fmla="*/ 694 h 694"/>
                <a:gd name="T20" fmla="*/ 454 w 722"/>
                <a:gd name="T21" fmla="*/ 694 h 694"/>
                <a:gd name="T22" fmla="*/ 722 w 722"/>
                <a:gd name="T23" fmla="*/ 147 h 694"/>
                <a:gd name="T24" fmla="*/ 722 w 722"/>
                <a:gd name="T25" fmla="*/ 147 h 694"/>
                <a:gd name="T26" fmla="*/ 707 w 722"/>
                <a:gd name="T27" fmla="*/ 141 h 694"/>
                <a:gd name="T28" fmla="*/ 693 w 722"/>
                <a:gd name="T29" fmla="*/ 134 h 694"/>
                <a:gd name="T30" fmla="*/ 681 w 722"/>
                <a:gd name="T31" fmla="*/ 126 h 694"/>
                <a:gd name="T32" fmla="*/ 668 w 722"/>
                <a:gd name="T33" fmla="*/ 119 h 694"/>
                <a:gd name="T34" fmla="*/ 655 w 722"/>
                <a:gd name="T35" fmla="*/ 109 h 694"/>
                <a:gd name="T36" fmla="*/ 644 w 722"/>
                <a:gd name="T37" fmla="*/ 100 h 694"/>
                <a:gd name="T38" fmla="*/ 632 w 722"/>
                <a:gd name="T39" fmla="*/ 90 h 694"/>
                <a:gd name="T40" fmla="*/ 622 w 722"/>
                <a:gd name="T41" fmla="*/ 79 h 694"/>
                <a:gd name="T42" fmla="*/ 622 w 722"/>
                <a:gd name="T43" fmla="*/ 79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22" h="694">
                  <a:moveTo>
                    <a:pt x="622" y="79"/>
                  </a:moveTo>
                  <a:lnTo>
                    <a:pt x="622" y="79"/>
                  </a:lnTo>
                  <a:lnTo>
                    <a:pt x="607" y="61"/>
                  </a:lnTo>
                  <a:lnTo>
                    <a:pt x="594" y="42"/>
                  </a:lnTo>
                  <a:lnTo>
                    <a:pt x="581" y="21"/>
                  </a:lnTo>
                  <a:lnTo>
                    <a:pt x="570" y="0"/>
                  </a:lnTo>
                  <a:lnTo>
                    <a:pt x="1" y="121"/>
                  </a:lnTo>
                  <a:lnTo>
                    <a:pt x="0" y="125"/>
                  </a:lnTo>
                  <a:lnTo>
                    <a:pt x="216" y="396"/>
                  </a:lnTo>
                  <a:lnTo>
                    <a:pt x="454" y="694"/>
                  </a:lnTo>
                  <a:lnTo>
                    <a:pt x="454" y="694"/>
                  </a:lnTo>
                  <a:lnTo>
                    <a:pt x="722" y="147"/>
                  </a:lnTo>
                  <a:lnTo>
                    <a:pt x="722" y="147"/>
                  </a:lnTo>
                  <a:lnTo>
                    <a:pt x="707" y="141"/>
                  </a:lnTo>
                  <a:lnTo>
                    <a:pt x="693" y="134"/>
                  </a:lnTo>
                  <a:lnTo>
                    <a:pt x="681" y="126"/>
                  </a:lnTo>
                  <a:lnTo>
                    <a:pt x="668" y="119"/>
                  </a:lnTo>
                  <a:lnTo>
                    <a:pt x="655" y="109"/>
                  </a:lnTo>
                  <a:lnTo>
                    <a:pt x="644" y="100"/>
                  </a:lnTo>
                  <a:lnTo>
                    <a:pt x="632" y="90"/>
                  </a:lnTo>
                  <a:lnTo>
                    <a:pt x="622" y="79"/>
                  </a:lnTo>
                  <a:lnTo>
                    <a:pt x="622" y="7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Seen</a:t>
              </a:r>
              <a:endParaRPr lang="en-GB" sz="1050" dirty="0">
                <a:latin typeface="+mn-lt"/>
                <a:cs typeface="+mn-cs"/>
              </a:endParaRPr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3290550" y="4646692"/>
              <a:ext cx="2317697" cy="1754471"/>
            </a:xfrm>
            <a:custGeom>
              <a:avLst/>
              <a:gdLst>
                <a:gd name="T0" fmla="*/ 473 w 730"/>
                <a:gd name="T1" fmla="*/ 0 h 553"/>
                <a:gd name="T2" fmla="*/ 473 w 730"/>
                <a:gd name="T3" fmla="*/ 0 h 553"/>
                <a:gd name="T4" fmla="*/ 461 w 730"/>
                <a:gd name="T5" fmla="*/ 5 h 553"/>
                <a:gd name="T6" fmla="*/ 448 w 730"/>
                <a:gd name="T7" fmla="*/ 10 h 553"/>
                <a:gd name="T8" fmla="*/ 434 w 730"/>
                <a:gd name="T9" fmla="*/ 14 h 553"/>
                <a:gd name="T10" fmla="*/ 421 w 730"/>
                <a:gd name="T11" fmla="*/ 17 h 553"/>
                <a:gd name="T12" fmla="*/ 407 w 730"/>
                <a:gd name="T13" fmla="*/ 19 h 553"/>
                <a:gd name="T14" fmla="*/ 392 w 730"/>
                <a:gd name="T15" fmla="*/ 22 h 553"/>
                <a:gd name="T16" fmla="*/ 379 w 730"/>
                <a:gd name="T17" fmla="*/ 23 h 553"/>
                <a:gd name="T18" fmla="*/ 364 w 730"/>
                <a:gd name="T19" fmla="*/ 24 h 553"/>
                <a:gd name="T20" fmla="*/ 364 w 730"/>
                <a:gd name="T21" fmla="*/ 24 h 553"/>
                <a:gd name="T22" fmla="*/ 364 w 730"/>
                <a:gd name="T23" fmla="*/ 24 h 553"/>
                <a:gd name="T24" fmla="*/ 339 w 730"/>
                <a:gd name="T25" fmla="*/ 23 h 553"/>
                <a:gd name="T26" fmla="*/ 314 w 730"/>
                <a:gd name="T27" fmla="*/ 18 h 553"/>
                <a:gd name="T28" fmla="*/ 291 w 730"/>
                <a:gd name="T29" fmla="*/ 13 h 553"/>
                <a:gd name="T30" fmla="*/ 268 w 730"/>
                <a:gd name="T31" fmla="*/ 6 h 553"/>
                <a:gd name="T32" fmla="*/ 0 w 730"/>
                <a:gd name="T33" fmla="*/ 553 h 553"/>
                <a:gd name="T34" fmla="*/ 364 w 730"/>
                <a:gd name="T35" fmla="*/ 553 h 553"/>
                <a:gd name="T36" fmla="*/ 728 w 730"/>
                <a:gd name="T37" fmla="*/ 553 h 553"/>
                <a:gd name="T38" fmla="*/ 730 w 730"/>
                <a:gd name="T39" fmla="*/ 550 h 553"/>
                <a:gd name="T40" fmla="*/ 473 w 730"/>
                <a:gd name="T41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30" h="553">
                  <a:moveTo>
                    <a:pt x="473" y="0"/>
                  </a:moveTo>
                  <a:lnTo>
                    <a:pt x="473" y="0"/>
                  </a:lnTo>
                  <a:lnTo>
                    <a:pt x="461" y="5"/>
                  </a:lnTo>
                  <a:lnTo>
                    <a:pt x="448" y="10"/>
                  </a:lnTo>
                  <a:lnTo>
                    <a:pt x="434" y="14"/>
                  </a:lnTo>
                  <a:lnTo>
                    <a:pt x="421" y="17"/>
                  </a:lnTo>
                  <a:lnTo>
                    <a:pt x="407" y="19"/>
                  </a:lnTo>
                  <a:lnTo>
                    <a:pt x="392" y="22"/>
                  </a:lnTo>
                  <a:lnTo>
                    <a:pt x="379" y="23"/>
                  </a:lnTo>
                  <a:lnTo>
                    <a:pt x="364" y="24"/>
                  </a:lnTo>
                  <a:lnTo>
                    <a:pt x="364" y="24"/>
                  </a:lnTo>
                  <a:lnTo>
                    <a:pt x="364" y="24"/>
                  </a:lnTo>
                  <a:lnTo>
                    <a:pt x="339" y="23"/>
                  </a:lnTo>
                  <a:lnTo>
                    <a:pt x="314" y="18"/>
                  </a:lnTo>
                  <a:lnTo>
                    <a:pt x="291" y="13"/>
                  </a:lnTo>
                  <a:lnTo>
                    <a:pt x="268" y="6"/>
                  </a:lnTo>
                  <a:lnTo>
                    <a:pt x="0" y="553"/>
                  </a:lnTo>
                  <a:lnTo>
                    <a:pt x="364" y="553"/>
                  </a:lnTo>
                  <a:lnTo>
                    <a:pt x="728" y="553"/>
                  </a:lnTo>
                  <a:lnTo>
                    <a:pt x="730" y="550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Be</a:t>
              </a:r>
              <a:endParaRPr lang="en-GB" sz="1050" dirty="0">
                <a:latin typeface="+mn-lt"/>
                <a:cs typeface="+mn-cs"/>
              </a:endParaRPr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3599315" y="3013355"/>
              <a:ext cx="1696258" cy="1699766"/>
            </a:xfrm>
            <a:custGeom>
              <a:avLst/>
              <a:gdLst>
                <a:gd name="T0" fmla="*/ 535 w 535"/>
                <a:gd name="T1" fmla="*/ 267 h 535"/>
                <a:gd name="T2" fmla="*/ 532 w 535"/>
                <a:gd name="T3" fmla="*/ 294 h 535"/>
                <a:gd name="T4" fmla="*/ 529 w 535"/>
                <a:gd name="T5" fmla="*/ 321 h 535"/>
                <a:gd name="T6" fmla="*/ 522 w 535"/>
                <a:gd name="T7" fmla="*/ 347 h 535"/>
                <a:gd name="T8" fmla="*/ 514 w 535"/>
                <a:gd name="T9" fmla="*/ 371 h 535"/>
                <a:gd name="T10" fmla="*/ 502 w 535"/>
                <a:gd name="T11" fmla="*/ 394 h 535"/>
                <a:gd name="T12" fmla="*/ 474 w 535"/>
                <a:gd name="T13" fmla="*/ 437 h 535"/>
                <a:gd name="T14" fmla="*/ 437 w 535"/>
                <a:gd name="T15" fmla="*/ 473 h 535"/>
                <a:gd name="T16" fmla="*/ 394 w 535"/>
                <a:gd name="T17" fmla="*/ 502 h 535"/>
                <a:gd name="T18" fmla="*/ 371 w 535"/>
                <a:gd name="T19" fmla="*/ 514 h 535"/>
                <a:gd name="T20" fmla="*/ 347 w 535"/>
                <a:gd name="T21" fmla="*/ 522 h 535"/>
                <a:gd name="T22" fmla="*/ 321 w 535"/>
                <a:gd name="T23" fmla="*/ 529 h 535"/>
                <a:gd name="T24" fmla="*/ 294 w 535"/>
                <a:gd name="T25" fmla="*/ 533 h 535"/>
                <a:gd name="T26" fmla="*/ 267 w 535"/>
                <a:gd name="T27" fmla="*/ 535 h 535"/>
                <a:gd name="T28" fmla="*/ 253 w 535"/>
                <a:gd name="T29" fmla="*/ 534 h 535"/>
                <a:gd name="T30" fmla="*/ 226 w 535"/>
                <a:gd name="T31" fmla="*/ 532 h 535"/>
                <a:gd name="T32" fmla="*/ 200 w 535"/>
                <a:gd name="T33" fmla="*/ 526 h 535"/>
                <a:gd name="T34" fmla="*/ 175 w 535"/>
                <a:gd name="T35" fmla="*/ 518 h 535"/>
                <a:gd name="T36" fmla="*/ 151 w 535"/>
                <a:gd name="T37" fmla="*/ 508 h 535"/>
                <a:gd name="T38" fmla="*/ 117 w 535"/>
                <a:gd name="T39" fmla="*/ 489 h 535"/>
                <a:gd name="T40" fmla="*/ 78 w 535"/>
                <a:gd name="T41" fmla="*/ 456 h 535"/>
                <a:gd name="T42" fmla="*/ 45 w 535"/>
                <a:gd name="T43" fmla="*/ 416 h 535"/>
                <a:gd name="T44" fmla="*/ 26 w 535"/>
                <a:gd name="T45" fmla="*/ 383 h 535"/>
                <a:gd name="T46" fmla="*/ 15 w 535"/>
                <a:gd name="T47" fmla="*/ 358 h 535"/>
                <a:gd name="T48" fmla="*/ 8 w 535"/>
                <a:gd name="T49" fmla="*/ 333 h 535"/>
                <a:gd name="T50" fmla="*/ 3 w 535"/>
                <a:gd name="T51" fmla="*/ 308 h 535"/>
                <a:gd name="T52" fmla="*/ 0 w 535"/>
                <a:gd name="T53" fmla="*/ 281 h 535"/>
                <a:gd name="T54" fmla="*/ 0 w 535"/>
                <a:gd name="T55" fmla="*/ 267 h 535"/>
                <a:gd name="T56" fmla="*/ 1 w 535"/>
                <a:gd name="T57" fmla="*/ 240 h 535"/>
                <a:gd name="T58" fmla="*/ 5 w 535"/>
                <a:gd name="T59" fmla="*/ 213 h 535"/>
                <a:gd name="T60" fmla="*/ 11 w 535"/>
                <a:gd name="T61" fmla="*/ 188 h 535"/>
                <a:gd name="T62" fmla="*/ 21 w 535"/>
                <a:gd name="T63" fmla="*/ 163 h 535"/>
                <a:gd name="T64" fmla="*/ 32 w 535"/>
                <a:gd name="T65" fmla="*/ 139 h 535"/>
                <a:gd name="T66" fmla="*/ 60 w 535"/>
                <a:gd name="T67" fmla="*/ 97 h 535"/>
                <a:gd name="T68" fmla="*/ 97 w 535"/>
                <a:gd name="T69" fmla="*/ 61 h 535"/>
                <a:gd name="T70" fmla="*/ 139 w 535"/>
                <a:gd name="T71" fmla="*/ 32 h 535"/>
                <a:gd name="T72" fmla="*/ 163 w 535"/>
                <a:gd name="T73" fmla="*/ 21 h 535"/>
                <a:gd name="T74" fmla="*/ 187 w 535"/>
                <a:gd name="T75" fmla="*/ 11 h 535"/>
                <a:gd name="T76" fmla="*/ 213 w 535"/>
                <a:gd name="T77" fmla="*/ 5 h 535"/>
                <a:gd name="T78" fmla="*/ 240 w 535"/>
                <a:gd name="T79" fmla="*/ 1 h 535"/>
                <a:gd name="T80" fmla="*/ 267 w 535"/>
                <a:gd name="T81" fmla="*/ 0 h 535"/>
                <a:gd name="T82" fmla="*/ 281 w 535"/>
                <a:gd name="T83" fmla="*/ 0 h 535"/>
                <a:gd name="T84" fmla="*/ 308 w 535"/>
                <a:gd name="T85" fmla="*/ 3 h 535"/>
                <a:gd name="T86" fmla="*/ 334 w 535"/>
                <a:gd name="T87" fmla="*/ 8 h 535"/>
                <a:gd name="T88" fmla="*/ 359 w 535"/>
                <a:gd name="T89" fmla="*/ 16 h 535"/>
                <a:gd name="T90" fmla="*/ 382 w 535"/>
                <a:gd name="T91" fmla="*/ 26 h 535"/>
                <a:gd name="T92" fmla="*/ 416 w 535"/>
                <a:gd name="T93" fmla="*/ 45 h 535"/>
                <a:gd name="T94" fmla="*/ 456 w 535"/>
                <a:gd name="T95" fmla="*/ 78 h 535"/>
                <a:gd name="T96" fmla="*/ 488 w 535"/>
                <a:gd name="T97" fmla="*/ 117 h 535"/>
                <a:gd name="T98" fmla="*/ 508 w 535"/>
                <a:gd name="T99" fmla="*/ 151 h 535"/>
                <a:gd name="T100" fmla="*/ 518 w 535"/>
                <a:gd name="T101" fmla="*/ 175 h 535"/>
                <a:gd name="T102" fmla="*/ 526 w 535"/>
                <a:gd name="T103" fmla="*/ 200 h 535"/>
                <a:gd name="T104" fmla="*/ 531 w 535"/>
                <a:gd name="T105" fmla="*/ 226 h 535"/>
                <a:gd name="T106" fmla="*/ 534 w 535"/>
                <a:gd name="T107" fmla="*/ 254 h 535"/>
                <a:gd name="T108" fmla="*/ 535 w 535"/>
                <a:gd name="T109" fmla="*/ 267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535">
                  <a:moveTo>
                    <a:pt x="535" y="267"/>
                  </a:moveTo>
                  <a:lnTo>
                    <a:pt x="535" y="267"/>
                  </a:lnTo>
                  <a:lnTo>
                    <a:pt x="534" y="281"/>
                  </a:lnTo>
                  <a:lnTo>
                    <a:pt x="532" y="294"/>
                  </a:lnTo>
                  <a:lnTo>
                    <a:pt x="531" y="308"/>
                  </a:lnTo>
                  <a:lnTo>
                    <a:pt x="529" y="321"/>
                  </a:lnTo>
                  <a:lnTo>
                    <a:pt x="526" y="333"/>
                  </a:lnTo>
                  <a:lnTo>
                    <a:pt x="522" y="347"/>
                  </a:lnTo>
                  <a:lnTo>
                    <a:pt x="518" y="358"/>
                  </a:lnTo>
                  <a:lnTo>
                    <a:pt x="514" y="371"/>
                  </a:lnTo>
                  <a:lnTo>
                    <a:pt x="508" y="383"/>
                  </a:lnTo>
                  <a:lnTo>
                    <a:pt x="502" y="394"/>
                  </a:lnTo>
                  <a:lnTo>
                    <a:pt x="488" y="416"/>
                  </a:lnTo>
                  <a:lnTo>
                    <a:pt x="474" y="437"/>
                  </a:lnTo>
                  <a:lnTo>
                    <a:pt x="456" y="456"/>
                  </a:lnTo>
                  <a:lnTo>
                    <a:pt x="437" y="473"/>
                  </a:lnTo>
                  <a:lnTo>
                    <a:pt x="416" y="489"/>
                  </a:lnTo>
                  <a:lnTo>
                    <a:pt x="394" y="502"/>
                  </a:lnTo>
                  <a:lnTo>
                    <a:pt x="382" y="508"/>
                  </a:lnTo>
                  <a:lnTo>
                    <a:pt x="371" y="514"/>
                  </a:lnTo>
                  <a:lnTo>
                    <a:pt x="359" y="518"/>
                  </a:lnTo>
                  <a:lnTo>
                    <a:pt x="347" y="522"/>
                  </a:lnTo>
                  <a:lnTo>
                    <a:pt x="334" y="526"/>
                  </a:lnTo>
                  <a:lnTo>
                    <a:pt x="321" y="529"/>
                  </a:lnTo>
                  <a:lnTo>
                    <a:pt x="308" y="532"/>
                  </a:lnTo>
                  <a:lnTo>
                    <a:pt x="294" y="533"/>
                  </a:lnTo>
                  <a:lnTo>
                    <a:pt x="281" y="534"/>
                  </a:lnTo>
                  <a:lnTo>
                    <a:pt x="267" y="535"/>
                  </a:lnTo>
                  <a:lnTo>
                    <a:pt x="267" y="535"/>
                  </a:lnTo>
                  <a:lnTo>
                    <a:pt x="253" y="534"/>
                  </a:lnTo>
                  <a:lnTo>
                    <a:pt x="240" y="533"/>
                  </a:lnTo>
                  <a:lnTo>
                    <a:pt x="226" y="532"/>
                  </a:lnTo>
                  <a:lnTo>
                    <a:pt x="213" y="529"/>
                  </a:lnTo>
                  <a:lnTo>
                    <a:pt x="200" y="526"/>
                  </a:lnTo>
                  <a:lnTo>
                    <a:pt x="187" y="522"/>
                  </a:lnTo>
                  <a:lnTo>
                    <a:pt x="175" y="518"/>
                  </a:lnTo>
                  <a:lnTo>
                    <a:pt x="163" y="514"/>
                  </a:lnTo>
                  <a:lnTo>
                    <a:pt x="151" y="508"/>
                  </a:lnTo>
                  <a:lnTo>
                    <a:pt x="139" y="502"/>
                  </a:lnTo>
                  <a:lnTo>
                    <a:pt x="117" y="489"/>
                  </a:lnTo>
                  <a:lnTo>
                    <a:pt x="97" y="473"/>
                  </a:lnTo>
                  <a:lnTo>
                    <a:pt x="78" y="456"/>
                  </a:lnTo>
                  <a:lnTo>
                    <a:pt x="60" y="437"/>
                  </a:lnTo>
                  <a:lnTo>
                    <a:pt x="45" y="416"/>
                  </a:lnTo>
                  <a:lnTo>
                    <a:pt x="32" y="394"/>
                  </a:lnTo>
                  <a:lnTo>
                    <a:pt x="26" y="383"/>
                  </a:lnTo>
                  <a:lnTo>
                    <a:pt x="21" y="371"/>
                  </a:lnTo>
                  <a:lnTo>
                    <a:pt x="15" y="358"/>
                  </a:lnTo>
                  <a:lnTo>
                    <a:pt x="11" y="347"/>
                  </a:lnTo>
                  <a:lnTo>
                    <a:pt x="8" y="333"/>
                  </a:lnTo>
                  <a:lnTo>
                    <a:pt x="5" y="321"/>
                  </a:lnTo>
                  <a:lnTo>
                    <a:pt x="3" y="308"/>
                  </a:lnTo>
                  <a:lnTo>
                    <a:pt x="1" y="294"/>
                  </a:lnTo>
                  <a:lnTo>
                    <a:pt x="0" y="281"/>
                  </a:lnTo>
                  <a:lnTo>
                    <a:pt x="0" y="267"/>
                  </a:lnTo>
                  <a:lnTo>
                    <a:pt x="0" y="267"/>
                  </a:lnTo>
                  <a:lnTo>
                    <a:pt x="0" y="254"/>
                  </a:lnTo>
                  <a:lnTo>
                    <a:pt x="1" y="240"/>
                  </a:lnTo>
                  <a:lnTo>
                    <a:pt x="3" y="226"/>
                  </a:lnTo>
                  <a:lnTo>
                    <a:pt x="5" y="213"/>
                  </a:lnTo>
                  <a:lnTo>
                    <a:pt x="8" y="200"/>
                  </a:lnTo>
                  <a:lnTo>
                    <a:pt x="11" y="188"/>
                  </a:lnTo>
                  <a:lnTo>
                    <a:pt x="15" y="175"/>
                  </a:lnTo>
                  <a:lnTo>
                    <a:pt x="21" y="163"/>
                  </a:lnTo>
                  <a:lnTo>
                    <a:pt x="26" y="151"/>
                  </a:lnTo>
                  <a:lnTo>
                    <a:pt x="32" y="139"/>
                  </a:lnTo>
                  <a:lnTo>
                    <a:pt x="45" y="117"/>
                  </a:lnTo>
                  <a:lnTo>
                    <a:pt x="60" y="97"/>
                  </a:lnTo>
                  <a:lnTo>
                    <a:pt x="78" y="78"/>
                  </a:lnTo>
                  <a:lnTo>
                    <a:pt x="97" y="61"/>
                  </a:lnTo>
                  <a:lnTo>
                    <a:pt x="117" y="45"/>
                  </a:lnTo>
                  <a:lnTo>
                    <a:pt x="139" y="32"/>
                  </a:lnTo>
                  <a:lnTo>
                    <a:pt x="151" y="26"/>
                  </a:lnTo>
                  <a:lnTo>
                    <a:pt x="163" y="21"/>
                  </a:lnTo>
                  <a:lnTo>
                    <a:pt x="175" y="16"/>
                  </a:lnTo>
                  <a:lnTo>
                    <a:pt x="187" y="11"/>
                  </a:lnTo>
                  <a:lnTo>
                    <a:pt x="200" y="8"/>
                  </a:lnTo>
                  <a:lnTo>
                    <a:pt x="213" y="5"/>
                  </a:lnTo>
                  <a:lnTo>
                    <a:pt x="226" y="3"/>
                  </a:lnTo>
                  <a:lnTo>
                    <a:pt x="240" y="1"/>
                  </a:lnTo>
                  <a:lnTo>
                    <a:pt x="253" y="0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81" y="0"/>
                  </a:lnTo>
                  <a:lnTo>
                    <a:pt x="294" y="1"/>
                  </a:lnTo>
                  <a:lnTo>
                    <a:pt x="308" y="3"/>
                  </a:lnTo>
                  <a:lnTo>
                    <a:pt x="321" y="5"/>
                  </a:lnTo>
                  <a:lnTo>
                    <a:pt x="334" y="8"/>
                  </a:lnTo>
                  <a:lnTo>
                    <a:pt x="347" y="11"/>
                  </a:lnTo>
                  <a:lnTo>
                    <a:pt x="359" y="16"/>
                  </a:lnTo>
                  <a:lnTo>
                    <a:pt x="371" y="21"/>
                  </a:lnTo>
                  <a:lnTo>
                    <a:pt x="382" y="26"/>
                  </a:lnTo>
                  <a:lnTo>
                    <a:pt x="394" y="32"/>
                  </a:lnTo>
                  <a:lnTo>
                    <a:pt x="416" y="45"/>
                  </a:lnTo>
                  <a:lnTo>
                    <a:pt x="437" y="61"/>
                  </a:lnTo>
                  <a:lnTo>
                    <a:pt x="456" y="78"/>
                  </a:lnTo>
                  <a:lnTo>
                    <a:pt x="474" y="97"/>
                  </a:lnTo>
                  <a:lnTo>
                    <a:pt x="488" y="117"/>
                  </a:lnTo>
                  <a:lnTo>
                    <a:pt x="502" y="139"/>
                  </a:lnTo>
                  <a:lnTo>
                    <a:pt x="508" y="151"/>
                  </a:lnTo>
                  <a:lnTo>
                    <a:pt x="514" y="163"/>
                  </a:lnTo>
                  <a:lnTo>
                    <a:pt x="518" y="175"/>
                  </a:lnTo>
                  <a:lnTo>
                    <a:pt x="522" y="188"/>
                  </a:lnTo>
                  <a:lnTo>
                    <a:pt x="526" y="200"/>
                  </a:lnTo>
                  <a:lnTo>
                    <a:pt x="529" y="213"/>
                  </a:lnTo>
                  <a:lnTo>
                    <a:pt x="531" y="226"/>
                  </a:lnTo>
                  <a:lnTo>
                    <a:pt x="532" y="240"/>
                  </a:lnTo>
                  <a:lnTo>
                    <a:pt x="534" y="254"/>
                  </a:lnTo>
                  <a:lnTo>
                    <a:pt x="535" y="267"/>
                  </a:lnTo>
                  <a:lnTo>
                    <a:pt x="535" y="267"/>
                  </a:lnTo>
                  <a:close/>
                </a:path>
              </a:pathLst>
            </a:custGeom>
            <a:solidFill>
              <a:srgbClr val="F8F8F8"/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latin typeface="+mn-lt"/>
                  <a:cs typeface="+mn-cs"/>
                </a:rPr>
                <a:t>Your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latin typeface="+mn-lt"/>
                  <a:cs typeface="+mn-cs"/>
                </a:rPr>
                <a:t>Message</a:t>
              </a:r>
              <a:br>
                <a:rPr lang="en-US" sz="1050" b="1" dirty="0">
                  <a:latin typeface="+mn-lt"/>
                  <a:cs typeface="+mn-cs"/>
                </a:rPr>
              </a:br>
              <a:r>
                <a:rPr lang="en-US" sz="1050" b="1" dirty="0">
                  <a:latin typeface="+mn-lt"/>
                  <a:cs typeface="+mn-cs"/>
                </a:rPr>
                <a:t>Here</a:t>
              </a:r>
              <a:endParaRPr lang="en-GB" sz="1050" b="1" dirty="0">
                <a:latin typeface="+mn-lt"/>
                <a:cs typeface="+mn-cs"/>
              </a:endParaRPr>
            </a:p>
          </p:txBody>
        </p:sp>
      </p:grpSp>
      <p:grpSp>
        <p:nvGrpSpPr>
          <p:cNvPr id="3078" name="Group 39"/>
          <p:cNvGrpSpPr>
            <a:grpSpLocks/>
          </p:cNvGrpSpPr>
          <p:nvPr/>
        </p:nvGrpSpPr>
        <p:grpSpPr bwMode="auto">
          <a:xfrm>
            <a:off x="782638" y="4262438"/>
            <a:ext cx="1860550" cy="1860550"/>
            <a:chOff x="2051720" y="1700808"/>
            <a:chExt cx="4921250" cy="4921250"/>
          </a:xfrm>
        </p:grpSpPr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4512345" y="1700808"/>
              <a:ext cx="1742591" cy="1864364"/>
            </a:xfrm>
            <a:custGeom>
              <a:avLst/>
              <a:gdLst>
                <a:gd name="T0" fmla="*/ 0 w 549"/>
                <a:gd name="T1" fmla="*/ 508 h 587"/>
                <a:gd name="T2" fmla="*/ 0 w 549"/>
                <a:gd name="T3" fmla="*/ 508 h 587"/>
                <a:gd name="T4" fmla="*/ 14 w 549"/>
                <a:gd name="T5" fmla="*/ 508 h 587"/>
                <a:gd name="T6" fmla="*/ 27 w 549"/>
                <a:gd name="T7" fmla="*/ 509 h 587"/>
                <a:gd name="T8" fmla="*/ 41 w 549"/>
                <a:gd name="T9" fmla="*/ 511 h 587"/>
                <a:gd name="T10" fmla="*/ 55 w 549"/>
                <a:gd name="T11" fmla="*/ 513 h 587"/>
                <a:gd name="T12" fmla="*/ 67 w 549"/>
                <a:gd name="T13" fmla="*/ 516 h 587"/>
                <a:gd name="T14" fmla="*/ 80 w 549"/>
                <a:gd name="T15" fmla="*/ 519 h 587"/>
                <a:gd name="T16" fmla="*/ 92 w 549"/>
                <a:gd name="T17" fmla="*/ 524 h 587"/>
                <a:gd name="T18" fmla="*/ 104 w 549"/>
                <a:gd name="T19" fmla="*/ 529 h 587"/>
                <a:gd name="T20" fmla="*/ 117 w 549"/>
                <a:gd name="T21" fmla="*/ 534 h 587"/>
                <a:gd name="T22" fmla="*/ 128 w 549"/>
                <a:gd name="T23" fmla="*/ 540 h 587"/>
                <a:gd name="T24" fmla="*/ 150 w 549"/>
                <a:gd name="T25" fmla="*/ 553 h 587"/>
                <a:gd name="T26" fmla="*/ 170 w 549"/>
                <a:gd name="T27" fmla="*/ 569 h 587"/>
                <a:gd name="T28" fmla="*/ 189 w 549"/>
                <a:gd name="T29" fmla="*/ 587 h 587"/>
                <a:gd name="T30" fmla="*/ 549 w 549"/>
                <a:gd name="T31" fmla="*/ 227 h 587"/>
                <a:gd name="T32" fmla="*/ 321 w 549"/>
                <a:gd name="T33" fmla="*/ 0 h 587"/>
                <a:gd name="T34" fmla="*/ 0 w 549"/>
                <a:gd name="T35" fmla="*/ 0 h 587"/>
                <a:gd name="T36" fmla="*/ 0 w 549"/>
                <a:gd name="T37" fmla="*/ 508 h 587"/>
                <a:gd name="T38" fmla="*/ 0 w 549"/>
                <a:gd name="T39" fmla="*/ 508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49" h="587">
                  <a:moveTo>
                    <a:pt x="0" y="508"/>
                  </a:moveTo>
                  <a:lnTo>
                    <a:pt x="0" y="508"/>
                  </a:lnTo>
                  <a:lnTo>
                    <a:pt x="14" y="508"/>
                  </a:lnTo>
                  <a:lnTo>
                    <a:pt x="27" y="509"/>
                  </a:lnTo>
                  <a:lnTo>
                    <a:pt x="41" y="511"/>
                  </a:lnTo>
                  <a:lnTo>
                    <a:pt x="55" y="513"/>
                  </a:lnTo>
                  <a:lnTo>
                    <a:pt x="67" y="516"/>
                  </a:lnTo>
                  <a:lnTo>
                    <a:pt x="80" y="519"/>
                  </a:lnTo>
                  <a:lnTo>
                    <a:pt x="92" y="524"/>
                  </a:lnTo>
                  <a:lnTo>
                    <a:pt x="104" y="529"/>
                  </a:lnTo>
                  <a:lnTo>
                    <a:pt x="117" y="534"/>
                  </a:lnTo>
                  <a:lnTo>
                    <a:pt x="128" y="540"/>
                  </a:lnTo>
                  <a:lnTo>
                    <a:pt x="150" y="553"/>
                  </a:lnTo>
                  <a:lnTo>
                    <a:pt x="170" y="569"/>
                  </a:lnTo>
                  <a:lnTo>
                    <a:pt x="189" y="587"/>
                  </a:lnTo>
                  <a:lnTo>
                    <a:pt x="549" y="227"/>
                  </a:lnTo>
                  <a:lnTo>
                    <a:pt x="321" y="0"/>
                  </a:lnTo>
                  <a:lnTo>
                    <a:pt x="0" y="0"/>
                  </a:lnTo>
                  <a:lnTo>
                    <a:pt x="0" y="508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2051720" y="2423039"/>
              <a:ext cx="1860164" cy="1738394"/>
            </a:xfrm>
            <a:custGeom>
              <a:avLst/>
              <a:gdLst>
                <a:gd name="T0" fmla="*/ 586 w 586"/>
                <a:gd name="T1" fmla="*/ 360 h 548"/>
                <a:gd name="T2" fmla="*/ 228 w 586"/>
                <a:gd name="T3" fmla="*/ 0 h 548"/>
                <a:gd name="T4" fmla="*/ 0 w 586"/>
                <a:gd name="T5" fmla="*/ 227 h 548"/>
                <a:gd name="T6" fmla="*/ 0 w 586"/>
                <a:gd name="T7" fmla="*/ 548 h 548"/>
                <a:gd name="T8" fmla="*/ 508 w 586"/>
                <a:gd name="T9" fmla="*/ 548 h 548"/>
                <a:gd name="T10" fmla="*/ 508 w 586"/>
                <a:gd name="T11" fmla="*/ 548 h 548"/>
                <a:gd name="T12" fmla="*/ 509 w 586"/>
                <a:gd name="T13" fmla="*/ 535 h 548"/>
                <a:gd name="T14" fmla="*/ 510 w 586"/>
                <a:gd name="T15" fmla="*/ 521 h 548"/>
                <a:gd name="T16" fmla="*/ 511 w 586"/>
                <a:gd name="T17" fmla="*/ 507 h 548"/>
                <a:gd name="T18" fmla="*/ 513 w 586"/>
                <a:gd name="T19" fmla="*/ 494 h 548"/>
                <a:gd name="T20" fmla="*/ 516 w 586"/>
                <a:gd name="T21" fmla="*/ 481 h 548"/>
                <a:gd name="T22" fmla="*/ 520 w 586"/>
                <a:gd name="T23" fmla="*/ 469 h 548"/>
                <a:gd name="T24" fmla="*/ 524 w 586"/>
                <a:gd name="T25" fmla="*/ 456 h 548"/>
                <a:gd name="T26" fmla="*/ 529 w 586"/>
                <a:gd name="T27" fmla="*/ 445 h 548"/>
                <a:gd name="T28" fmla="*/ 534 w 586"/>
                <a:gd name="T29" fmla="*/ 432 h 548"/>
                <a:gd name="T30" fmla="*/ 540 w 586"/>
                <a:gd name="T31" fmla="*/ 420 h 548"/>
                <a:gd name="T32" fmla="*/ 554 w 586"/>
                <a:gd name="T33" fmla="*/ 398 h 548"/>
                <a:gd name="T34" fmla="*/ 568 w 586"/>
                <a:gd name="T35" fmla="*/ 378 h 548"/>
                <a:gd name="T36" fmla="*/ 586 w 586"/>
                <a:gd name="T37" fmla="*/ 360 h 548"/>
                <a:gd name="T38" fmla="*/ 586 w 586"/>
                <a:gd name="T39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86" h="548">
                  <a:moveTo>
                    <a:pt x="586" y="360"/>
                  </a:moveTo>
                  <a:lnTo>
                    <a:pt x="228" y="0"/>
                  </a:lnTo>
                  <a:lnTo>
                    <a:pt x="0" y="227"/>
                  </a:lnTo>
                  <a:lnTo>
                    <a:pt x="0" y="548"/>
                  </a:lnTo>
                  <a:lnTo>
                    <a:pt x="508" y="548"/>
                  </a:lnTo>
                  <a:lnTo>
                    <a:pt x="508" y="548"/>
                  </a:lnTo>
                  <a:lnTo>
                    <a:pt x="509" y="535"/>
                  </a:lnTo>
                  <a:lnTo>
                    <a:pt x="510" y="521"/>
                  </a:lnTo>
                  <a:lnTo>
                    <a:pt x="511" y="507"/>
                  </a:lnTo>
                  <a:lnTo>
                    <a:pt x="513" y="494"/>
                  </a:lnTo>
                  <a:lnTo>
                    <a:pt x="516" y="481"/>
                  </a:lnTo>
                  <a:lnTo>
                    <a:pt x="520" y="469"/>
                  </a:lnTo>
                  <a:lnTo>
                    <a:pt x="524" y="456"/>
                  </a:lnTo>
                  <a:lnTo>
                    <a:pt x="529" y="445"/>
                  </a:lnTo>
                  <a:lnTo>
                    <a:pt x="534" y="432"/>
                  </a:lnTo>
                  <a:lnTo>
                    <a:pt x="540" y="420"/>
                  </a:lnTo>
                  <a:lnTo>
                    <a:pt x="554" y="398"/>
                  </a:lnTo>
                  <a:lnTo>
                    <a:pt x="568" y="378"/>
                  </a:lnTo>
                  <a:lnTo>
                    <a:pt x="586" y="360"/>
                  </a:lnTo>
                  <a:lnTo>
                    <a:pt x="586" y="36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2773951" y="1700808"/>
              <a:ext cx="1738394" cy="1864364"/>
            </a:xfrm>
            <a:custGeom>
              <a:avLst/>
              <a:gdLst>
                <a:gd name="T0" fmla="*/ 547 w 547"/>
                <a:gd name="T1" fmla="*/ 508 h 587"/>
                <a:gd name="T2" fmla="*/ 547 w 547"/>
                <a:gd name="T3" fmla="*/ 0 h 587"/>
                <a:gd name="T4" fmla="*/ 226 w 547"/>
                <a:gd name="T5" fmla="*/ 0 h 587"/>
                <a:gd name="T6" fmla="*/ 0 w 547"/>
                <a:gd name="T7" fmla="*/ 227 h 587"/>
                <a:gd name="T8" fmla="*/ 358 w 547"/>
                <a:gd name="T9" fmla="*/ 587 h 587"/>
                <a:gd name="T10" fmla="*/ 358 w 547"/>
                <a:gd name="T11" fmla="*/ 587 h 587"/>
                <a:gd name="T12" fmla="*/ 377 w 547"/>
                <a:gd name="T13" fmla="*/ 569 h 587"/>
                <a:gd name="T14" fmla="*/ 398 w 547"/>
                <a:gd name="T15" fmla="*/ 553 h 587"/>
                <a:gd name="T16" fmla="*/ 420 w 547"/>
                <a:gd name="T17" fmla="*/ 540 h 587"/>
                <a:gd name="T18" fmla="*/ 432 w 547"/>
                <a:gd name="T19" fmla="*/ 534 h 587"/>
                <a:gd name="T20" fmla="*/ 443 w 547"/>
                <a:gd name="T21" fmla="*/ 529 h 587"/>
                <a:gd name="T22" fmla="*/ 456 w 547"/>
                <a:gd name="T23" fmla="*/ 524 h 587"/>
                <a:gd name="T24" fmla="*/ 467 w 547"/>
                <a:gd name="T25" fmla="*/ 519 h 587"/>
                <a:gd name="T26" fmla="*/ 480 w 547"/>
                <a:gd name="T27" fmla="*/ 516 h 587"/>
                <a:gd name="T28" fmla="*/ 494 w 547"/>
                <a:gd name="T29" fmla="*/ 513 h 587"/>
                <a:gd name="T30" fmla="*/ 506 w 547"/>
                <a:gd name="T31" fmla="*/ 511 h 587"/>
                <a:gd name="T32" fmla="*/ 520 w 547"/>
                <a:gd name="T33" fmla="*/ 509 h 587"/>
                <a:gd name="T34" fmla="*/ 533 w 547"/>
                <a:gd name="T35" fmla="*/ 508 h 587"/>
                <a:gd name="T36" fmla="*/ 547 w 547"/>
                <a:gd name="T37" fmla="*/ 508 h 587"/>
                <a:gd name="T38" fmla="*/ 547 w 547"/>
                <a:gd name="T39" fmla="*/ 508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47" h="587">
                  <a:moveTo>
                    <a:pt x="547" y="508"/>
                  </a:moveTo>
                  <a:lnTo>
                    <a:pt x="547" y="0"/>
                  </a:lnTo>
                  <a:lnTo>
                    <a:pt x="226" y="0"/>
                  </a:lnTo>
                  <a:lnTo>
                    <a:pt x="0" y="227"/>
                  </a:lnTo>
                  <a:lnTo>
                    <a:pt x="358" y="587"/>
                  </a:lnTo>
                  <a:lnTo>
                    <a:pt x="358" y="587"/>
                  </a:lnTo>
                  <a:lnTo>
                    <a:pt x="377" y="569"/>
                  </a:lnTo>
                  <a:lnTo>
                    <a:pt x="398" y="553"/>
                  </a:lnTo>
                  <a:lnTo>
                    <a:pt x="420" y="540"/>
                  </a:lnTo>
                  <a:lnTo>
                    <a:pt x="432" y="534"/>
                  </a:lnTo>
                  <a:lnTo>
                    <a:pt x="443" y="529"/>
                  </a:lnTo>
                  <a:lnTo>
                    <a:pt x="456" y="524"/>
                  </a:lnTo>
                  <a:lnTo>
                    <a:pt x="467" y="519"/>
                  </a:lnTo>
                  <a:lnTo>
                    <a:pt x="480" y="516"/>
                  </a:lnTo>
                  <a:lnTo>
                    <a:pt x="494" y="513"/>
                  </a:lnTo>
                  <a:lnTo>
                    <a:pt x="506" y="511"/>
                  </a:lnTo>
                  <a:lnTo>
                    <a:pt x="520" y="509"/>
                  </a:lnTo>
                  <a:lnTo>
                    <a:pt x="533" y="508"/>
                  </a:lnTo>
                  <a:lnTo>
                    <a:pt x="547" y="508"/>
                  </a:lnTo>
                  <a:lnTo>
                    <a:pt x="547" y="508"/>
                  </a:lnTo>
                  <a:close/>
                </a:path>
              </a:pathLst>
            </a:custGeom>
            <a:solidFill>
              <a:srgbClr val="9ABB59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5112803" y="2423039"/>
              <a:ext cx="1860167" cy="1738394"/>
            </a:xfrm>
            <a:custGeom>
              <a:avLst/>
              <a:gdLst>
                <a:gd name="T0" fmla="*/ 79 w 586"/>
                <a:gd name="T1" fmla="*/ 548 h 548"/>
                <a:gd name="T2" fmla="*/ 586 w 586"/>
                <a:gd name="T3" fmla="*/ 548 h 548"/>
                <a:gd name="T4" fmla="*/ 586 w 586"/>
                <a:gd name="T5" fmla="*/ 227 h 548"/>
                <a:gd name="T6" fmla="*/ 360 w 586"/>
                <a:gd name="T7" fmla="*/ 0 h 548"/>
                <a:gd name="T8" fmla="*/ 0 w 586"/>
                <a:gd name="T9" fmla="*/ 360 h 548"/>
                <a:gd name="T10" fmla="*/ 0 w 586"/>
                <a:gd name="T11" fmla="*/ 360 h 548"/>
                <a:gd name="T12" fmla="*/ 18 w 586"/>
                <a:gd name="T13" fmla="*/ 378 h 548"/>
                <a:gd name="T14" fmla="*/ 33 w 586"/>
                <a:gd name="T15" fmla="*/ 398 h 548"/>
                <a:gd name="T16" fmla="*/ 46 w 586"/>
                <a:gd name="T17" fmla="*/ 420 h 548"/>
                <a:gd name="T18" fmla="*/ 52 w 586"/>
                <a:gd name="T19" fmla="*/ 432 h 548"/>
                <a:gd name="T20" fmla="*/ 58 w 586"/>
                <a:gd name="T21" fmla="*/ 445 h 548"/>
                <a:gd name="T22" fmla="*/ 63 w 586"/>
                <a:gd name="T23" fmla="*/ 456 h 548"/>
                <a:gd name="T24" fmla="*/ 67 w 586"/>
                <a:gd name="T25" fmla="*/ 469 h 548"/>
                <a:gd name="T26" fmla="*/ 70 w 586"/>
                <a:gd name="T27" fmla="*/ 481 h 548"/>
                <a:gd name="T28" fmla="*/ 73 w 586"/>
                <a:gd name="T29" fmla="*/ 494 h 548"/>
                <a:gd name="T30" fmla="*/ 75 w 586"/>
                <a:gd name="T31" fmla="*/ 507 h 548"/>
                <a:gd name="T32" fmla="*/ 78 w 586"/>
                <a:gd name="T33" fmla="*/ 521 h 548"/>
                <a:gd name="T34" fmla="*/ 79 w 586"/>
                <a:gd name="T35" fmla="*/ 535 h 548"/>
                <a:gd name="T36" fmla="*/ 79 w 586"/>
                <a:gd name="T37" fmla="*/ 548 h 548"/>
                <a:gd name="T38" fmla="*/ 79 w 586"/>
                <a:gd name="T39" fmla="*/ 548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86" h="548">
                  <a:moveTo>
                    <a:pt x="79" y="548"/>
                  </a:moveTo>
                  <a:lnTo>
                    <a:pt x="586" y="548"/>
                  </a:lnTo>
                  <a:lnTo>
                    <a:pt x="586" y="227"/>
                  </a:lnTo>
                  <a:lnTo>
                    <a:pt x="360" y="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18" y="378"/>
                  </a:lnTo>
                  <a:lnTo>
                    <a:pt x="33" y="398"/>
                  </a:lnTo>
                  <a:lnTo>
                    <a:pt x="46" y="420"/>
                  </a:lnTo>
                  <a:lnTo>
                    <a:pt x="52" y="432"/>
                  </a:lnTo>
                  <a:lnTo>
                    <a:pt x="58" y="445"/>
                  </a:lnTo>
                  <a:lnTo>
                    <a:pt x="63" y="456"/>
                  </a:lnTo>
                  <a:lnTo>
                    <a:pt x="67" y="469"/>
                  </a:lnTo>
                  <a:lnTo>
                    <a:pt x="70" y="481"/>
                  </a:lnTo>
                  <a:lnTo>
                    <a:pt x="73" y="494"/>
                  </a:lnTo>
                  <a:lnTo>
                    <a:pt x="75" y="507"/>
                  </a:lnTo>
                  <a:lnTo>
                    <a:pt x="78" y="521"/>
                  </a:lnTo>
                  <a:lnTo>
                    <a:pt x="79" y="535"/>
                  </a:lnTo>
                  <a:lnTo>
                    <a:pt x="79" y="548"/>
                  </a:lnTo>
                  <a:lnTo>
                    <a:pt x="79" y="548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5112803" y="4161433"/>
              <a:ext cx="1860167" cy="1738394"/>
            </a:xfrm>
            <a:custGeom>
              <a:avLst/>
              <a:gdLst>
                <a:gd name="T0" fmla="*/ 586 w 586"/>
                <a:gd name="T1" fmla="*/ 0 h 548"/>
                <a:gd name="T2" fmla="*/ 79 w 586"/>
                <a:gd name="T3" fmla="*/ 0 h 548"/>
                <a:gd name="T4" fmla="*/ 79 w 586"/>
                <a:gd name="T5" fmla="*/ 0 h 548"/>
                <a:gd name="T6" fmla="*/ 79 w 586"/>
                <a:gd name="T7" fmla="*/ 14 h 548"/>
                <a:gd name="T8" fmla="*/ 78 w 586"/>
                <a:gd name="T9" fmla="*/ 28 h 548"/>
                <a:gd name="T10" fmla="*/ 75 w 586"/>
                <a:gd name="T11" fmla="*/ 41 h 548"/>
                <a:gd name="T12" fmla="*/ 73 w 586"/>
                <a:gd name="T13" fmla="*/ 54 h 548"/>
                <a:gd name="T14" fmla="*/ 70 w 586"/>
                <a:gd name="T15" fmla="*/ 67 h 548"/>
                <a:gd name="T16" fmla="*/ 67 w 586"/>
                <a:gd name="T17" fmla="*/ 80 h 548"/>
                <a:gd name="T18" fmla="*/ 63 w 586"/>
                <a:gd name="T19" fmla="*/ 92 h 548"/>
                <a:gd name="T20" fmla="*/ 58 w 586"/>
                <a:gd name="T21" fmla="*/ 104 h 548"/>
                <a:gd name="T22" fmla="*/ 52 w 586"/>
                <a:gd name="T23" fmla="*/ 116 h 548"/>
                <a:gd name="T24" fmla="*/ 46 w 586"/>
                <a:gd name="T25" fmla="*/ 127 h 548"/>
                <a:gd name="T26" fmla="*/ 33 w 586"/>
                <a:gd name="T27" fmla="*/ 149 h 548"/>
                <a:gd name="T28" fmla="*/ 18 w 586"/>
                <a:gd name="T29" fmla="*/ 170 h 548"/>
                <a:gd name="T30" fmla="*/ 0 w 586"/>
                <a:gd name="T31" fmla="*/ 189 h 548"/>
                <a:gd name="T32" fmla="*/ 360 w 586"/>
                <a:gd name="T33" fmla="*/ 548 h 548"/>
                <a:gd name="T34" fmla="*/ 586 w 586"/>
                <a:gd name="T35" fmla="*/ 321 h 548"/>
                <a:gd name="T36" fmla="*/ 586 w 586"/>
                <a:gd name="T37" fmla="*/ 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86" h="548">
                  <a:moveTo>
                    <a:pt x="586" y="0"/>
                  </a:moveTo>
                  <a:lnTo>
                    <a:pt x="79" y="0"/>
                  </a:lnTo>
                  <a:lnTo>
                    <a:pt x="79" y="0"/>
                  </a:lnTo>
                  <a:lnTo>
                    <a:pt x="79" y="14"/>
                  </a:lnTo>
                  <a:lnTo>
                    <a:pt x="78" y="28"/>
                  </a:lnTo>
                  <a:lnTo>
                    <a:pt x="75" y="41"/>
                  </a:lnTo>
                  <a:lnTo>
                    <a:pt x="73" y="54"/>
                  </a:lnTo>
                  <a:lnTo>
                    <a:pt x="70" y="67"/>
                  </a:lnTo>
                  <a:lnTo>
                    <a:pt x="67" y="80"/>
                  </a:lnTo>
                  <a:lnTo>
                    <a:pt x="63" y="92"/>
                  </a:lnTo>
                  <a:lnTo>
                    <a:pt x="58" y="104"/>
                  </a:lnTo>
                  <a:lnTo>
                    <a:pt x="52" y="116"/>
                  </a:lnTo>
                  <a:lnTo>
                    <a:pt x="46" y="127"/>
                  </a:lnTo>
                  <a:lnTo>
                    <a:pt x="33" y="149"/>
                  </a:lnTo>
                  <a:lnTo>
                    <a:pt x="18" y="170"/>
                  </a:lnTo>
                  <a:lnTo>
                    <a:pt x="0" y="189"/>
                  </a:lnTo>
                  <a:lnTo>
                    <a:pt x="360" y="548"/>
                  </a:lnTo>
                  <a:lnTo>
                    <a:pt x="586" y="321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4512345" y="4761891"/>
              <a:ext cx="1742591" cy="1860167"/>
            </a:xfrm>
            <a:custGeom>
              <a:avLst/>
              <a:gdLst>
                <a:gd name="T0" fmla="*/ 0 w 549"/>
                <a:gd name="T1" fmla="*/ 79 h 586"/>
                <a:gd name="T2" fmla="*/ 0 w 549"/>
                <a:gd name="T3" fmla="*/ 79 h 586"/>
                <a:gd name="T4" fmla="*/ 0 w 549"/>
                <a:gd name="T5" fmla="*/ 586 h 586"/>
                <a:gd name="T6" fmla="*/ 321 w 549"/>
                <a:gd name="T7" fmla="*/ 586 h 586"/>
                <a:gd name="T8" fmla="*/ 549 w 549"/>
                <a:gd name="T9" fmla="*/ 359 h 586"/>
                <a:gd name="T10" fmla="*/ 189 w 549"/>
                <a:gd name="T11" fmla="*/ 0 h 586"/>
                <a:gd name="T12" fmla="*/ 189 w 549"/>
                <a:gd name="T13" fmla="*/ 0 h 586"/>
                <a:gd name="T14" fmla="*/ 170 w 549"/>
                <a:gd name="T15" fmla="*/ 18 h 586"/>
                <a:gd name="T16" fmla="*/ 150 w 549"/>
                <a:gd name="T17" fmla="*/ 33 h 586"/>
                <a:gd name="T18" fmla="*/ 128 w 549"/>
                <a:gd name="T19" fmla="*/ 46 h 586"/>
                <a:gd name="T20" fmla="*/ 117 w 549"/>
                <a:gd name="T21" fmla="*/ 53 h 586"/>
                <a:gd name="T22" fmla="*/ 104 w 549"/>
                <a:gd name="T23" fmla="*/ 58 h 586"/>
                <a:gd name="T24" fmla="*/ 92 w 549"/>
                <a:gd name="T25" fmla="*/ 62 h 586"/>
                <a:gd name="T26" fmla="*/ 80 w 549"/>
                <a:gd name="T27" fmla="*/ 66 h 586"/>
                <a:gd name="T28" fmla="*/ 67 w 549"/>
                <a:gd name="T29" fmla="*/ 70 h 586"/>
                <a:gd name="T30" fmla="*/ 55 w 549"/>
                <a:gd name="T31" fmla="*/ 74 h 586"/>
                <a:gd name="T32" fmla="*/ 41 w 549"/>
                <a:gd name="T33" fmla="*/ 76 h 586"/>
                <a:gd name="T34" fmla="*/ 27 w 549"/>
                <a:gd name="T35" fmla="*/ 77 h 586"/>
                <a:gd name="T36" fmla="*/ 14 w 549"/>
                <a:gd name="T37" fmla="*/ 78 h 586"/>
                <a:gd name="T38" fmla="*/ 0 w 549"/>
                <a:gd name="T39" fmla="*/ 79 h 586"/>
                <a:gd name="T40" fmla="*/ 0 w 549"/>
                <a:gd name="T41" fmla="*/ 79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9" h="586">
                  <a:moveTo>
                    <a:pt x="0" y="79"/>
                  </a:moveTo>
                  <a:lnTo>
                    <a:pt x="0" y="79"/>
                  </a:lnTo>
                  <a:lnTo>
                    <a:pt x="0" y="586"/>
                  </a:lnTo>
                  <a:lnTo>
                    <a:pt x="321" y="586"/>
                  </a:lnTo>
                  <a:lnTo>
                    <a:pt x="549" y="359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70" y="18"/>
                  </a:lnTo>
                  <a:lnTo>
                    <a:pt x="150" y="33"/>
                  </a:lnTo>
                  <a:lnTo>
                    <a:pt x="128" y="46"/>
                  </a:lnTo>
                  <a:lnTo>
                    <a:pt x="117" y="53"/>
                  </a:lnTo>
                  <a:lnTo>
                    <a:pt x="104" y="58"/>
                  </a:lnTo>
                  <a:lnTo>
                    <a:pt x="92" y="62"/>
                  </a:lnTo>
                  <a:lnTo>
                    <a:pt x="80" y="66"/>
                  </a:lnTo>
                  <a:lnTo>
                    <a:pt x="67" y="70"/>
                  </a:lnTo>
                  <a:lnTo>
                    <a:pt x="55" y="74"/>
                  </a:lnTo>
                  <a:lnTo>
                    <a:pt x="41" y="76"/>
                  </a:lnTo>
                  <a:lnTo>
                    <a:pt x="27" y="77"/>
                  </a:lnTo>
                  <a:lnTo>
                    <a:pt x="14" y="78"/>
                  </a:lnTo>
                  <a:lnTo>
                    <a:pt x="0" y="79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3CA2BE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5" name="Freeform 30"/>
            <p:cNvSpPr>
              <a:spLocks/>
            </p:cNvSpPr>
            <p:nvPr/>
          </p:nvSpPr>
          <p:spPr bwMode="auto">
            <a:xfrm>
              <a:off x="2773951" y="4761891"/>
              <a:ext cx="1738394" cy="1860167"/>
            </a:xfrm>
            <a:custGeom>
              <a:avLst/>
              <a:gdLst>
                <a:gd name="T0" fmla="*/ 358 w 547"/>
                <a:gd name="T1" fmla="*/ 0 h 586"/>
                <a:gd name="T2" fmla="*/ 0 w 547"/>
                <a:gd name="T3" fmla="*/ 359 h 586"/>
                <a:gd name="T4" fmla="*/ 226 w 547"/>
                <a:gd name="T5" fmla="*/ 586 h 586"/>
                <a:gd name="T6" fmla="*/ 547 w 547"/>
                <a:gd name="T7" fmla="*/ 586 h 586"/>
                <a:gd name="T8" fmla="*/ 547 w 547"/>
                <a:gd name="T9" fmla="*/ 79 h 586"/>
                <a:gd name="T10" fmla="*/ 547 w 547"/>
                <a:gd name="T11" fmla="*/ 79 h 586"/>
                <a:gd name="T12" fmla="*/ 533 w 547"/>
                <a:gd name="T13" fmla="*/ 78 h 586"/>
                <a:gd name="T14" fmla="*/ 520 w 547"/>
                <a:gd name="T15" fmla="*/ 77 h 586"/>
                <a:gd name="T16" fmla="*/ 506 w 547"/>
                <a:gd name="T17" fmla="*/ 76 h 586"/>
                <a:gd name="T18" fmla="*/ 494 w 547"/>
                <a:gd name="T19" fmla="*/ 74 h 586"/>
                <a:gd name="T20" fmla="*/ 480 w 547"/>
                <a:gd name="T21" fmla="*/ 70 h 586"/>
                <a:gd name="T22" fmla="*/ 467 w 547"/>
                <a:gd name="T23" fmla="*/ 66 h 586"/>
                <a:gd name="T24" fmla="*/ 456 w 547"/>
                <a:gd name="T25" fmla="*/ 62 h 586"/>
                <a:gd name="T26" fmla="*/ 443 w 547"/>
                <a:gd name="T27" fmla="*/ 58 h 586"/>
                <a:gd name="T28" fmla="*/ 432 w 547"/>
                <a:gd name="T29" fmla="*/ 53 h 586"/>
                <a:gd name="T30" fmla="*/ 420 w 547"/>
                <a:gd name="T31" fmla="*/ 46 h 586"/>
                <a:gd name="T32" fmla="*/ 398 w 547"/>
                <a:gd name="T33" fmla="*/ 33 h 586"/>
                <a:gd name="T34" fmla="*/ 377 w 547"/>
                <a:gd name="T35" fmla="*/ 18 h 586"/>
                <a:gd name="T36" fmla="*/ 358 w 547"/>
                <a:gd name="T37" fmla="*/ 0 h 586"/>
                <a:gd name="T38" fmla="*/ 358 w 547"/>
                <a:gd name="T3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47" h="586">
                  <a:moveTo>
                    <a:pt x="358" y="0"/>
                  </a:moveTo>
                  <a:lnTo>
                    <a:pt x="0" y="359"/>
                  </a:lnTo>
                  <a:lnTo>
                    <a:pt x="226" y="586"/>
                  </a:lnTo>
                  <a:lnTo>
                    <a:pt x="547" y="586"/>
                  </a:lnTo>
                  <a:lnTo>
                    <a:pt x="547" y="79"/>
                  </a:lnTo>
                  <a:lnTo>
                    <a:pt x="547" y="79"/>
                  </a:lnTo>
                  <a:lnTo>
                    <a:pt x="533" y="78"/>
                  </a:lnTo>
                  <a:lnTo>
                    <a:pt x="520" y="77"/>
                  </a:lnTo>
                  <a:lnTo>
                    <a:pt x="506" y="76"/>
                  </a:lnTo>
                  <a:lnTo>
                    <a:pt x="494" y="74"/>
                  </a:lnTo>
                  <a:lnTo>
                    <a:pt x="480" y="70"/>
                  </a:lnTo>
                  <a:lnTo>
                    <a:pt x="467" y="66"/>
                  </a:lnTo>
                  <a:lnTo>
                    <a:pt x="456" y="62"/>
                  </a:lnTo>
                  <a:lnTo>
                    <a:pt x="443" y="58"/>
                  </a:lnTo>
                  <a:lnTo>
                    <a:pt x="432" y="53"/>
                  </a:lnTo>
                  <a:lnTo>
                    <a:pt x="420" y="46"/>
                  </a:lnTo>
                  <a:lnTo>
                    <a:pt x="398" y="33"/>
                  </a:lnTo>
                  <a:lnTo>
                    <a:pt x="377" y="18"/>
                  </a:lnTo>
                  <a:lnTo>
                    <a:pt x="358" y="0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2051720" y="4161433"/>
              <a:ext cx="1860164" cy="1738394"/>
            </a:xfrm>
            <a:custGeom>
              <a:avLst/>
              <a:gdLst>
                <a:gd name="T0" fmla="*/ 508 w 586"/>
                <a:gd name="T1" fmla="*/ 0 h 548"/>
                <a:gd name="T2" fmla="*/ 0 w 586"/>
                <a:gd name="T3" fmla="*/ 0 h 548"/>
                <a:gd name="T4" fmla="*/ 0 w 586"/>
                <a:gd name="T5" fmla="*/ 321 h 548"/>
                <a:gd name="T6" fmla="*/ 228 w 586"/>
                <a:gd name="T7" fmla="*/ 548 h 548"/>
                <a:gd name="T8" fmla="*/ 586 w 586"/>
                <a:gd name="T9" fmla="*/ 189 h 548"/>
                <a:gd name="T10" fmla="*/ 586 w 586"/>
                <a:gd name="T11" fmla="*/ 189 h 548"/>
                <a:gd name="T12" fmla="*/ 568 w 586"/>
                <a:gd name="T13" fmla="*/ 170 h 548"/>
                <a:gd name="T14" fmla="*/ 554 w 586"/>
                <a:gd name="T15" fmla="*/ 149 h 548"/>
                <a:gd name="T16" fmla="*/ 540 w 586"/>
                <a:gd name="T17" fmla="*/ 127 h 548"/>
                <a:gd name="T18" fmla="*/ 534 w 586"/>
                <a:gd name="T19" fmla="*/ 116 h 548"/>
                <a:gd name="T20" fmla="*/ 529 w 586"/>
                <a:gd name="T21" fmla="*/ 104 h 548"/>
                <a:gd name="T22" fmla="*/ 524 w 586"/>
                <a:gd name="T23" fmla="*/ 92 h 548"/>
                <a:gd name="T24" fmla="*/ 520 w 586"/>
                <a:gd name="T25" fmla="*/ 80 h 548"/>
                <a:gd name="T26" fmla="*/ 516 w 586"/>
                <a:gd name="T27" fmla="*/ 67 h 548"/>
                <a:gd name="T28" fmla="*/ 513 w 586"/>
                <a:gd name="T29" fmla="*/ 54 h 548"/>
                <a:gd name="T30" fmla="*/ 511 w 586"/>
                <a:gd name="T31" fmla="*/ 41 h 548"/>
                <a:gd name="T32" fmla="*/ 510 w 586"/>
                <a:gd name="T33" fmla="*/ 28 h 548"/>
                <a:gd name="T34" fmla="*/ 509 w 586"/>
                <a:gd name="T35" fmla="*/ 14 h 548"/>
                <a:gd name="T36" fmla="*/ 508 w 586"/>
                <a:gd name="T37" fmla="*/ 0 h 548"/>
                <a:gd name="T38" fmla="*/ 508 w 586"/>
                <a:gd name="T39" fmla="*/ 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86" h="548">
                  <a:moveTo>
                    <a:pt x="508" y="0"/>
                  </a:moveTo>
                  <a:lnTo>
                    <a:pt x="0" y="0"/>
                  </a:lnTo>
                  <a:lnTo>
                    <a:pt x="0" y="321"/>
                  </a:lnTo>
                  <a:lnTo>
                    <a:pt x="228" y="548"/>
                  </a:lnTo>
                  <a:lnTo>
                    <a:pt x="586" y="189"/>
                  </a:lnTo>
                  <a:lnTo>
                    <a:pt x="586" y="189"/>
                  </a:lnTo>
                  <a:lnTo>
                    <a:pt x="568" y="170"/>
                  </a:lnTo>
                  <a:lnTo>
                    <a:pt x="554" y="149"/>
                  </a:lnTo>
                  <a:lnTo>
                    <a:pt x="540" y="127"/>
                  </a:lnTo>
                  <a:lnTo>
                    <a:pt x="534" y="116"/>
                  </a:lnTo>
                  <a:lnTo>
                    <a:pt x="529" y="104"/>
                  </a:lnTo>
                  <a:lnTo>
                    <a:pt x="524" y="92"/>
                  </a:lnTo>
                  <a:lnTo>
                    <a:pt x="520" y="80"/>
                  </a:lnTo>
                  <a:lnTo>
                    <a:pt x="516" y="67"/>
                  </a:lnTo>
                  <a:lnTo>
                    <a:pt x="513" y="54"/>
                  </a:lnTo>
                  <a:lnTo>
                    <a:pt x="511" y="41"/>
                  </a:lnTo>
                  <a:lnTo>
                    <a:pt x="510" y="28"/>
                  </a:lnTo>
                  <a:lnTo>
                    <a:pt x="509" y="14"/>
                  </a:lnTo>
                  <a:lnTo>
                    <a:pt x="508" y="0"/>
                  </a:lnTo>
                  <a:lnTo>
                    <a:pt x="508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4512345" y="4161433"/>
              <a:ext cx="4198" cy="4198"/>
            </a:xfrm>
            <a:prstGeom prst="rect">
              <a:avLst/>
            </a:prstGeom>
            <a:solidFill>
              <a:srgbClr val="F8F8F8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4512345" y="4161433"/>
              <a:ext cx="4198" cy="4198"/>
            </a:xfrm>
            <a:prstGeom prst="rect">
              <a:avLst/>
            </a:prstGeom>
            <a:solidFill>
              <a:srgbClr val="F8F8F8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672541" y="3321629"/>
              <a:ext cx="1696404" cy="1700601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79" name="Group 51"/>
          <p:cNvGrpSpPr>
            <a:grpSpLocks/>
          </p:cNvGrpSpPr>
          <p:nvPr/>
        </p:nvGrpSpPr>
        <p:grpSpPr bwMode="auto">
          <a:xfrm>
            <a:off x="3376613" y="4119563"/>
            <a:ext cx="2260600" cy="2147887"/>
            <a:chOff x="1979712" y="1700808"/>
            <a:chExt cx="5067300" cy="4816476"/>
          </a:xfrm>
        </p:grpSpPr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3253654" y="1700808"/>
              <a:ext cx="1259708" cy="1982835"/>
            </a:xfrm>
            <a:custGeom>
              <a:avLst/>
              <a:gdLst>
                <a:gd name="T0" fmla="*/ 397 w 397"/>
                <a:gd name="T1" fmla="*/ 576 h 624"/>
                <a:gd name="T2" fmla="*/ 397 w 397"/>
                <a:gd name="T3" fmla="*/ 0 h 624"/>
                <a:gd name="T4" fmla="*/ 0 w 397"/>
                <a:gd name="T5" fmla="*/ 287 h 624"/>
                <a:gd name="T6" fmla="*/ 244 w 397"/>
                <a:gd name="T7" fmla="*/ 624 h 624"/>
                <a:gd name="T8" fmla="*/ 244 w 397"/>
                <a:gd name="T9" fmla="*/ 624 h 624"/>
                <a:gd name="T10" fmla="*/ 261 w 397"/>
                <a:gd name="T11" fmla="*/ 613 h 624"/>
                <a:gd name="T12" fmla="*/ 279 w 397"/>
                <a:gd name="T13" fmla="*/ 604 h 624"/>
                <a:gd name="T14" fmla="*/ 297 w 397"/>
                <a:gd name="T15" fmla="*/ 595 h 624"/>
                <a:gd name="T16" fmla="*/ 316 w 397"/>
                <a:gd name="T17" fmla="*/ 589 h 624"/>
                <a:gd name="T18" fmla="*/ 336 w 397"/>
                <a:gd name="T19" fmla="*/ 584 h 624"/>
                <a:gd name="T20" fmla="*/ 356 w 397"/>
                <a:gd name="T21" fmla="*/ 580 h 624"/>
                <a:gd name="T22" fmla="*/ 376 w 397"/>
                <a:gd name="T23" fmla="*/ 578 h 624"/>
                <a:gd name="T24" fmla="*/ 397 w 397"/>
                <a:gd name="T25" fmla="*/ 576 h 624"/>
                <a:gd name="T26" fmla="*/ 397 w 397"/>
                <a:gd name="T27" fmla="*/ 576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7" h="624">
                  <a:moveTo>
                    <a:pt x="397" y="576"/>
                  </a:moveTo>
                  <a:lnTo>
                    <a:pt x="397" y="0"/>
                  </a:lnTo>
                  <a:lnTo>
                    <a:pt x="0" y="287"/>
                  </a:lnTo>
                  <a:lnTo>
                    <a:pt x="244" y="624"/>
                  </a:lnTo>
                  <a:lnTo>
                    <a:pt x="244" y="624"/>
                  </a:lnTo>
                  <a:lnTo>
                    <a:pt x="261" y="613"/>
                  </a:lnTo>
                  <a:lnTo>
                    <a:pt x="279" y="604"/>
                  </a:lnTo>
                  <a:lnTo>
                    <a:pt x="297" y="595"/>
                  </a:lnTo>
                  <a:lnTo>
                    <a:pt x="316" y="589"/>
                  </a:lnTo>
                  <a:lnTo>
                    <a:pt x="336" y="584"/>
                  </a:lnTo>
                  <a:lnTo>
                    <a:pt x="356" y="580"/>
                  </a:lnTo>
                  <a:lnTo>
                    <a:pt x="376" y="578"/>
                  </a:lnTo>
                  <a:lnTo>
                    <a:pt x="397" y="576"/>
                  </a:lnTo>
                  <a:lnTo>
                    <a:pt x="397" y="5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1979712" y="2612130"/>
              <a:ext cx="2046135" cy="1505815"/>
            </a:xfrm>
            <a:custGeom>
              <a:avLst/>
              <a:gdLst>
                <a:gd name="T0" fmla="*/ 645 w 645"/>
                <a:gd name="T1" fmla="*/ 337 h 474"/>
                <a:gd name="T2" fmla="*/ 401 w 645"/>
                <a:gd name="T3" fmla="*/ 0 h 474"/>
                <a:gd name="T4" fmla="*/ 0 w 645"/>
                <a:gd name="T5" fmla="*/ 293 h 474"/>
                <a:gd name="T6" fmla="*/ 1 w 645"/>
                <a:gd name="T7" fmla="*/ 298 h 474"/>
                <a:gd name="T8" fmla="*/ 544 w 645"/>
                <a:gd name="T9" fmla="*/ 474 h 474"/>
                <a:gd name="T10" fmla="*/ 544 w 645"/>
                <a:gd name="T11" fmla="*/ 474 h 474"/>
                <a:gd name="T12" fmla="*/ 551 w 645"/>
                <a:gd name="T13" fmla="*/ 453 h 474"/>
                <a:gd name="T14" fmla="*/ 561 w 645"/>
                <a:gd name="T15" fmla="*/ 434 h 474"/>
                <a:gd name="T16" fmla="*/ 571 w 645"/>
                <a:gd name="T17" fmla="*/ 414 h 474"/>
                <a:gd name="T18" fmla="*/ 584 w 645"/>
                <a:gd name="T19" fmla="*/ 396 h 474"/>
                <a:gd name="T20" fmla="*/ 597 w 645"/>
                <a:gd name="T21" fmla="*/ 380 h 474"/>
                <a:gd name="T22" fmla="*/ 612 w 645"/>
                <a:gd name="T23" fmla="*/ 364 h 474"/>
                <a:gd name="T24" fmla="*/ 629 w 645"/>
                <a:gd name="T25" fmla="*/ 350 h 474"/>
                <a:gd name="T26" fmla="*/ 645 w 645"/>
                <a:gd name="T27" fmla="*/ 337 h 474"/>
                <a:gd name="T28" fmla="*/ 645 w 645"/>
                <a:gd name="T29" fmla="*/ 337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5" h="474">
                  <a:moveTo>
                    <a:pt x="645" y="337"/>
                  </a:moveTo>
                  <a:lnTo>
                    <a:pt x="401" y="0"/>
                  </a:lnTo>
                  <a:lnTo>
                    <a:pt x="0" y="293"/>
                  </a:lnTo>
                  <a:lnTo>
                    <a:pt x="1" y="298"/>
                  </a:lnTo>
                  <a:lnTo>
                    <a:pt x="544" y="474"/>
                  </a:lnTo>
                  <a:lnTo>
                    <a:pt x="544" y="474"/>
                  </a:lnTo>
                  <a:lnTo>
                    <a:pt x="551" y="453"/>
                  </a:lnTo>
                  <a:lnTo>
                    <a:pt x="561" y="434"/>
                  </a:lnTo>
                  <a:lnTo>
                    <a:pt x="571" y="414"/>
                  </a:lnTo>
                  <a:lnTo>
                    <a:pt x="584" y="396"/>
                  </a:lnTo>
                  <a:lnTo>
                    <a:pt x="597" y="380"/>
                  </a:lnTo>
                  <a:lnTo>
                    <a:pt x="612" y="364"/>
                  </a:lnTo>
                  <a:lnTo>
                    <a:pt x="629" y="350"/>
                  </a:lnTo>
                  <a:lnTo>
                    <a:pt x="645" y="337"/>
                  </a:lnTo>
                  <a:lnTo>
                    <a:pt x="645" y="33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5310465" y="3530571"/>
              <a:ext cx="1736547" cy="1512935"/>
            </a:xfrm>
            <a:custGeom>
              <a:avLst/>
              <a:gdLst>
                <a:gd name="T0" fmla="*/ 16 w 547"/>
                <a:gd name="T1" fmla="*/ 268 h 477"/>
                <a:gd name="T2" fmla="*/ 16 w 547"/>
                <a:gd name="T3" fmla="*/ 268 h 477"/>
                <a:gd name="T4" fmla="*/ 15 w 547"/>
                <a:gd name="T5" fmla="*/ 289 h 477"/>
                <a:gd name="T6" fmla="*/ 13 w 547"/>
                <a:gd name="T7" fmla="*/ 310 h 477"/>
                <a:gd name="T8" fmla="*/ 9 w 547"/>
                <a:gd name="T9" fmla="*/ 331 h 477"/>
                <a:gd name="T10" fmla="*/ 3 w 547"/>
                <a:gd name="T11" fmla="*/ 351 h 477"/>
                <a:gd name="T12" fmla="*/ 393 w 547"/>
                <a:gd name="T13" fmla="*/ 477 h 477"/>
                <a:gd name="T14" fmla="*/ 547 w 547"/>
                <a:gd name="T15" fmla="*/ 4 h 477"/>
                <a:gd name="T16" fmla="*/ 544 w 547"/>
                <a:gd name="T17" fmla="*/ 0 h 477"/>
                <a:gd name="T18" fmla="*/ 0 w 547"/>
                <a:gd name="T19" fmla="*/ 177 h 477"/>
                <a:gd name="T20" fmla="*/ 0 w 547"/>
                <a:gd name="T21" fmla="*/ 177 h 477"/>
                <a:gd name="T22" fmla="*/ 8 w 547"/>
                <a:gd name="T23" fmla="*/ 199 h 477"/>
                <a:gd name="T24" fmla="*/ 12 w 547"/>
                <a:gd name="T25" fmla="*/ 221 h 477"/>
                <a:gd name="T26" fmla="*/ 15 w 547"/>
                <a:gd name="T27" fmla="*/ 244 h 477"/>
                <a:gd name="T28" fmla="*/ 16 w 547"/>
                <a:gd name="T29" fmla="*/ 268 h 477"/>
                <a:gd name="T30" fmla="*/ 16 w 547"/>
                <a:gd name="T31" fmla="*/ 26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7" h="477">
                  <a:moveTo>
                    <a:pt x="16" y="268"/>
                  </a:moveTo>
                  <a:lnTo>
                    <a:pt x="16" y="268"/>
                  </a:lnTo>
                  <a:lnTo>
                    <a:pt x="15" y="289"/>
                  </a:lnTo>
                  <a:lnTo>
                    <a:pt x="13" y="310"/>
                  </a:lnTo>
                  <a:lnTo>
                    <a:pt x="9" y="331"/>
                  </a:lnTo>
                  <a:lnTo>
                    <a:pt x="3" y="351"/>
                  </a:lnTo>
                  <a:lnTo>
                    <a:pt x="393" y="477"/>
                  </a:lnTo>
                  <a:lnTo>
                    <a:pt x="547" y="4"/>
                  </a:lnTo>
                  <a:lnTo>
                    <a:pt x="544" y="0"/>
                  </a:lnTo>
                  <a:lnTo>
                    <a:pt x="0" y="177"/>
                  </a:lnTo>
                  <a:lnTo>
                    <a:pt x="0" y="177"/>
                  </a:lnTo>
                  <a:lnTo>
                    <a:pt x="8" y="199"/>
                  </a:lnTo>
                  <a:lnTo>
                    <a:pt x="12" y="221"/>
                  </a:lnTo>
                  <a:lnTo>
                    <a:pt x="15" y="244"/>
                  </a:lnTo>
                  <a:lnTo>
                    <a:pt x="16" y="268"/>
                  </a:lnTo>
                  <a:lnTo>
                    <a:pt x="16" y="26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5007992" y="2622808"/>
              <a:ext cx="2028343" cy="1470219"/>
            </a:xfrm>
            <a:custGeom>
              <a:avLst/>
              <a:gdLst>
                <a:gd name="T0" fmla="*/ 95 w 639"/>
                <a:gd name="T1" fmla="*/ 463 h 463"/>
                <a:gd name="T2" fmla="*/ 639 w 639"/>
                <a:gd name="T3" fmla="*/ 286 h 463"/>
                <a:gd name="T4" fmla="*/ 244 w 639"/>
                <a:gd name="T5" fmla="*/ 0 h 463"/>
                <a:gd name="T6" fmla="*/ 0 w 639"/>
                <a:gd name="T7" fmla="*/ 337 h 463"/>
                <a:gd name="T8" fmla="*/ 0 w 639"/>
                <a:gd name="T9" fmla="*/ 337 h 463"/>
                <a:gd name="T10" fmla="*/ 16 w 639"/>
                <a:gd name="T11" fmla="*/ 349 h 463"/>
                <a:gd name="T12" fmla="*/ 30 w 639"/>
                <a:gd name="T13" fmla="*/ 362 h 463"/>
                <a:gd name="T14" fmla="*/ 44 w 639"/>
                <a:gd name="T15" fmla="*/ 377 h 463"/>
                <a:gd name="T16" fmla="*/ 57 w 639"/>
                <a:gd name="T17" fmla="*/ 392 h 463"/>
                <a:gd name="T18" fmla="*/ 68 w 639"/>
                <a:gd name="T19" fmla="*/ 409 h 463"/>
                <a:gd name="T20" fmla="*/ 79 w 639"/>
                <a:gd name="T21" fmla="*/ 426 h 463"/>
                <a:gd name="T22" fmla="*/ 88 w 639"/>
                <a:gd name="T23" fmla="*/ 444 h 463"/>
                <a:gd name="T24" fmla="*/ 95 w 639"/>
                <a:gd name="T25" fmla="*/ 463 h 463"/>
                <a:gd name="T26" fmla="*/ 95 w 639"/>
                <a:gd name="T27" fmla="*/ 46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9" h="463">
                  <a:moveTo>
                    <a:pt x="95" y="463"/>
                  </a:moveTo>
                  <a:lnTo>
                    <a:pt x="639" y="286"/>
                  </a:lnTo>
                  <a:lnTo>
                    <a:pt x="244" y="0"/>
                  </a:lnTo>
                  <a:lnTo>
                    <a:pt x="0" y="337"/>
                  </a:lnTo>
                  <a:lnTo>
                    <a:pt x="0" y="337"/>
                  </a:lnTo>
                  <a:lnTo>
                    <a:pt x="16" y="349"/>
                  </a:lnTo>
                  <a:lnTo>
                    <a:pt x="30" y="362"/>
                  </a:lnTo>
                  <a:lnTo>
                    <a:pt x="44" y="377"/>
                  </a:lnTo>
                  <a:lnTo>
                    <a:pt x="57" y="392"/>
                  </a:lnTo>
                  <a:lnTo>
                    <a:pt x="68" y="409"/>
                  </a:lnTo>
                  <a:lnTo>
                    <a:pt x="79" y="426"/>
                  </a:lnTo>
                  <a:lnTo>
                    <a:pt x="88" y="444"/>
                  </a:lnTo>
                  <a:lnTo>
                    <a:pt x="95" y="463"/>
                  </a:lnTo>
                  <a:lnTo>
                    <a:pt x="95" y="463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513362" y="1700808"/>
              <a:ext cx="1270382" cy="1989955"/>
            </a:xfrm>
            <a:custGeom>
              <a:avLst/>
              <a:gdLst>
                <a:gd name="T0" fmla="*/ 156 w 400"/>
                <a:gd name="T1" fmla="*/ 627 h 627"/>
                <a:gd name="T2" fmla="*/ 400 w 400"/>
                <a:gd name="T3" fmla="*/ 290 h 627"/>
                <a:gd name="T4" fmla="*/ 0 w 400"/>
                <a:gd name="T5" fmla="*/ 0 h 627"/>
                <a:gd name="T6" fmla="*/ 0 w 400"/>
                <a:gd name="T7" fmla="*/ 576 h 627"/>
                <a:gd name="T8" fmla="*/ 0 w 400"/>
                <a:gd name="T9" fmla="*/ 576 h 627"/>
                <a:gd name="T10" fmla="*/ 22 w 400"/>
                <a:gd name="T11" fmla="*/ 578 h 627"/>
                <a:gd name="T12" fmla="*/ 43 w 400"/>
                <a:gd name="T13" fmla="*/ 580 h 627"/>
                <a:gd name="T14" fmla="*/ 64 w 400"/>
                <a:gd name="T15" fmla="*/ 584 h 627"/>
                <a:gd name="T16" fmla="*/ 83 w 400"/>
                <a:gd name="T17" fmla="*/ 590 h 627"/>
                <a:gd name="T18" fmla="*/ 102 w 400"/>
                <a:gd name="T19" fmla="*/ 597 h 627"/>
                <a:gd name="T20" fmla="*/ 121 w 400"/>
                <a:gd name="T21" fmla="*/ 606 h 627"/>
                <a:gd name="T22" fmla="*/ 139 w 400"/>
                <a:gd name="T23" fmla="*/ 615 h 627"/>
                <a:gd name="T24" fmla="*/ 156 w 400"/>
                <a:gd name="T25" fmla="*/ 627 h 627"/>
                <a:gd name="T26" fmla="*/ 156 w 400"/>
                <a:gd name="T27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0" h="627">
                  <a:moveTo>
                    <a:pt x="156" y="627"/>
                  </a:moveTo>
                  <a:lnTo>
                    <a:pt x="400" y="290"/>
                  </a:lnTo>
                  <a:lnTo>
                    <a:pt x="0" y="0"/>
                  </a:lnTo>
                  <a:lnTo>
                    <a:pt x="0" y="576"/>
                  </a:lnTo>
                  <a:lnTo>
                    <a:pt x="0" y="576"/>
                  </a:lnTo>
                  <a:lnTo>
                    <a:pt x="22" y="578"/>
                  </a:lnTo>
                  <a:lnTo>
                    <a:pt x="43" y="580"/>
                  </a:lnTo>
                  <a:lnTo>
                    <a:pt x="64" y="584"/>
                  </a:lnTo>
                  <a:lnTo>
                    <a:pt x="83" y="590"/>
                  </a:lnTo>
                  <a:lnTo>
                    <a:pt x="102" y="597"/>
                  </a:lnTo>
                  <a:lnTo>
                    <a:pt x="121" y="606"/>
                  </a:lnTo>
                  <a:lnTo>
                    <a:pt x="139" y="615"/>
                  </a:lnTo>
                  <a:lnTo>
                    <a:pt x="156" y="627"/>
                  </a:lnTo>
                  <a:lnTo>
                    <a:pt x="156" y="627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4513362" y="5057745"/>
              <a:ext cx="1572856" cy="1459539"/>
            </a:xfrm>
            <a:custGeom>
              <a:avLst/>
              <a:gdLst>
                <a:gd name="T0" fmla="*/ 0 w 495"/>
                <a:gd name="T1" fmla="*/ 54 h 460"/>
                <a:gd name="T2" fmla="*/ 0 w 495"/>
                <a:gd name="T3" fmla="*/ 460 h 460"/>
                <a:gd name="T4" fmla="*/ 494 w 495"/>
                <a:gd name="T5" fmla="*/ 460 h 460"/>
                <a:gd name="T6" fmla="*/ 495 w 495"/>
                <a:gd name="T7" fmla="*/ 457 h 460"/>
                <a:gd name="T8" fmla="*/ 162 w 495"/>
                <a:gd name="T9" fmla="*/ 0 h 460"/>
                <a:gd name="T10" fmla="*/ 162 w 495"/>
                <a:gd name="T11" fmla="*/ 0 h 460"/>
                <a:gd name="T12" fmla="*/ 144 w 495"/>
                <a:gd name="T13" fmla="*/ 11 h 460"/>
                <a:gd name="T14" fmla="*/ 126 w 495"/>
                <a:gd name="T15" fmla="*/ 23 h 460"/>
                <a:gd name="T16" fmla="*/ 108 w 495"/>
                <a:gd name="T17" fmla="*/ 32 h 460"/>
                <a:gd name="T18" fmla="*/ 87 w 495"/>
                <a:gd name="T19" fmla="*/ 40 h 460"/>
                <a:gd name="T20" fmla="*/ 67 w 495"/>
                <a:gd name="T21" fmla="*/ 46 h 460"/>
                <a:gd name="T22" fmla="*/ 45 w 495"/>
                <a:gd name="T23" fmla="*/ 50 h 460"/>
                <a:gd name="T24" fmla="*/ 23 w 495"/>
                <a:gd name="T25" fmla="*/ 53 h 460"/>
                <a:gd name="T26" fmla="*/ 0 w 495"/>
                <a:gd name="T27" fmla="*/ 54 h 460"/>
                <a:gd name="T28" fmla="*/ 0 w 495"/>
                <a:gd name="T29" fmla="*/ 54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5" h="460">
                  <a:moveTo>
                    <a:pt x="0" y="54"/>
                  </a:moveTo>
                  <a:lnTo>
                    <a:pt x="0" y="460"/>
                  </a:lnTo>
                  <a:lnTo>
                    <a:pt x="494" y="460"/>
                  </a:lnTo>
                  <a:lnTo>
                    <a:pt x="495" y="457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44" y="11"/>
                  </a:lnTo>
                  <a:lnTo>
                    <a:pt x="126" y="23"/>
                  </a:lnTo>
                  <a:lnTo>
                    <a:pt x="108" y="32"/>
                  </a:lnTo>
                  <a:lnTo>
                    <a:pt x="87" y="40"/>
                  </a:lnTo>
                  <a:lnTo>
                    <a:pt x="67" y="46"/>
                  </a:lnTo>
                  <a:lnTo>
                    <a:pt x="45" y="50"/>
                  </a:lnTo>
                  <a:lnTo>
                    <a:pt x="23" y="53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983269" y="3559050"/>
              <a:ext cx="1722313" cy="1455978"/>
            </a:xfrm>
            <a:custGeom>
              <a:avLst/>
              <a:gdLst>
                <a:gd name="T0" fmla="*/ 529 w 543"/>
                <a:gd name="T1" fmla="*/ 259 h 459"/>
                <a:gd name="T2" fmla="*/ 529 w 543"/>
                <a:gd name="T3" fmla="*/ 259 h 459"/>
                <a:gd name="T4" fmla="*/ 530 w 543"/>
                <a:gd name="T5" fmla="*/ 238 h 459"/>
                <a:gd name="T6" fmla="*/ 533 w 543"/>
                <a:gd name="T7" fmla="*/ 217 h 459"/>
                <a:gd name="T8" fmla="*/ 537 w 543"/>
                <a:gd name="T9" fmla="*/ 196 h 459"/>
                <a:gd name="T10" fmla="*/ 543 w 543"/>
                <a:gd name="T11" fmla="*/ 176 h 459"/>
                <a:gd name="T12" fmla="*/ 0 w 543"/>
                <a:gd name="T13" fmla="*/ 0 h 459"/>
                <a:gd name="T14" fmla="*/ 150 w 543"/>
                <a:gd name="T15" fmla="*/ 459 h 459"/>
                <a:gd name="T16" fmla="*/ 540 w 543"/>
                <a:gd name="T17" fmla="*/ 333 h 459"/>
                <a:gd name="T18" fmla="*/ 540 w 543"/>
                <a:gd name="T19" fmla="*/ 333 h 459"/>
                <a:gd name="T20" fmla="*/ 535 w 543"/>
                <a:gd name="T21" fmla="*/ 316 h 459"/>
                <a:gd name="T22" fmla="*/ 532 w 543"/>
                <a:gd name="T23" fmla="*/ 297 h 459"/>
                <a:gd name="T24" fmla="*/ 530 w 543"/>
                <a:gd name="T25" fmla="*/ 278 h 459"/>
                <a:gd name="T26" fmla="*/ 529 w 543"/>
                <a:gd name="T27" fmla="*/ 259 h 459"/>
                <a:gd name="T28" fmla="*/ 529 w 543"/>
                <a:gd name="T29" fmla="*/ 2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3" h="459">
                  <a:moveTo>
                    <a:pt x="529" y="259"/>
                  </a:moveTo>
                  <a:lnTo>
                    <a:pt x="529" y="259"/>
                  </a:lnTo>
                  <a:lnTo>
                    <a:pt x="530" y="238"/>
                  </a:lnTo>
                  <a:lnTo>
                    <a:pt x="533" y="217"/>
                  </a:lnTo>
                  <a:lnTo>
                    <a:pt x="537" y="196"/>
                  </a:lnTo>
                  <a:lnTo>
                    <a:pt x="543" y="176"/>
                  </a:lnTo>
                  <a:lnTo>
                    <a:pt x="0" y="0"/>
                  </a:lnTo>
                  <a:lnTo>
                    <a:pt x="150" y="459"/>
                  </a:lnTo>
                  <a:lnTo>
                    <a:pt x="540" y="333"/>
                  </a:lnTo>
                  <a:lnTo>
                    <a:pt x="540" y="333"/>
                  </a:lnTo>
                  <a:lnTo>
                    <a:pt x="535" y="316"/>
                  </a:lnTo>
                  <a:lnTo>
                    <a:pt x="532" y="297"/>
                  </a:lnTo>
                  <a:lnTo>
                    <a:pt x="530" y="278"/>
                  </a:lnTo>
                  <a:lnTo>
                    <a:pt x="529" y="259"/>
                  </a:lnTo>
                  <a:lnTo>
                    <a:pt x="529" y="259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5029343" y="4644803"/>
              <a:ext cx="1530154" cy="1861803"/>
            </a:xfrm>
            <a:custGeom>
              <a:avLst/>
              <a:gdLst>
                <a:gd name="T0" fmla="*/ 92 w 482"/>
                <a:gd name="T1" fmla="*/ 0 h 587"/>
                <a:gd name="T2" fmla="*/ 92 w 482"/>
                <a:gd name="T3" fmla="*/ 0 h 587"/>
                <a:gd name="T4" fmla="*/ 85 w 482"/>
                <a:gd name="T5" fmla="*/ 19 h 587"/>
                <a:gd name="T6" fmla="*/ 77 w 482"/>
                <a:gd name="T7" fmla="*/ 37 h 587"/>
                <a:gd name="T8" fmla="*/ 67 w 482"/>
                <a:gd name="T9" fmla="*/ 55 h 587"/>
                <a:gd name="T10" fmla="*/ 56 w 482"/>
                <a:gd name="T11" fmla="*/ 72 h 587"/>
                <a:gd name="T12" fmla="*/ 43 w 482"/>
                <a:gd name="T13" fmla="*/ 88 h 587"/>
                <a:gd name="T14" fmla="*/ 31 w 482"/>
                <a:gd name="T15" fmla="*/ 103 h 587"/>
                <a:gd name="T16" fmla="*/ 16 w 482"/>
                <a:gd name="T17" fmla="*/ 116 h 587"/>
                <a:gd name="T18" fmla="*/ 0 w 482"/>
                <a:gd name="T19" fmla="*/ 130 h 587"/>
                <a:gd name="T20" fmla="*/ 333 w 482"/>
                <a:gd name="T21" fmla="*/ 587 h 587"/>
                <a:gd name="T22" fmla="*/ 482 w 482"/>
                <a:gd name="T23" fmla="*/ 126 h 587"/>
                <a:gd name="T24" fmla="*/ 92 w 482"/>
                <a:gd name="T25" fmla="*/ 0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2" h="587">
                  <a:moveTo>
                    <a:pt x="92" y="0"/>
                  </a:moveTo>
                  <a:lnTo>
                    <a:pt x="92" y="0"/>
                  </a:lnTo>
                  <a:lnTo>
                    <a:pt x="85" y="19"/>
                  </a:lnTo>
                  <a:lnTo>
                    <a:pt x="77" y="37"/>
                  </a:lnTo>
                  <a:lnTo>
                    <a:pt x="67" y="55"/>
                  </a:lnTo>
                  <a:lnTo>
                    <a:pt x="56" y="72"/>
                  </a:lnTo>
                  <a:lnTo>
                    <a:pt x="43" y="88"/>
                  </a:lnTo>
                  <a:lnTo>
                    <a:pt x="31" y="103"/>
                  </a:lnTo>
                  <a:lnTo>
                    <a:pt x="16" y="116"/>
                  </a:lnTo>
                  <a:lnTo>
                    <a:pt x="0" y="130"/>
                  </a:lnTo>
                  <a:lnTo>
                    <a:pt x="333" y="587"/>
                  </a:lnTo>
                  <a:lnTo>
                    <a:pt x="482" y="126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2460108" y="4616324"/>
              <a:ext cx="1547947" cy="1900960"/>
            </a:xfrm>
            <a:custGeom>
              <a:avLst/>
              <a:gdLst>
                <a:gd name="T0" fmla="*/ 390 w 488"/>
                <a:gd name="T1" fmla="*/ 0 h 599"/>
                <a:gd name="T2" fmla="*/ 0 w 488"/>
                <a:gd name="T3" fmla="*/ 126 h 599"/>
                <a:gd name="T4" fmla="*/ 154 w 488"/>
                <a:gd name="T5" fmla="*/ 599 h 599"/>
                <a:gd name="T6" fmla="*/ 156 w 488"/>
                <a:gd name="T7" fmla="*/ 599 h 599"/>
                <a:gd name="T8" fmla="*/ 488 w 488"/>
                <a:gd name="T9" fmla="*/ 141 h 599"/>
                <a:gd name="T10" fmla="*/ 488 w 488"/>
                <a:gd name="T11" fmla="*/ 141 h 599"/>
                <a:gd name="T12" fmla="*/ 471 w 488"/>
                <a:gd name="T13" fmla="*/ 127 h 599"/>
                <a:gd name="T14" fmla="*/ 456 w 488"/>
                <a:gd name="T15" fmla="*/ 113 h 599"/>
                <a:gd name="T16" fmla="*/ 441 w 488"/>
                <a:gd name="T17" fmla="*/ 97 h 599"/>
                <a:gd name="T18" fmla="*/ 428 w 488"/>
                <a:gd name="T19" fmla="*/ 79 h 599"/>
                <a:gd name="T20" fmla="*/ 416 w 488"/>
                <a:gd name="T21" fmla="*/ 61 h 599"/>
                <a:gd name="T22" fmla="*/ 405 w 488"/>
                <a:gd name="T23" fmla="*/ 41 h 599"/>
                <a:gd name="T24" fmla="*/ 397 w 488"/>
                <a:gd name="T25" fmla="*/ 21 h 599"/>
                <a:gd name="T26" fmla="*/ 390 w 488"/>
                <a:gd name="T27" fmla="*/ 0 h 599"/>
                <a:gd name="T28" fmla="*/ 390 w 488"/>
                <a:gd name="T29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8" h="599">
                  <a:moveTo>
                    <a:pt x="390" y="0"/>
                  </a:moveTo>
                  <a:lnTo>
                    <a:pt x="0" y="126"/>
                  </a:lnTo>
                  <a:lnTo>
                    <a:pt x="154" y="599"/>
                  </a:lnTo>
                  <a:lnTo>
                    <a:pt x="156" y="599"/>
                  </a:lnTo>
                  <a:lnTo>
                    <a:pt x="488" y="141"/>
                  </a:lnTo>
                  <a:lnTo>
                    <a:pt x="488" y="141"/>
                  </a:lnTo>
                  <a:lnTo>
                    <a:pt x="471" y="127"/>
                  </a:lnTo>
                  <a:lnTo>
                    <a:pt x="456" y="113"/>
                  </a:lnTo>
                  <a:lnTo>
                    <a:pt x="441" y="97"/>
                  </a:lnTo>
                  <a:lnTo>
                    <a:pt x="428" y="79"/>
                  </a:lnTo>
                  <a:lnTo>
                    <a:pt x="416" y="61"/>
                  </a:lnTo>
                  <a:lnTo>
                    <a:pt x="405" y="41"/>
                  </a:lnTo>
                  <a:lnTo>
                    <a:pt x="397" y="21"/>
                  </a:lnTo>
                  <a:lnTo>
                    <a:pt x="390" y="0"/>
                  </a:lnTo>
                  <a:lnTo>
                    <a:pt x="39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2954740" y="5064865"/>
              <a:ext cx="1558622" cy="1452419"/>
            </a:xfrm>
            <a:custGeom>
              <a:avLst/>
              <a:gdLst>
                <a:gd name="T0" fmla="*/ 332 w 491"/>
                <a:gd name="T1" fmla="*/ 0 h 458"/>
                <a:gd name="T2" fmla="*/ 0 w 491"/>
                <a:gd name="T3" fmla="*/ 458 h 458"/>
                <a:gd name="T4" fmla="*/ 491 w 491"/>
                <a:gd name="T5" fmla="*/ 458 h 458"/>
                <a:gd name="T6" fmla="*/ 491 w 491"/>
                <a:gd name="T7" fmla="*/ 52 h 458"/>
                <a:gd name="T8" fmla="*/ 491 w 491"/>
                <a:gd name="T9" fmla="*/ 52 h 458"/>
                <a:gd name="T10" fmla="*/ 469 w 491"/>
                <a:gd name="T11" fmla="*/ 51 h 458"/>
                <a:gd name="T12" fmla="*/ 448 w 491"/>
                <a:gd name="T13" fmla="*/ 49 h 458"/>
                <a:gd name="T14" fmla="*/ 427 w 491"/>
                <a:gd name="T15" fmla="*/ 44 h 458"/>
                <a:gd name="T16" fmla="*/ 407 w 491"/>
                <a:gd name="T17" fmla="*/ 39 h 458"/>
                <a:gd name="T18" fmla="*/ 387 w 491"/>
                <a:gd name="T19" fmla="*/ 31 h 458"/>
                <a:gd name="T20" fmla="*/ 368 w 491"/>
                <a:gd name="T21" fmla="*/ 22 h 458"/>
                <a:gd name="T22" fmla="*/ 350 w 491"/>
                <a:gd name="T23" fmla="*/ 11 h 458"/>
                <a:gd name="T24" fmla="*/ 332 w 491"/>
                <a:gd name="T25" fmla="*/ 0 h 458"/>
                <a:gd name="T26" fmla="*/ 332 w 491"/>
                <a:gd name="T27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1" h="458">
                  <a:moveTo>
                    <a:pt x="332" y="0"/>
                  </a:moveTo>
                  <a:lnTo>
                    <a:pt x="0" y="458"/>
                  </a:lnTo>
                  <a:lnTo>
                    <a:pt x="491" y="458"/>
                  </a:lnTo>
                  <a:lnTo>
                    <a:pt x="491" y="52"/>
                  </a:lnTo>
                  <a:lnTo>
                    <a:pt x="491" y="52"/>
                  </a:lnTo>
                  <a:lnTo>
                    <a:pt x="469" y="51"/>
                  </a:lnTo>
                  <a:lnTo>
                    <a:pt x="448" y="49"/>
                  </a:lnTo>
                  <a:lnTo>
                    <a:pt x="427" y="44"/>
                  </a:lnTo>
                  <a:lnTo>
                    <a:pt x="407" y="39"/>
                  </a:lnTo>
                  <a:lnTo>
                    <a:pt x="387" y="31"/>
                  </a:lnTo>
                  <a:lnTo>
                    <a:pt x="368" y="22"/>
                  </a:lnTo>
                  <a:lnTo>
                    <a:pt x="350" y="11"/>
                  </a:lnTo>
                  <a:lnTo>
                    <a:pt x="332" y="0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3662880" y="3530571"/>
              <a:ext cx="1697404" cy="1698047"/>
            </a:xfrm>
            <a:custGeom>
              <a:avLst/>
              <a:gdLst>
                <a:gd name="T0" fmla="*/ 535 w 535"/>
                <a:gd name="T1" fmla="*/ 268 h 535"/>
                <a:gd name="T2" fmla="*/ 534 w 535"/>
                <a:gd name="T3" fmla="*/ 295 h 535"/>
                <a:gd name="T4" fmla="*/ 530 w 535"/>
                <a:gd name="T5" fmla="*/ 322 h 535"/>
                <a:gd name="T6" fmla="*/ 524 w 535"/>
                <a:gd name="T7" fmla="*/ 348 h 535"/>
                <a:gd name="T8" fmla="*/ 514 w 535"/>
                <a:gd name="T9" fmla="*/ 372 h 535"/>
                <a:gd name="T10" fmla="*/ 504 w 535"/>
                <a:gd name="T11" fmla="*/ 396 h 535"/>
                <a:gd name="T12" fmla="*/ 474 w 535"/>
                <a:gd name="T13" fmla="*/ 438 h 535"/>
                <a:gd name="T14" fmla="*/ 439 w 535"/>
                <a:gd name="T15" fmla="*/ 474 h 535"/>
                <a:gd name="T16" fmla="*/ 396 w 535"/>
                <a:gd name="T17" fmla="*/ 503 h 535"/>
                <a:gd name="T18" fmla="*/ 372 w 535"/>
                <a:gd name="T19" fmla="*/ 514 h 535"/>
                <a:gd name="T20" fmla="*/ 347 w 535"/>
                <a:gd name="T21" fmla="*/ 524 h 535"/>
                <a:gd name="T22" fmla="*/ 322 w 535"/>
                <a:gd name="T23" fmla="*/ 530 h 535"/>
                <a:gd name="T24" fmla="*/ 295 w 535"/>
                <a:gd name="T25" fmla="*/ 534 h 535"/>
                <a:gd name="T26" fmla="*/ 268 w 535"/>
                <a:gd name="T27" fmla="*/ 535 h 535"/>
                <a:gd name="T28" fmla="*/ 254 w 535"/>
                <a:gd name="T29" fmla="*/ 535 h 535"/>
                <a:gd name="T30" fmla="*/ 228 w 535"/>
                <a:gd name="T31" fmla="*/ 532 h 535"/>
                <a:gd name="T32" fmla="*/ 201 w 535"/>
                <a:gd name="T33" fmla="*/ 527 h 535"/>
                <a:gd name="T34" fmla="*/ 176 w 535"/>
                <a:gd name="T35" fmla="*/ 520 h 535"/>
                <a:gd name="T36" fmla="*/ 152 w 535"/>
                <a:gd name="T37" fmla="*/ 509 h 535"/>
                <a:gd name="T38" fmla="*/ 119 w 535"/>
                <a:gd name="T39" fmla="*/ 490 h 535"/>
                <a:gd name="T40" fmla="*/ 79 w 535"/>
                <a:gd name="T41" fmla="*/ 458 h 535"/>
                <a:gd name="T42" fmla="*/ 46 w 535"/>
                <a:gd name="T43" fmla="*/ 418 h 535"/>
                <a:gd name="T44" fmla="*/ 27 w 535"/>
                <a:gd name="T45" fmla="*/ 384 h 535"/>
                <a:gd name="T46" fmla="*/ 17 w 535"/>
                <a:gd name="T47" fmla="*/ 360 h 535"/>
                <a:gd name="T48" fmla="*/ 8 w 535"/>
                <a:gd name="T49" fmla="*/ 335 h 535"/>
                <a:gd name="T50" fmla="*/ 3 w 535"/>
                <a:gd name="T51" fmla="*/ 309 h 535"/>
                <a:gd name="T52" fmla="*/ 1 w 535"/>
                <a:gd name="T53" fmla="*/ 282 h 535"/>
                <a:gd name="T54" fmla="*/ 0 w 535"/>
                <a:gd name="T55" fmla="*/ 268 h 535"/>
                <a:gd name="T56" fmla="*/ 2 w 535"/>
                <a:gd name="T57" fmla="*/ 241 h 535"/>
                <a:gd name="T58" fmla="*/ 6 w 535"/>
                <a:gd name="T59" fmla="*/ 214 h 535"/>
                <a:gd name="T60" fmla="*/ 13 w 535"/>
                <a:gd name="T61" fmla="*/ 188 h 535"/>
                <a:gd name="T62" fmla="*/ 21 w 535"/>
                <a:gd name="T63" fmla="*/ 164 h 535"/>
                <a:gd name="T64" fmla="*/ 33 w 535"/>
                <a:gd name="T65" fmla="*/ 141 h 535"/>
                <a:gd name="T66" fmla="*/ 62 w 535"/>
                <a:gd name="T67" fmla="*/ 98 h 535"/>
                <a:gd name="T68" fmla="*/ 98 w 535"/>
                <a:gd name="T69" fmla="*/ 62 h 535"/>
                <a:gd name="T70" fmla="*/ 141 w 535"/>
                <a:gd name="T71" fmla="*/ 33 h 535"/>
                <a:gd name="T72" fmla="*/ 164 w 535"/>
                <a:gd name="T73" fmla="*/ 21 h 535"/>
                <a:gd name="T74" fmla="*/ 189 w 535"/>
                <a:gd name="T75" fmla="*/ 13 h 535"/>
                <a:gd name="T76" fmla="*/ 214 w 535"/>
                <a:gd name="T77" fmla="*/ 7 h 535"/>
                <a:gd name="T78" fmla="*/ 240 w 535"/>
                <a:gd name="T79" fmla="*/ 3 h 535"/>
                <a:gd name="T80" fmla="*/ 268 w 535"/>
                <a:gd name="T81" fmla="*/ 0 h 535"/>
                <a:gd name="T82" fmla="*/ 281 w 535"/>
                <a:gd name="T83" fmla="*/ 2 h 535"/>
                <a:gd name="T84" fmla="*/ 308 w 535"/>
                <a:gd name="T85" fmla="*/ 4 h 535"/>
                <a:gd name="T86" fmla="*/ 335 w 535"/>
                <a:gd name="T87" fmla="*/ 9 h 535"/>
                <a:gd name="T88" fmla="*/ 360 w 535"/>
                <a:gd name="T89" fmla="*/ 17 h 535"/>
                <a:gd name="T90" fmla="*/ 384 w 535"/>
                <a:gd name="T91" fmla="*/ 27 h 535"/>
                <a:gd name="T92" fmla="*/ 418 w 535"/>
                <a:gd name="T93" fmla="*/ 47 h 535"/>
                <a:gd name="T94" fmla="*/ 457 w 535"/>
                <a:gd name="T95" fmla="*/ 79 h 535"/>
                <a:gd name="T96" fmla="*/ 490 w 535"/>
                <a:gd name="T97" fmla="*/ 119 h 535"/>
                <a:gd name="T98" fmla="*/ 509 w 535"/>
                <a:gd name="T99" fmla="*/ 153 h 535"/>
                <a:gd name="T100" fmla="*/ 519 w 535"/>
                <a:gd name="T101" fmla="*/ 177 h 535"/>
                <a:gd name="T102" fmla="*/ 527 w 535"/>
                <a:gd name="T103" fmla="*/ 202 h 535"/>
                <a:gd name="T104" fmla="*/ 532 w 535"/>
                <a:gd name="T105" fmla="*/ 227 h 535"/>
                <a:gd name="T106" fmla="*/ 535 w 535"/>
                <a:gd name="T107" fmla="*/ 254 h 535"/>
                <a:gd name="T108" fmla="*/ 535 w 535"/>
                <a:gd name="T109" fmla="*/ 268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5" h="535">
                  <a:moveTo>
                    <a:pt x="535" y="268"/>
                  </a:moveTo>
                  <a:lnTo>
                    <a:pt x="535" y="268"/>
                  </a:lnTo>
                  <a:lnTo>
                    <a:pt x="535" y="282"/>
                  </a:lnTo>
                  <a:lnTo>
                    <a:pt x="534" y="295"/>
                  </a:lnTo>
                  <a:lnTo>
                    <a:pt x="532" y="309"/>
                  </a:lnTo>
                  <a:lnTo>
                    <a:pt x="530" y="322"/>
                  </a:lnTo>
                  <a:lnTo>
                    <a:pt x="527" y="335"/>
                  </a:lnTo>
                  <a:lnTo>
                    <a:pt x="524" y="348"/>
                  </a:lnTo>
                  <a:lnTo>
                    <a:pt x="519" y="360"/>
                  </a:lnTo>
                  <a:lnTo>
                    <a:pt x="514" y="372"/>
                  </a:lnTo>
                  <a:lnTo>
                    <a:pt x="509" y="384"/>
                  </a:lnTo>
                  <a:lnTo>
                    <a:pt x="504" y="396"/>
                  </a:lnTo>
                  <a:lnTo>
                    <a:pt x="490" y="418"/>
                  </a:lnTo>
                  <a:lnTo>
                    <a:pt x="474" y="438"/>
                  </a:lnTo>
                  <a:lnTo>
                    <a:pt x="457" y="458"/>
                  </a:lnTo>
                  <a:lnTo>
                    <a:pt x="439" y="474"/>
                  </a:lnTo>
                  <a:lnTo>
                    <a:pt x="418" y="490"/>
                  </a:lnTo>
                  <a:lnTo>
                    <a:pt x="396" y="503"/>
                  </a:lnTo>
                  <a:lnTo>
                    <a:pt x="384" y="509"/>
                  </a:lnTo>
                  <a:lnTo>
                    <a:pt x="372" y="514"/>
                  </a:lnTo>
                  <a:lnTo>
                    <a:pt x="360" y="520"/>
                  </a:lnTo>
                  <a:lnTo>
                    <a:pt x="347" y="524"/>
                  </a:lnTo>
                  <a:lnTo>
                    <a:pt x="335" y="527"/>
                  </a:lnTo>
                  <a:lnTo>
                    <a:pt x="322" y="530"/>
                  </a:lnTo>
                  <a:lnTo>
                    <a:pt x="308" y="532"/>
                  </a:lnTo>
                  <a:lnTo>
                    <a:pt x="295" y="534"/>
                  </a:lnTo>
                  <a:lnTo>
                    <a:pt x="281" y="535"/>
                  </a:lnTo>
                  <a:lnTo>
                    <a:pt x="268" y="535"/>
                  </a:lnTo>
                  <a:lnTo>
                    <a:pt x="268" y="535"/>
                  </a:lnTo>
                  <a:lnTo>
                    <a:pt x="254" y="535"/>
                  </a:lnTo>
                  <a:lnTo>
                    <a:pt x="240" y="534"/>
                  </a:lnTo>
                  <a:lnTo>
                    <a:pt x="228" y="532"/>
                  </a:lnTo>
                  <a:lnTo>
                    <a:pt x="214" y="530"/>
                  </a:lnTo>
                  <a:lnTo>
                    <a:pt x="201" y="527"/>
                  </a:lnTo>
                  <a:lnTo>
                    <a:pt x="189" y="524"/>
                  </a:lnTo>
                  <a:lnTo>
                    <a:pt x="176" y="520"/>
                  </a:lnTo>
                  <a:lnTo>
                    <a:pt x="164" y="514"/>
                  </a:lnTo>
                  <a:lnTo>
                    <a:pt x="152" y="509"/>
                  </a:lnTo>
                  <a:lnTo>
                    <a:pt x="141" y="503"/>
                  </a:lnTo>
                  <a:lnTo>
                    <a:pt x="119" y="490"/>
                  </a:lnTo>
                  <a:lnTo>
                    <a:pt x="98" y="474"/>
                  </a:lnTo>
                  <a:lnTo>
                    <a:pt x="79" y="458"/>
                  </a:lnTo>
                  <a:lnTo>
                    <a:pt x="62" y="438"/>
                  </a:lnTo>
                  <a:lnTo>
                    <a:pt x="46" y="418"/>
                  </a:lnTo>
                  <a:lnTo>
                    <a:pt x="33" y="396"/>
                  </a:lnTo>
                  <a:lnTo>
                    <a:pt x="27" y="384"/>
                  </a:lnTo>
                  <a:lnTo>
                    <a:pt x="21" y="372"/>
                  </a:lnTo>
                  <a:lnTo>
                    <a:pt x="17" y="360"/>
                  </a:lnTo>
                  <a:lnTo>
                    <a:pt x="13" y="348"/>
                  </a:lnTo>
                  <a:lnTo>
                    <a:pt x="8" y="335"/>
                  </a:lnTo>
                  <a:lnTo>
                    <a:pt x="6" y="322"/>
                  </a:lnTo>
                  <a:lnTo>
                    <a:pt x="3" y="309"/>
                  </a:lnTo>
                  <a:lnTo>
                    <a:pt x="2" y="295"/>
                  </a:lnTo>
                  <a:lnTo>
                    <a:pt x="1" y="282"/>
                  </a:lnTo>
                  <a:lnTo>
                    <a:pt x="0" y="268"/>
                  </a:lnTo>
                  <a:lnTo>
                    <a:pt x="0" y="268"/>
                  </a:lnTo>
                  <a:lnTo>
                    <a:pt x="1" y="254"/>
                  </a:lnTo>
                  <a:lnTo>
                    <a:pt x="2" y="241"/>
                  </a:lnTo>
                  <a:lnTo>
                    <a:pt x="3" y="227"/>
                  </a:lnTo>
                  <a:lnTo>
                    <a:pt x="6" y="214"/>
                  </a:lnTo>
                  <a:lnTo>
                    <a:pt x="8" y="202"/>
                  </a:lnTo>
                  <a:lnTo>
                    <a:pt x="13" y="188"/>
                  </a:lnTo>
                  <a:lnTo>
                    <a:pt x="17" y="177"/>
                  </a:lnTo>
                  <a:lnTo>
                    <a:pt x="21" y="164"/>
                  </a:lnTo>
                  <a:lnTo>
                    <a:pt x="27" y="153"/>
                  </a:lnTo>
                  <a:lnTo>
                    <a:pt x="33" y="141"/>
                  </a:lnTo>
                  <a:lnTo>
                    <a:pt x="46" y="119"/>
                  </a:lnTo>
                  <a:lnTo>
                    <a:pt x="62" y="98"/>
                  </a:lnTo>
                  <a:lnTo>
                    <a:pt x="79" y="79"/>
                  </a:lnTo>
                  <a:lnTo>
                    <a:pt x="98" y="62"/>
                  </a:lnTo>
                  <a:lnTo>
                    <a:pt x="119" y="47"/>
                  </a:lnTo>
                  <a:lnTo>
                    <a:pt x="141" y="33"/>
                  </a:lnTo>
                  <a:lnTo>
                    <a:pt x="152" y="27"/>
                  </a:lnTo>
                  <a:lnTo>
                    <a:pt x="164" y="21"/>
                  </a:lnTo>
                  <a:lnTo>
                    <a:pt x="176" y="17"/>
                  </a:lnTo>
                  <a:lnTo>
                    <a:pt x="189" y="13"/>
                  </a:lnTo>
                  <a:lnTo>
                    <a:pt x="201" y="9"/>
                  </a:lnTo>
                  <a:lnTo>
                    <a:pt x="214" y="7"/>
                  </a:lnTo>
                  <a:lnTo>
                    <a:pt x="228" y="4"/>
                  </a:lnTo>
                  <a:lnTo>
                    <a:pt x="240" y="3"/>
                  </a:lnTo>
                  <a:lnTo>
                    <a:pt x="254" y="2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81" y="2"/>
                  </a:lnTo>
                  <a:lnTo>
                    <a:pt x="295" y="3"/>
                  </a:lnTo>
                  <a:lnTo>
                    <a:pt x="308" y="4"/>
                  </a:lnTo>
                  <a:lnTo>
                    <a:pt x="322" y="7"/>
                  </a:lnTo>
                  <a:lnTo>
                    <a:pt x="335" y="9"/>
                  </a:lnTo>
                  <a:lnTo>
                    <a:pt x="347" y="13"/>
                  </a:lnTo>
                  <a:lnTo>
                    <a:pt x="360" y="17"/>
                  </a:lnTo>
                  <a:lnTo>
                    <a:pt x="372" y="21"/>
                  </a:lnTo>
                  <a:lnTo>
                    <a:pt x="384" y="27"/>
                  </a:lnTo>
                  <a:lnTo>
                    <a:pt x="396" y="33"/>
                  </a:lnTo>
                  <a:lnTo>
                    <a:pt x="418" y="47"/>
                  </a:lnTo>
                  <a:lnTo>
                    <a:pt x="439" y="62"/>
                  </a:lnTo>
                  <a:lnTo>
                    <a:pt x="457" y="79"/>
                  </a:lnTo>
                  <a:lnTo>
                    <a:pt x="474" y="98"/>
                  </a:lnTo>
                  <a:lnTo>
                    <a:pt x="490" y="119"/>
                  </a:lnTo>
                  <a:lnTo>
                    <a:pt x="504" y="141"/>
                  </a:lnTo>
                  <a:lnTo>
                    <a:pt x="509" y="153"/>
                  </a:lnTo>
                  <a:lnTo>
                    <a:pt x="514" y="164"/>
                  </a:lnTo>
                  <a:lnTo>
                    <a:pt x="519" y="177"/>
                  </a:lnTo>
                  <a:lnTo>
                    <a:pt x="524" y="188"/>
                  </a:lnTo>
                  <a:lnTo>
                    <a:pt x="527" y="202"/>
                  </a:lnTo>
                  <a:lnTo>
                    <a:pt x="530" y="214"/>
                  </a:lnTo>
                  <a:lnTo>
                    <a:pt x="532" y="227"/>
                  </a:lnTo>
                  <a:lnTo>
                    <a:pt x="534" y="241"/>
                  </a:lnTo>
                  <a:lnTo>
                    <a:pt x="535" y="254"/>
                  </a:lnTo>
                  <a:lnTo>
                    <a:pt x="535" y="268"/>
                  </a:lnTo>
                  <a:lnTo>
                    <a:pt x="535" y="268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</p:grpSp>
      <p:grpSp>
        <p:nvGrpSpPr>
          <p:cNvPr id="3080" name="Group 59"/>
          <p:cNvGrpSpPr>
            <a:grpSpLocks/>
          </p:cNvGrpSpPr>
          <p:nvPr/>
        </p:nvGrpSpPr>
        <p:grpSpPr bwMode="auto">
          <a:xfrm>
            <a:off x="5949950" y="4140200"/>
            <a:ext cx="2401888" cy="2106613"/>
            <a:chOff x="1271290" y="1337037"/>
            <a:chExt cx="5771351" cy="5064126"/>
          </a:xfrm>
        </p:grpSpPr>
        <p:sp>
          <p:nvSpPr>
            <p:cNvPr id="53" name="Freeform 16"/>
            <p:cNvSpPr>
              <a:spLocks/>
            </p:cNvSpPr>
            <p:nvPr/>
          </p:nvSpPr>
          <p:spPr bwMode="auto">
            <a:xfrm>
              <a:off x="2358426" y="1337037"/>
              <a:ext cx="2086534" cy="2102739"/>
            </a:xfrm>
            <a:custGeom>
              <a:avLst/>
              <a:gdLst>
                <a:gd name="T0" fmla="*/ 657 w 657"/>
                <a:gd name="T1" fmla="*/ 0 h 662"/>
                <a:gd name="T2" fmla="*/ 350 w 657"/>
                <a:gd name="T3" fmla="*/ 148 h 662"/>
                <a:gd name="T4" fmla="*/ 0 w 657"/>
                <a:gd name="T5" fmla="*/ 317 h 662"/>
                <a:gd name="T6" fmla="*/ 0 w 657"/>
                <a:gd name="T7" fmla="*/ 317 h 662"/>
                <a:gd name="T8" fmla="*/ 426 w 657"/>
                <a:gd name="T9" fmla="*/ 662 h 662"/>
                <a:gd name="T10" fmla="*/ 426 w 657"/>
                <a:gd name="T11" fmla="*/ 662 h 662"/>
                <a:gd name="T12" fmla="*/ 437 w 657"/>
                <a:gd name="T13" fmla="*/ 646 h 662"/>
                <a:gd name="T14" fmla="*/ 449 w 657"/>
                <a:gd name="T15" fmla="*/ 630 h 662"/>
                <a:gd name="T16" fmla="*/ 462 w 657"/>
                <a:gd name="T17" fmla="*/ 615 h 662"/>
                <a:gd name="T18" fmla="*/ 476 w 657"/>
                <a:gd name="T19" fmla="*/ 601 h 662"/>
                <a:gd name="T20" fmla="*/ 490 w 657"/>
                <a:gd name="T21" fmla="*/ 588 h 662"/>
                <a:gd name="T22" fmla="*/ 506 w 657"/>
                <a:gd name="T23" fmla="*/ 577 h 662"/>
                <a:gd name="T24" fmla="*/ 523 w 657"/>
                <a:gd name="T25" fmla="*/ 566 h 662"/>
                <a:gd name="T26" fmla="*/ 541 w 657"/>
                <a:gd name="T27" fmla="*/ 557 h 662"/>
                <a:gd name="T28" fmla="*/ 541 w 657"/>
                <a:gd name="T29" fmla="*/ 557 h 662"/>
                <a:gd name="T30" fmla="*/ 554 w 657"/>
                <a:gd name="T31" fmla="*/ 551 h 662"/>
                <a:gd name="T32" fmla="*/ 568 w 657"/>
                <a:gd name="T33" fmla="*/ 545 h 662"/>
                <a:gd name="T34" fmla="*/ 582 w 657"/>
                <a:gd name="T35" fmla="*/ 541 h 662"/>
                <a:gd name="T36" fmla="*/ 596 w 657"/>
                <a:gd name="T37" fmla="*/ 537 h 662"/>
                <a:gd name="T38" fmla="*/ 611 w 657"/>
                <a:gd name="T39" fmla="*/ 535 h 662"/>
                <a:gd name="T40" fmla="*/ 626 w 657"/>
                <a:gd name="T41" fmla="*/ 533 h 662"/>
                <a:gd name="T42" fmla="*/ 641 w 657"/>
                <a:gd name="T43" fmla="*/ 531 h 662"/>
                <a:gd name="T44" fmla="*/ 657 w 657"/>
                <a:gd name="T45" fmla="*/ 531 h 662"/>
                <a:gd name="T46" fmla="*/ 657 w 657"/>
                <a:gd name="T47" fmla="*/ 0 h 662"/>
                <a:gd name="T48" fmla="*/ 657 w 657"/>
                <a:gd name="T49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7" h="662">
                  <a:moveTo>
                    <a:pt x="657" y="0"/>
                  </a:moveTo>
                  <a:lnTo>
                    <a:pt x="350" y="148"/>
                  </a:lnTo>
                  <a:lnTo>
                    <a:pt x="0" y="317"/>
                  </a:lnTo>
                  <a:lnTo>
                    <a:pt x="0" y="317"/>
                  </a:lnTo>
                  <a:lnTo>
                    <a:pt x="426" y="662"/>
                  </a:lnTo>
                  <a:lnTo>
                    <a:pt x="426" y="662"/>
                  </a:lnTo>
                  <a:lnTo>
                    <a:pt x="437" y="646"/>
                  </a:lnTo>
                  <a:lnTo>
                    <a:pt x="449" y="630"/>
                  </a:lnTo>
                  <a:lnTo>
                    <a:pt x="462" y="615"/>
                  </a:lnTo>
                  <a:lnTo>
                    <a:pt x="476" y="601"/>
                  </a:lnTo>
                  <a:lnTo>
                    <a:pt x="490" y="588"/>
                  </a:lnTo>
                  <a:lnTo>
                    <a:pt x="506" y="577"/>
                  </a:lnTo>
                  <a:lnTo>
                    <a:pt x="523" y="566"/>
                  </a:lnTo>
                  <a:lnTo>
                    <a:pt x="541" y="557"/>
                  </a:lnTo>
                  <a:lnTo>
                    <a:pt x="541" y="557"/>
                  </a:lnTo>
                  <a:lnTo>
                    <a:pt x="554" y="551"/>
                  </a:lnTo>
                  <a:lnTo>
                    <a:pt x="568" y="545"/>
                  </a:lnTo>
                  <a:lnTo>
                    <a:pt x="582" y="541"/>
                  </a:lnTo>
                  <a:lnTo>
                    <a:pt x="596" y="537"/>
                  </a:lnTo>
                  <a:lnTo>
                    <a:pt x="611" y="535"/>
                  </a:lnTo>
                  <a:lnTo>
                    <a:pt x="626" y="533"/>
                  </a:lnTo>
                  <a:lnTo>
                    <a:pt x="641" y="531"/>
                  </a:lnTo>
                  <a:lnTo>
                    <a:pt x="657" y="531"/>
                  </a:lnTo>
                  <a:lnTo>
                    <a:pt x="657" y="0"/>
                  </a:lnTo>
                  <a:lnTo>
                    <a:pt x="657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  <a:cs typeface="+mn-cs"/>
                </a:rPr>
                <a:t>Your</a:t>
              </a:r>
              <a:endParaRPr lang="en-GB" sz="1200" dirty="0">
                <a:latin typeface="+mn-lt"/>
                <a:cs typeface="+mn-cs"/>
              </a:endParaRPr>
            </a:p>
          </p:txBody>
        </p:sp>
        <p:sp>
          <p:nvSpPr>
            <p:cNvPr id="54" name="Freeform 17"/>
            <p:cNvSpPr>
              <a:spLocks/>
            </p:cNvSpPr>
            <p:nvPr/>
          </p:nvSpPr>
          <p:spPr bwMode="auto">
            <a:xfrm>
              <a:off x="1271290" y="2199503"/>
              <a:ext cx="1861480" cy="2236305"/>
            </a:xfrm>
            <a:custGeom>
              <a:avLst/>
              <a:gdLst>
                <a:gd name="T0" fmla="*/ 551 w 586"/>
                <a:gd name="T1" fmla="*/ 457 h 705"/>
                <a:gd name="T2" fmla="*/ 551 w 586"/>
                <a:gd name="T3" fmla="*/ 457 h 705"/>
                <a:gd name="T4" fmla="*/ 553 w 586"/>
                <a:gd name="T5" fmla="*/ 442 h 705"/>
                <a:gd name="T6" fmla="*/ 555 w 586"/>
                <a:gd name="T7" fmla="*/ 428 h 705"/>
                <a:gd name="T8" fmla="*/ 558 w 586"/>
                <a:gd name="T9" fmla="*/ 413 h 705"/>
                <a:gd name="T10" fmla="*/ 562 w 586"/>
                <a:gd name="T11" fmla="*/ 398 h 705"/>
                <a:gd name="T12" fmla="*/ 567 w 586"/>
                <a:gd name="T13" fmla="*/ 385 h 705"/>
                <a:gd name="T14" fmla="*/ 573 w 586"/>
                <a:gd name="T15" fmla="*/ 371 h 705"/>
                <a:gd name="T16" fmla="*/ 580 w 586"/>
                <a:gd name="T17" fmla="*/ 357 h 705"/>
                <a:gd name="T18" fmla="*/ 586 w 586"/>
                <a:gd name="T19" fmla="*/ 345 h 705"/>
                <a:gd name="T20" fmla="*/ 160 w 586"/>
                <a:gd name="T21" fmla="*/ 0 h 705"/>
                <a:gd name="T22" fmla="*/ 81 w 586"/>
                <a:gd name="T23" fmla="*/ 349 h 705"/>
                <a:gd name="T24" fmla="*/ 0 w 586"/>
                <a:gd name="T25" fmla="*/ 705 h 705"/>
                <a:gd name="T26" fmla="*/ 569 w 586"/>
                <a:gd name="T27" fmla="*/ 584 h 705"/>
                <a:gd name="T28" fmla="*/ 569 w 586"/>
                <a:gd name="T29" fmla="*/ 584 h 705"/>
                <a:gd name="T30" fmla="*/ 565 w 586"/>
                <a:gd name="T31" fmla="*/ 571 h 705"/>
                <a:gd name="T32" fmla="*/ 561 w 586"/>
                <a:gd name="T33" fmla="*/ 560 h 705"/>
                <a:gd name="T34" fmla="*/ 558 w 586"/>
                <a:gd name="T35" fmla="*/ 547 h 705"/>
                <a:gd name="T36" fmla="*/ 555 w 586"/>
                <a:gd name="T37" fmla="*/ 534 h 705"/>
                <a:gd name="T38" fmla="*/ 553 w 586"/>
                <a:gd name="T39" fmla="*/ 521 h 705"/>
                <a:gd name="T40" fmla="*/ 551 w 586"/>
                <a:gd name="T41" fmla="*/ 507 h 705"/>
                <a:gd name="T42" fmla="*/ 550 w 586"/>
                <a:gd name="T43" fmla="*/ 495 h 705"/>
                <a:gd name="T44" fmla="*/ 550 w 586"/>
                <a:gd name="T45" fmla="*/ 481 h 705"/>
                <a:gd name="T46" fmla="*/ 550 w 586"/>
                <a:gd name="T47" fmla="*/ 481 h 705"/>
                <a:gd name="T48" fmla="*/ 551 w 586"/>
                <a:gd name="T49" fmla="*/ 457 h 705"/>
                <a:gd name="T50" fmla="*/ 551 w 586"/>
                <a:gd name="T51" fmla="*/ 457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86" h="705">
                  <a:moveTo>
                    <a:pt x="551" y="457"/>
                  </a:moveTo>
                  <a:lnTo>
                    <a:pt x="551" y="457"/>
                  </a:lnTo>
                  <a:lnTo>
                    <a:pt x="553" y="442"/>
                  </a:lnTo>
                  <a:lnTo>
                    <a:pt x="555" y="428"/>
                  </a:lnTo>
                  <a:lnTo>
                    <a:pt x="558" y="413"/>
                  </a:lnTo>
                  <a:lnTo>
                    <a:pt x="562" y="398"/>
                  </a:lnTo>
                  <a:lnTo>
                    <a:pt x="567" y="385"/>
                  </a:lnTo>
                  <a:lnTo>
                    <a:pt x="573" y="371"/>
                  </a:lnTo>
                  <a:lnTo>
                    <a:pt x="580" y="357"/>
                  </a:lnTo>
                  <a:lnTo>
                    <a:pt x="586" y="345"/>
                  </a:lnTo>
                  <a:lnTo>
                    <a:pt x="160" y="0"/>
                  </a:lnTo>
                  <a:lnTo>
                    <a:pt x="81" y="349"/>
                  </a:lnTo>
                  <a:lnTo>
                    <a:pt x="0" y="705"/>
                  </a:lnTo>
                  <a:lnTo>
                    <a:pt x="569" y="584"/>
                  </a:lnTo>
                  <a:lnTo>
                    <a:pt x="569" y="584"/>
                  </a:lnTo>
                  <a:lnTo>
                    <a:pt x="565" y="571"/>
                  </a:lnTo>
                  <a:lnTo>
                    <a:pt x="561" y="560"/>
                  </a:lnTo>
                  <a:lnTo>
                    <a:pt x="558" y="547"/>
                  </a:lnTo>
                  <a:lnTo>
                    <a:pt x="555" y="534"/>
                  </a:lnTo>
                  <a:lnTo>
                    <a:pt x="553" y="521"/>
                  </a:lnTo>
                  <a:lnTo>
                    <a:pt x="551" y="507"/>
                  </a:lnTo>
                  <a:lnTo>
                    <a:pt x="550" y="495"/>
                  </a:lnTo>
                  <a:lnTo>
                    <a:pt x="550" y="481"/>
                  </a:lnTo>
                  <a:lnTo>
                    <a:pt x="550" y="481"/>
                  </a:lnTo>
                  <a:lnTo>
                    <a:pt x="551" y="457"/>
                  </a:lnTo>
                  <a:lnTo>
                    <a:pt x="551" y="457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  <a:cs typeface="+mn-cs"/>
                </a:rPr>
                <a:t>Here</a:t>
              </a:r>
              <a:endParaRPr lang="en-GB" sz="1200" dirty="0">
                <a:latin typeface="+mn-lt"/>
                <a:cs typeface="+mn-cs"/>
              </a:endParaRPr>
            </a:p>
          </p:txBody>
        </p:sp>
        <p:sp>
          <p:nvSpPr>
            <p:cNvPr id="55" name="Freeform 18"/>
            <p:cNvSpPr>
              <a:spLocks/>
            </p:cNvSpPr>
            <p:nvPr/>
          </p:nvSpPr>
          <p:spPr bwMode="auto">
            <a:xfrm>
              <a:off x="4444960" y="1337037"/>
              <a:ext cx="2078908" cy="2068392"/>
            </a:xfrm>
            <a:custGeom>
              <a:avLst/>
              <a:gdLst>
                <a:gd name="T0" fmla="*/ 336 w 655"/>
                <a:gd name="T1" fmla="*/ 162 h 652"/>
                <a:gd name="T2" fmla="*/ 0 w 655"/>
                <a:gd name="T3" fmla="*/ 0 h 652"/>
                <a:gd name="T4" fmla="*/ 0 w 655"/>
                <a:gd name="T5" fmla="*/ 531 h 652"/>
                <a:gd name="T6" fmla="*/ 0 w 655"/>
                <a:gd name="T7" fmla="*/ 531 h 652"/>
                <a:gd name="T8" fmla="*/ 0 w 655"/>
                <a:gd name="T9" fmla="*/ 531 h 652"/>
                <a:gd name="T10" fmla="*/ 19 w 655"/>
                <a:gd name="T11" fmla="*/ 531 h 652"/>
                <a:gd name="T12" fmla="*/ 37 w 655"/>
                <a:gd name="T13" fmla="*/ 533 h 652"/>
                <a:gd name="T14" fmla="*/ 55 w 655"/>
                <a:gd name="T15" fmla="*/ 536 h 652"/>
                <a:gd name="T16" fmla="*/ 72 w 655"/>
                <a:gd name="T17" fmla="*/ 540 h 652"/>
                <a:gd name="T18" fmla="*/ 89 w 655"/>
                <a:gd name="T19" fmla="*/ 545 h 652"/>
                <a:gd name="T20" fmla="*/ 106 w 655"/>
                <a:gd name="T21" fmla="*/ 553 h 652"/>
                <a:gd name="T22" fmla="*/ 122 w 655"/>
                <a:gd name="T23" fmla="*/ 560 h 652"/>
                <a:gd name="T24" fmla="*/ 137 w 655"/>
                <a:gd name="T25" fmla="*/ 569 h 652"/>
                <a:gd name="T26" fmla="*/ 137 w 655"/>
                <a:gd name="T27" fmla="*/ 569 h 652"/>
                <a:gd name="T28" fmla="*/ 150 w 655"/>
                <a:gd name="T29" fmla="*/ 577 h 652"/>
                <a:gd name="T30" fmla="*/ 163 w 655"/>
                <a:gd name="T31" fmla="*/ 585 h 652"/>
                <a:gd name="T32" fmla="*/ 174 w 655"/>
                <a:gd name="T33" fmla="*/ 595 h 652"/>
                <a:gd name="T34" fmla="*/ 186 w 655"/>
                <a:gd name="T35" fmla="*/ 605 h 652"/>
                <a:gd name="T36" fmla="*/ 196 w 655"/>
                <a:gd name="T37" fmla="*/ 617 h 652"/>
                <a:gd name="T38" fmla="*/ 206 w 655"/>
                <a:gd name="T39" fmla="*/ 627 h 652"/>
                <a:gd name="T40" fmla="*/ 215 w 655"/>
                <a:gd name="T41" fmla="*/ 640 h 652"/>
                <a:gd name="T42" fmla="*/ 225 w 655"/>
                <a:gd name="T43" fmla="*/ 652 h 652"/>
                <a:gd name="T44" fmla="*/ 655 w 655"/>
                <a:gd name="T45" fmla="*/ 316 h 652"/>
                <a:gd name="T46" fmla="*/ 336 w 655"/>
                <a:gd name="T47" fmla="*/ 162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55" h="652">
                  <a:moveTo>
                    <a:pt x="336" y="162"/>
                  </a:moveTo>
                  <a:lnTo>
                    <a:pt x="0" y="0"/>
                  </a:lnTo>
                  <a:lnTo>
                    <a:pt x="0" y="531"/>
                  </a:lnTo>
                  <a:lnTo>
                    <a:pt x="0" y="531"/>
                  </a:lnTo>
                  <a:lnTo>
                    <a:pt x="0" y="531"/>
                  </a:lnTo>
                  <a:lnTo>
                    <a:pt x="19" y="531"/>
                  </a:lnTo>
                  <a:lnTo>
                    <a:pt x="37" y="533"/>
                  </a:lnTo>
                  <a:lnTo>
                    <a:pt x="55" y="536"/>
                  </a:lnTo>
                  <a:lnTo>
                    <a:pt x="72" y="540"/>
                  </a:lnTo>
                  <a:lnTo>
                    <a:pt x="89" y="545"/>
                  </a:lnTo>
                  <a:lnTo>
                    <a:pt x="106" y="553"/>
                  </a:lnTo>
                  <a:lnTo>
                    <a:pt x="122" y="560"/>
                  </a:lnTo>
                  <a:lnTo>
                    <a:pt x="137" y="569"/>
                  </a:lnTo>
                  <a:lnTo>
                    <a:pt x="137" y="569"/>
                  </a:lnTo>
                  <a:lnTo>
                    <a:pt x="150" y="577"/>
                  </a:lnTo>
                  <a:lnTo>
                    <a:pt x="163" y="585"/>
                  </a:lnTo>
                  <a:lnTo>
                    <a:pt x="174" y="595"/>
                  </a:lnTo>
                  <a:lnTo>
                    <a:pt x="186" y="605"/>
                  </a:lnTo>
                  <a:lnTo>
                    <a:pt x="196" y="617"/>
                  </a:lnTo>
                  <a:lnTo>
                    <a:pt x="206" y="627"/>
                  </a:lnTo>
                  <a:lnTo>
                    <a:pt x="215" y="640"/>
                  </a:lnTo>
                  <a:lnTo>
                    <a:pt x="225" y="652"/>
                  </a:lnTo>
                  <a:lnTo>
                    <a:pt x="655" y="316"/>
                  </a:lnTo>
                  <a:lnTo>
                    <a:pt x="336" y="162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  <a:cs typeface="+mn-cs"/>
                </a:rPr>
                <a:t>Text</a:t>
              </a:r>
              <a:endParaRPr lang="en-GB" sz="1200" dirty="0">
                <a:latin typeface="+mn-lt"/>
                <a:cs typeface="+mn-cs"/>
              </a:endParaRPr>
            </a:p>
          </p:txBody>
        </p:sp>
        <p:sp>
          <p:nvSpPr>
            <p:cNvPr id="3084" name="Freeform 19"/>
            <p:cNvSpPr>
              <a:spLocks/>
            </p:cNvSpPr>
            <p:nvPr/>
          </p:nvSpPr>
          <p:spPr bwMode="auto">
            <a:xfrm>
              <a:off x="4791565" y="4175487"/>
              <a:ext cx="2251076" cy="2216150"/>
            </a:xfrm>
            <a:custGeom>
              <a:avLst/>
              <a:gdLst>
                <a:gd name="T0" fmla="*/ 2147483646 w 709"/>
                <a:gd name="T1" fmla="*/ 1320561875 h 698"/>
                <a:gd name="T2" fmla="*/ 1421368756 w 709"/>
                <a:gd name="T3" fmla="*/ 0 h 698"/>
                <a:gd name="T4" fmla="*/ 1421368756 w 709"/>
                <a:gd name="T5" fmla="*/ 0 h 698"/>
                <a:gd name="T6" fmla="*/ 1350804350 w 709"/>
                <a:gd name="T7" fmla="*/ 141128750 h 698"/>
                <a:gd name="T8" fmla="*/ 1290320573 w 709"/>
                <a:gd name="T9" fmla="*/ 282257500 h 698"/>
                <a:gd name="T10" fmla="*/ 1219756167 w 709"/>
                <a:gd name="T11" fmla="*/ 423386250 h 698"/>
                <a:gd name="T12" fmla="*/ 1129030502 w 709"/>
                <a:gd name="T13" fmla="*/ 544353750 h 698"/>
                <a:gd name="T14" fmla="*/ 1038304836 w 709"/>
                <a:gd name="T15" fmla="*/ 675401875 h 698"/>
                <a:gd name="T16" fmla="*/ 947579171 w 709"/>
                <a:gd name="T17" fmla="*/ 796369375 h 698"/>
                <a:gd name="T18" fmla="*/ 836692247 w 709"/>
                <a:gd name="T19" fmla="*/ 907256250 h 698"/>
                <a:gd name="T20" fmla="*/ 715724693 w 709"/>
                <a:gd name="T21" fmla="*/ 1018143125 h 698"/>
                <a:gd name="T22" fmla="*/ 715724693 w 709"/>
                <a:gd name="T23" fmla="*/ 1018143125 h 698"/>
                <a:gd name="T24" fmla="*/ 564515251 w 709"/>
                <a:gd name="T25" fmla="*/ 1159271875 h 698"/>
                <a:gd name="T26" fmla="*/ 383063920 w 709"/>
                <a:gd name="T27" fmla="*/ 1290320000 h 698"/>
                <a:gd name="T28" fmla="*/ 201612590 w 709"/>
                <a:gd name="T29" fmla="*/ 1391126250 h 698"/>
                <a:gd name="T30" fmla="*/ 0 w 709"/>
                <a:gd name="T31" fmla="*/ 1491932500 h 698"/>
                <a:gd name="T32" fmla="*/ 2147483646 w 709"/>
                <a:gd name="T33" fmla="*/ 2147483646 h 698"/>
                <a:gd name="T34" fmla="*/ 2147483646 w 709"/>
                <a:gd name="T35" fmla="*/ 2147483646 h 698"/>
                <a:gd name="T36" fmla="*/ 2147483646 w 709"/>
                <a:gd name="T37" fmla="*/ 1330642500 h 698"/>
                <a:gd name="T38" fmla="*/ 2147483646 w 709"/>
                <a:gd name="T39" fmla="*/ 1320561875 h 69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9"/>
                <a:gd name="T61" fmla="*/ 0 h 698"/>
                <a:gd name="T62" fmla="*/ 709 w 709"/>
                <a:gd name="T63" fmla="*/ 698 h 69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9" h="698">
                  <a:moveTo>
                    <a:pt x="708" y="131"/>
                  </a:moveTo>
                  <a:lnTo>
                    <a:pt x="141" y="0"/>
                  </a:lnTo>
                  <a:lnTo>
                    <a:pt x="134" y="14"/>
                  </a:lnTo>
                  <a:lnTo>
                    <a:pt x="128" y="28"/>
                  </a:lnTo>
                  <a:lnTo>
                    <a:pt x="121" y="42"/>
                  </a:lnTo>
                  <a:lnTo>
                    <a:pt x="112" y="54"/>
                  </a:lnTo>
                  <a:lnTo>
                    <a:pt x="103" y="67"/>
                  </a:lnTo>
                  <a:lnTo>
                    <a:pt x="94" y="79"/>
                  </a:lnTo>
                  <a:lnTo>
                    <a:pt x="83" y="90"/>
                  </a:lnTo>
                  <a:lnTo>
                    <a:pt x="71" y="101"/>
                  </a:lnTo>
                  <a:lnTo>
                    <a:pt x="56" y="115"/>
                  </a:lnTo>
                  <a:lnTo>
                    <a:pt x="38" y="128"/>
                  </a:lnTo>
                  <a:lnTo>
                    <a:pt x="20" y="138"/>
                  </a:lnTo>
                  <a:lnTo>
                    <a:pt x="0" y="148"/>
                  </a:lnTo>
                  <a:lnTo>
                    <a:pt x="257" y="698"/>
                  </a:lnTo>
                  <a:lnTo>
                    <a:pt x="474" y="426"/>
                  </a:lnTo>
                  <a:lnTo>
                    <a:pt x="709" y="132"/>
                  </a:lnTo>
                  <a:lnTo>
                    <a:pt x="708" y="131"/>
                  </a:lnTo>
                  <a:close/>
                </a:path>
              </a:pathLst>
            </a:custGeom>
            <a:solidFill>
              <a:srgbClr val="F8A15A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/>
                <a:t>Now</a:t>
              </a:r>
              <a:endParaRPr lang="en-GB" altLang="en-US" sz="1200"/>
            </a:p>
          </p:txBody>
        </p:sp>
        <p:sp>
          <p:nvSpPr>
            <p:cNvPr id="57" name="Freeform 20"/>
            <p:cNvSpPr>
              <a:spLocks/>
            </p:cNvSpPr>
            <p:nvPr/>
          </p:nvSpPr>
          <p:spPr bwMode="auto">
            <a:xfrm>
              <a:off x="5158274" y="2340704"/>
              <a:ext cx="1880551" cy="2251570"/>
            </a:xfrm>
            <a:custGeom>
              <a:avLst/>
              <a:gdLst>
                <a:gd name="T0" fmla="*/ 592 w 592"/>
                <a:gd name="T1" fmla="*/ 709 h 709"/>
                <a:gd name="T2" fmla="*/ 517 w 592"/>
                <a:gd name="T3" fmla="*/ 375 h 709"/>
                <a:gd name="T4" fmla="*/ 431 w 592"/>
                <a:gd name="T5" fmla="*/ 1 h 709"/>
                <a:gd name="T6" fmla="*/ 430 w 592"/>
                <a:gd name="T7" fmla="*/ 0 h 709"/>
                <a:gd name="T8" fmla="*/ 0 w 592"/>
                <a:gd name="T9" fmla="*/ 336 h 709"/>
                <a:gd name="T10" fmla="*/ 0 w 592"/>
                <a:gd name="T11" fmla="*/ 336 h 709"/>
                <a:gd name="T12" fmla="*/ 8 w 592"/>
                <a:gd name="T13" fmla="*/ 352 h 709"/>
                <a:gd name="T14" fmla="*/ 16 w 592"/>
                <a:gd name="T15" fmla="*/ 368 h 709"/>
                <a:gd name="T16" fmla="*/ 24 w 592"/>
                <a:gd name="T17" fmla="*/ 385 h 709"/>
                <a:gd name="T18" fmla="*/ 30 w 592"/>
                <a:gd name="T19" fmla="*/ 401 h 709"/>
                <a:gd name="T20" fmla="*/ 35 w 592"/>
                <a:gd name="T21" fmla="*/ 419 h 709"/>
                <a:gd name="T22" fmla="*/ 38 w 592"/>
                <a:gd name="T23" fmla="*/ 438 h 709"/>
                <a:gd name="T24" fmla="*/ 42 w 592"/>
                <a:gd name="T25" fmla="*/ 456 h 709"/>
                <a:gd name="T26" fmla="*/ 43 w 592"/>
                <a:gd name="T27" fmla="*/ 476 h 709"/>
                <a:gd name="T28" fmla="*/ 43 w 592"/>
                <a:gd name="T29" fmla="*/ 476 h 709"/>
                <a:gd name="T30" fmla="*/ 43 w 592"/>
                <a:gd name="T31" fmla="*/ 482 h 709"/>
                <a:gd name="T32" fmla="*/ 43 w 592"/>
                <a:gd name="T33" fmla="*/ 482 h 709"/>
                <a:gd name="T34" fmla="*/ 42 w 592"/>
                <a:gd name="T35" fmla="*/ 507 h 709"/>
                <a:gd name="T36" fmla="*/ 37 w 592"/>
                <a:gd name="T37" fmla="*/ 532 h 709"/>
                <a:gd name="T38" fmla="*/ 32 w 592"/>
                <a:gd name="T39" fmla="*/ 555 h 709"/>
                <a:gd name="T40" fmla="*/ 25 w 592"/>
                <a:gd name="T41" fmla="*/ 578 h 709"/>
                <a:gd name="T42" fmla="*/ 592 w 592"/>
                <a:gd name="T43" fmla="*/ 709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92" h="709">
                  <a:moveTo>
                    <a:pt x="592" y="709"/>
                  </a:moveTo>
                  <a:lnTo>
                    <a:pt x="517" y="375"/>
                  </a:lnTo>
                  <a:lnTo>
                    <a:pt x="431" y="1"/>
                  </a:lnTo>
                  <a:lnTo>
                    <a:pt x="430" y="0"/>
                  </a:lnTo>
                  <a:lnTo>
                    <a:pt x="0" y="336"/>
                  </a:lnTo>
                  <a:lnTo>
                    <a:pt x="0" y="336"/>
                  </a:lnTo>
                  <a:lnTo>
                    <a:pt x="8" y="352"/>
                  </a:lnTo>
                  <a:lnTo>
                    <a:pt x="16" y="368"/>
                  </a:lnTo>
                  <a:lnTo>
                    <a:pt x="24" y="385"/>
                  </a:lnTo>
                  <a:lnTo>
                    <a:pt x="30" y="401"/>
                  </a:lnTo>
                  <a:lnTo>
                    <a:pt x="35" y="419"/>
                  </a:lnTo>
                  <a:lnTo>
                    <a:pt x="38" y="438"/>
                  </a:lnTo>
                  <a:lnTo>
                    <a:pt x="42" y="456"/>
                  </a:lnTo>
                  <a:lnTo>
                    <a:pt x="43" y="476"/>
                  </a:lnTo>
                  <a:lnTo>
                    <a:pt x="43" y="476"/>
                  </a:lnTo>
                  <a:lnTo>
                    <a:pt x="43" y="482"/>
                  </a:lnTo>
                  <a:lnTo>
                    <a:pt x="43" y="482"/>
                  </a:lnTo>
                  <a:lnTo>
                    <a:pt x="42" y="507"/>
                  </a:lnTo>
                  <a:lnTo>
                    <a:pt x="37" y="532"/>
                  </a:lnTo>
                  <a:lnTo>
                    <a:pt x="32" y="555"/>
                  </a:lnTo>
                  <a:lnTo>
                    <a:pt x="25" y="578"/>
                  </a:lnTo>
                  <a:lnTo>
                    <a:pt x="592" y="70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  <a:cs typeface="+mn-cs"/>
                </a:rPr>
                <a:t>Can</a:t>
              </a:r>
              <a:endParaRPr lang="en-GB" sz="1200" dirty="0">
                <a:latin typeface="+mn-lt"/>
                <a:cs typeface="+mn-cs"/>
              </a:endParaRPr>
            </a:p>
          </p:txBody>
        </p:sp>
        <p:sp>
          <p:nvSpPr>
            <p:cNvPr id="58" name="Freeform 21"/>
            <p:cNvSpPr>
              <a:spLocks/>
            </p:cNvSpPr>
            <p:nvPr/>
          </p:nvSpPr>
          <p:spPr bwMode="auto">
            <a:xfrm>
              <a:off x="1847282" y="4199202"/>
              <a:ext cx="2292518" cy="2201961"/>
            </a:xfrm>
            <a:custGeom>
              <a:avLst/>
              <a:gdLst>
                <a:gd name="T0" fmla="*/ 622 w 722"/>
                <a:gd name="T1" fmla="*/ 79 h 694"/>
                <a:gd name="T2" fmla="*/ 622 w 722"/>
                <a:gd name="T3" fmla="*/ 79 h 694"/>
                <a:gd name="T4" fmla="*/ 607 w 722"/>
                <a:gd name="T5" fmla="*/ 61 h 694"/>
                <a:gd name="T6" fmla="*/ 594 w 722"/>
                <a:gd name="T7" fmla="*/ 42 h 694"/>
                <a:gd name="T8" fmla="*/ 581 w 722"/>
                <a:gd name="T9" fmla="*/ 21 h 694"/>
                <a:gd name="T10" fmla="*/ 570 w 722"/>
                <a:gd name="T11" fmla="*/ 0 h 694"/>
                <a:gd name="T12" fmla="*/ 1 w 722"/>
                <a:gd name="T13" fmla="*/ 121 h 694"/>
                <a:gd name="T14" fmla="*/ 0 w 722"/>
                <a:gd name="T15" fmla="*/ 125 h 694"/>
                <a:gd name="T16" fmla="*/ 216 w 722"/>
                <a:gd name="T17" fmla="*/ 396 h 694"/>
                <a:gd name="T18" fmla="*/ 454 w 722"/>
                <a:gd name="T19" fmla="*/ 694 h 694"/>
                <a:gd name="T20" fmla="*/ 454 w 722"/>
                <a:gd name="T21" fmla="*/ 694 h 694"/>
                <a:gd name="T22" fmla="*/ 722 w 722"/>
                <a:gd name="T23" fmla="*/ 147 h 694"/>
                <a:gd name="T24" fmla="*/ 722 w 722"/>
                <a:gd name="T25" fmla="*/ 147 h 694"/>
                <a:gd name="T26" fmla="*/ 707 w 722"/>
                <a:gd name="T27" fmla="*/ 141 h 694"/>
                <a:gd name="T28" fmla="*/ 693 w 722"/>
                <a:gd name="T29" fmla="*/ 134 h 694"/>
                <a:gd name="T30" fmla="*/ 681 w 722"/>
                <a:gd name="T31" fmla="*/ 126 h 694"/>
                <a:gd name="T32" fmla="*/ 668 w 722"/>
                <a:gd name="T33" fmla="*/ 119 h 694"/>
                <a:gd name="T34" fmla="*/ 655 w 722"/>
                <a:gd name="T35" fmla="*/ 109 h 694"/>
                <a:gd name="T36" fmla="*/ 644 w 722"/>
                <a:gd name="T37" fmla="*/ 100 h 694"/>
                <a:gd name="T38" fmla="*/ 632 w 722"/>
                <a:gd name="T39" fmla="*/ 90 h 694"/>
                <a:gd name="T40" fmla="*/ 622 w 722"/>
                <a:gd name="T41" fmla="*/ 79 h 694"/>
                <a:gd name="T42" fmla="*/ 622 w 722"/>
                <a:gd name="T43" fmla="*/ 79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22" h="694">
                  <a:moveTo>
                    <a:pt x="622" y="79"/>
                  </a:moveTo>
                  <a:lnTo>
                    <a:pt x="622" y="79"/>
                  </a:lnTo>
                  <a:lnTo>
                    <a:pt x="607" y="61"/>
                  </a:lnTo>
                  <a:lnTo>
                    <a:pt x="594" y="42"/>
                  </a:lnTo>
                  <a:lnTo>
                    <a:pt x="581" y="21"/>
                  </a:lnTo>
                  <a:lnTo>
                    <a:pt x="570" y="0"/>
                  </a:lnTo>
                  <a:lnTo>
                    <a:pt x="1" y="121"/>
                  </a:lnTo>
                  <a:lnTo>
                    <a:pt x="0" y="125"/>
                  </a:lnTo>
                  <a:lnTo>
                    <a:pt x="216" y="396"/>
                  </a:lnTo>
                  <a:lnTo>
                    <a:pt x="454" y="694"/>
                  </a:lnTo>
                  <a:lnTo>
                    <a:pt x="454" y="694"/>
                  </a:lnTo>
                  <a:lnTo>
                    <a:pt x="722" y="147"/>
                  </a:lnTo>
                  <a:lnTo>
                    <a:pt x="722" y="147"/>
                  </a:lnTo>
                  <a:lnTo>
                    <a:pt x="707" y="141"/>
                  </a:lnTo>
                  <a:lnTo>
                    <a:pt x="693" y="134"/>
                  </a:lnTo>
                  <a:lnTo>
                    <a:pt x="681" y="126"/>
                  </a:lnTo>
                  <a:lnTo>
                    <a:pt x="668" y="119"/>
                  </a:lnTo>
                  <a:lnTo>
                    <a:pt x="655" y="109"/>
                  </a:lnTo>
                  <a:lnTo>
                    <a:pt x="644" y="100"/>
                  </a:lnTo>
                  <a:lnTo>
                    <a:pt x="632" y="90"/>
                  </a:lnTo>
                  <a:lnTo>
                    <a:pt x="622" y="79"/>
                  </a:lnTo>
                  <a:lnTo>
                    <a:pt x="622" y="7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  <a:cs typeface="+mn-cs"/>
                </a:rPr>
                <a:t>Seen</a:t>
              </a:r>
              <a:endParaRPr lang="en-GB" sz="1200" dirty="0">
                <a:latin typeface="+mn-lt"/>
                <a:cs typeface="+mn-cs"/>
              </a:endParaRPr>
            </a:p>
          </p:txBody>
        </p:sp>
        <p:sp>
          <p:nvSpPr>
            <p:cNvPr id="59" name="Freeform 22"/>
            <p:cNvSpPr>
              <a:spLocks/>
            </p:cNvSpPr>
            <p:nvPr/>
          </p:nvSpPr>
          <p:spPr bwMode="auto">
            <a:xfrm>
              <a:off x="3289166" y="4645702"/>
              <a:ext cx="2319221" cy="1755461"/>
            </a:xfrm>
            <a:custGeom>
              <a:avLst/>
              <a:gdLst>
                <a:gd name="T0" fmla="*/ 473 w 730"/>
                <a:gd name="T1" fmla="*/ 0 h 553"/>
                <a:gd name="T2" fmla="*/ 473 w 730"/>
                <a:gd name="T3" fmla="*/ 0 h 553"/>
                <a:gd name="T4" fmla="*/ 461 w 730"/>
                <a:gd name="T5" fmla="*/ 5 h 553"/>
                <a:gd name="T6" fmla="*/ 448 w 730"/>
                <a:gd name="T7" fmla="*/ 10 h 553"/>
                <a:gd name="T8" fmla="*/ 434 w 730"/>
                <a:gd name="T9" fmla="*/ 14 h 553"/>
                <a:gd name="T10" fmla="*/ 421 w 730"/>
                <a:gd name="T11" fmla="*/ 17 h 553"/>
                <a:gd name="T12" fmla="*/ 407 w 730"/>
                <a:gd name="T13" fmla="*/ 19 h 553"/>
                <a:gd name="T14" fmla="*/ 392 w 730"/>
                <a:gd name="T15" fmla="*/ 22 h 553"/>
                <a:gd name="T16" fmla="*/ 379 w 730"/>
                <a:gd name="T17" fmla="*/ 23 h 553"/>
                <a:gd name="T18" fmla="*/ 364 w 730"/>
                <a:gd name="T19" fmla="*/ 24 h 553"/>
                <a:gd name="T20" fmla="*/ 364 w 730"/>
                <a:gd name="T21" fmla="*/ 24 h 553"/>
                <a:gd name="T22" fmla="*/ 364 w 730"/>
                <a:gd name="T23" fmla="*/ 24 h 553"/>
                <a:gd name="T24" fmla="*/ 339 w 730"/>
                <a:gd name="T25" fmla="*/ 23 h 553"/>
                <a:gd name="T26" fmla="*/ 314 w 730"/>
                <a:gd name="T27" fmla="*/ 18 h 553"/>
                <a:gd name="T28" fmla="*/ 291 w 730"/>
                <a:gd name="T29" fmla="*/ 13 h 553"/>
                <a:gd name="T30" fmla="*/ 268 w 730"/>
                <a:gd name="T31" fmla="*/ 6 h 553"/>
                <a:gd name="T32" fmla="*/ 0 w 730"/>
                <a:gd name="T33" fmla="*/ 553 h 553"/>
                <a:gd name="T34" fmla="*/ 364 w 730"/>
                <a:gd name="T35" fmla="*/ 553 h 553"/>
                <a:gd name="T36" fmla="*/ 728 w 730"/>
                <a:gd name="T37" fmla="*/ 553 h 553"/>
                <a:gd name="T38" fmla="*/ 730 w 730"/>
                <a:gd name="T39" fmla="*/ 550 h 553"/>
                <a:gd name="T40" fmla="*/ 473 w 730"/>
                <a:gd name="T41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30" h="553">
                  <a:moveTo>
                    <a:pt x="473" y="0"/>
                  </a:moveTo>
                  <a:lnTo>
                    <a:pt x="473" y="0"/>
                  </a:lnTo>
                  <a:lnTo>
                    <a:pt x="461" y="5"/>
                  </a:lnTo>
                  <a:lnTo>
                    <a:pt x="448" y="10"/>
                  </a:lnTo>
                  <a:lnTo>
                    <a:pt x="434" y="14"/>
                  </a:lnTo>
                  <a:lnTo>
                    <a:pt x="421" y="17"/>
                  </a:lnTo>
                  <a:lnTo>
                    <a:pt x="407" y="19"/>
                  </a:lnTo>
                  <a:lnTo>
                    <a:pt x="392" y="22"/>
                  </a:lnTo>
                  <a:lnTo>
                    <a:pt x="379" y="23"/>
                  </a:lnTo>
                  <a:lnTo>
                    <a:pt x="364" y="24"/>
                  </a:lnTo>
                  <a:lnTo>
                    <a:pt x="364" y="24"/>
                  </a:lnTo>
                  <a:lnTo>
                    <a:pt x="364" y="24"/>
                  </a:lnTo>
                  <a:lnTo>
                    <a:pt x="339" y="23"/>
                  </a:lnTo>
                  <a:lnTo>
                    <a:pt x="314" y="18"/>
                  </a:lnTo>
                  <a:lnTo>
                    <a:pt x="291" y="13"/>
                  </a:lnTo>
                  <a:lnTo>
                    <a:pt x="268" y="6"/>
                  </a:lnTo>
                  <a:lnTo>
                    <a:pt x="0" y="553"/>
                  </a:lnTo>
                  <a:lnTo>
                    <a:pt x="364" y="553"/>
                  </a:lnTo>
                  <a:lnTo>
                    <a:pt x="728" y="553"/>
                  </a:lnTo>
                  <a:lnTo>
                    <a:pt x="730" y="550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  <a:cs typeface="+mn-cs"/>
                </a:rPr>
                <a:t>Be</a:t>
              </a:r>
              <a:endParaRPr lang="en-GB" sz="1200" dirty="0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7 Sided Shapes</a:t>
            </a:r>
            <a:endParaRPr lang="en-GB" altLang="en-US" smtClean="0"/>
          </a:p>
        </p:txBody>
      </p:sp>
      <p:sp>
        <p:nvSpPr>
          <p:cNvPr id="3" name="Freeform 16"/>
          <p:cNvSpPr>
            <a:spLocks/>
          </p:cNvSpPr>
          <p:nvPr/>
        </p:nvSpPr>
        <p:spPr bwMode="auto">
          <a:xfrm>
            <a:off x="2359025" y="1336675"/>
            <a:ext cx="2085975" cy="2101850"/>
          </a:xfrm>
          <a:custGeom>
            <a:avLst/>
            <a:gdLst>
              <a:gd name="T0" fmla="*/ 657 w 657"/>
              <a:gd name="T1" fmla="*/ 0 h 662"/>
              <a:gd name="T2" fmla="*/ 350 w 657"/>
              <a:gd name="T3" fmla="*/ 148 h 662"/>
              <a:gd name="T4" fmla="*/ 0 w 657"/>
              <a:gd name="T5" fmla="*/ 317 h 662"/>
              <a:gd name="T6" fmla="*/ 0 w 657"/>
              <a:gd name="T7" fmla="*/ 317 h 662"/>
              <a:gd name="T8" fmla="*/ 426 w 657"/>
              <a:gd name="T9" fmla="*/ 662 h 662"/>
              <a:gd name="T10" fmla="*/ 426 w 657"/>
              <a:gd name="T11" fmla="*/ 662 h 662"/>
              <a:gd name="T12" fmla="*/ 437 w 657"/>
              <a:gd name="T13" fmla="*/ 646 h 662"/>
              <a:gd name="T14" fmla="*/ 449 w 657"/>
              <a:gd name="T15" fmla="*/ 630 h 662"/>
              <a:gd name="T16" fmla="*/ 462 w 657"/>
              <a:gd name="T17" fmla="*/ 615 h 662"/>
              <a:gd name="T18" fmla="*/ 476 w 657"/>
              <a:gd name="T19" fmla="*/ 601 h 662"/>
              <a:gd name="T20" fmla="*/ 490 w 657"/>
              <a:gd name="T21" fmla="*/ 588 h 662"/>
              <a:gd name="T22" fmla="*/ 506 w 657"/>
              <a:gd name="T23" fmla="*/ 577 h 662"/>
              <a:gd name="T24" fmla="*/ 523 w 657"/>
              <a:gd name="T25" fmla="*/ 566 h 662"/>
              <a:gd name="T26" fmla="*/ 541 w 657"/>
              <a:gd name="T27" fmla="*/ 557 h 662"/>
              <a:gd name="T28" fmla="*/ 541 w 657"/>
              <a:gd name="T29" fmla="*/ 557 h 662"/>
              <a:gd name="T30" fmla="*/ 554 w 657"/>
              <a:gd name="T31" fmla="*/ 551 h 662"/>
              <a:gd name="T32" fmla="*/ 568 w 657"/>
              <a:gd name="T33" fmla="*/ 545 h 662"/>
              <a:gd name="T34" fmla="*/ 582 w 657"/>
              <a:gd name="T35" fmla="*/ 541 h 662"/>
              <a:gd name="T36" fmla="*/ 596 w 657"/>
              <a:gd name="T37" fmla="*/ 537 h 662"/>
              <a:gd name="T38" fmla="*/ 611 w 657"/>
              <a:gd name="T39" fmla="*/ 535 h 662"/>
              <a:gd name="T40" fmla="*/ 626 w 657"/>
              <a:gd name="T41" fmla="*/ 533 h 662"/>
              <a:gd name="T42" fmla="*/ 641 w 657"/>
              <a:gd name="T43" fmla="*/ 531 h 662"/>
              <a:gd name="T44" fmla="*/ 657 w 657"/>
              <a:gd name="T45" fmla="*/ 531 h 662"/>
              <a:gd name="T46" fmla="*/ 657 w 657"/>
              <a:gd name="T47" fmla="*/ 0 h 662"/>
              <a:gd name="T48" fmla="*/ 657 w 657"/>
              <a:gd name="T49" fmla="*/ 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57" h="662">
                <a:moveTo>
                  <a:pt x="657" y="0"/>
                </a:moveTo>
                <a:lnTo>
                  <a:pt x="350" y="148"/>
                </a:lnTo>
                <a:lnTo>
                  <a:pt x="0" y="317"/>
                </a:lnTo>
                <a:lnTo>
                  <a:pt x="0" y="317"/>
                </a:lnTo>
                <a:lnTo>
                  <a:pt x="426" y="662"/>
                </a:lnTo>
                <a:lnTo>
                  <a:pt x="426" y="662"/>
                </a:lnTo>
                <a:lnTo>
                  <a:pt x="437" y="646"/>
                </a:lnTo>
                <a:lnTo>
                  <a:pt x="449" y="630"/>
                </a:lnTo>
                <a:lnTo>
                  <a:pt x="462" y="615"/>
                </a:lnTo>
                <a:lnTo>
                  <a:pt x="476" y="601"/>
                </a:lnTo>
                <a:lnTo>
                  <a:pt x="490" y="588"/>
                </a:lnTo>
                <a:lnTo>
                  <a:pt x="506" y="577"/>
                </a:lnTo>
                <a:lnTo>
                  <a:pt x="523" y="566"/>
                </a:lnTo>
                <a:lnTo>
                  <a:pt x="541" y="557"/>
                </a:lnTo>
                <a:lnTo>
                  <a:pt x="541" y="557"/>
                </a:lnTo>
                <a:lnTo>
                  <a:pt x="554" y="551"/>
                </a:lnTo>
                <a:lnTo>
                  <a:pt x="568" y="545"/>
                </a:lnTo>
                <a:lnTo>
                  <a:pt x="582" y="541"/>
                </a:lnTo>
                <a:lnTo>
                  <a:pt x="596" y="537"/>
                </a:lnTo>
                <a:lnTo>
                  <a:pt x="611" y="535"/>
                </a:lnTo>
                <a:lnTo>
                  <a:pt x="626" y="533"/>
                </a:lnTo>
                <a:lnTo>
                  <a:pt x="641" y="531"/>
                </a:lnTo>
                <a:lnTo>
                  <a:pt x="657" y="531"/>
                </a:lnTo>
                <a:lnTo>
                  <a:pt x="657" y="0"/>
                </a:lnTo>
                <a:lnTo>
                  <a:pt x="657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Your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4" name="Freeform 17"/>
          <p:cNvSpPr>
            <a:spLocks/>
          </p:cNvSpPr>
          <p:nvPr/>
        </p:nvSpPr>
        <p:spPr bwMode="auto">
          <a:xfrm>
            <a:off x="1851025" y="2343150"/>
            <a:ext cx="1860550" cy="2238375"/>
          </a:xfrm>
          <a:custGeom>
            <a:avLst/>
            <a:gdLst>
              <a:gd name="T0" fmla="*/ 551 w 586"/>
              <a:gd name="T1" fmla="*/ 457 h 705"/>
              <a:gd name="T2" fmla="*/ 551 w 586"/>
              <a:gd name="T3" fmla="*/ 457 h 705"/>
              <a:gd name="T4" fmla="*/ 553 w 586"/>
              <a:gd name="T5" fmla="*/ 442 h 705"/>
              <a:gd name="T6" fmla="*/ 555 w 586"/>
              <a:gd name="T7" fmla="*/ 428 h 705"/>
              <a:gd name="T8" fmla="*/ 558 w 586"/>
              <a:gd name="T9" fmla="*/ 413 h 705"/>
              <a:gd name="T10" fmla="*/ 562 w 586"/>
              <a:gd name="T11" fmla="*/ 398 h 705"/>
              <a:gd name="T12" fmla="*/ 567 w 586"/>
              <a:gd name="T13" fmla="*/ 385 h 705"/>
              <a:gd name="T14" fmla="*/ 573 w 586"/>
              <a:gd name="T15" fmla="*/ 371 h 705"/>
              <a:gd name="T16" fmla="*/ 580 w 586"/>
              <a:gd name="T17" fmla="*/ 357 h 705"/>
              <a:gd name="T18" fmla="*/ 586 w 586"/>
              <a:gd name="T19" fmla="*/ 345 h 705"/>
              <a:gd name="T20" fmla="*/ 160 w 586"/>
              <a:gd name="T21" fmla="*/ 0 h 705"/>
              <a:gd name="T22" fmla="*/ 81 w 586"/>
              <a:gd name="T23" fmla="*/ 349 h 705"/>
              <a:gd name="T24" fmla="*/ 0 w 586"/>
              <a:gd name="T25" fmla="*/ 705 h 705"/>
              <a:gd name="T26" fmla="*/ 569 w 586"/>
              <a:gd name="T27" fmla="*/ 584 h 705"/>
              <a:gd name="T28" fmla="*/ 569 w 586"/>
              <a:gd name="T29" fmla="*/ 584 h 705"/>
              <a:gd name="T30" fmla="*/ 565 w 586"/>
              <a:gd name="T31" fmla="*/ 571 h 705"/>
              <a:gd name="T32" fmla="*/ 561 w 586"/>
              <a:gd name="T33" fmla="*/ 560 h 705"/>
              <a:gd name="T34" fmla="*/ 558 w 586"/>
              <a:gd name="T35" fmla="*/ 547 h 705"/>
              <a:gd name="T36" fmla="*/ 555 w 586"/>
              <a:gd name="T37" fmla="*/ 534 h 705"/>
              <a:gd name="T38" fmla="*/ 553 w 586"/>
              <a:gd name="T39" fmla="*/ 521 h 705"/>
              <a:gd name="T40" fmla="*/ 551 w 586"/>
              <a:gd name="T41" fmla="*/ 507 h 705"/>
              <a:gd name="T42" fmla="*/ 550 w 586"/>
              <a:gd name="T43" fmla="*/ 495 h 705"/>
              <a:gd name="T44" fmla="*/ 550 w 586"/>
              <a:gd name="T45" fmla="*/ 481 h 705"/>
              <a:gd name="T46" fmla="*/ 550 w 586"/>
              <a:gd name="T47" fmla="*/ 481 h 705"/>
              <a:gd name="T48" fmla="*/ 551 w 586"/>
              <a:gd name="T49" fmla="*/ 457 h 705"/>
              <a:gd name="T50" fmla="*/ 551 w 586"/>
              <a:gd name="T51" fmla="*/ 457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86" h="705">
                <a:moveTo>
                  <a:pt x="551" y="457"/>
                </a:moveTo>
                <a:lnTo>
                  <a:pt x="551" y="457"/>
                </a:lnTo>
                <a:lnTo>
                  <a:pt x="553" y="442"/>
                </a:lnTo>
                <a:lnTo>
                  <a:pt x="555" y="428"/>
                </a:lnTo>
                <a:lnTo>
                  <a:pt x="558" y="413"/>
                </a:lnTo>
                <a:lnTo>
                  <a:pt x="562" y="398"/>
                </a:lnTo>
                <a:lnTo>
                  <a:pt x="567" y="385"/>
                </a:lnTo>
                <a:lnTo>
                  <a:pt x="573" y="371"/>
                </a:lnTo>
                <a:lnTo>
                  <a:pt x="580" y="357"/>
                </a:lnTo>
                <a:lnTo>
                  <a:pt x="586" y="345"/>
                </a:lnTo>
                <a:lnTo>
                  <a:pt x="160" y="0"/>
                </a:lnTo>
                <a:lnTo>
                  <a:pt x="81" y="349"/>
                </a:lnTo>
                <a:lnTo>
                  <a:pt x="0" y="705"/>
                </a:lnTo>
                <a:lnTo>
                  <a:pt x="569" y="584"/>
                </a:lnTo>
                <a:lnTo>
                  <a:pt x="569" y="584"/>
                </a:lnTo>
                <a:lnTo>
                  <a:pt x="565" y="571"/>
                </a:lnTo>
                <a:lnTo>
                  <a:pt x="561" y="560"/>
                </a:lnTo>
                <a:lnTo>
                  <a:pt x="558" y="547"/>
                </a:lnTo>
                <a:lnTo>
                  <a:pt x="555" y="534"/>
                </a:lnTo>
                <a:lnTo>
                  <a:pt x="553" y="521"/>
                </a:lnTo>
                <a:lnTo>
                  <a:pt x="551" y="507"/>
                </a:lnTo>
                <a:lnTo>
                  <a:pt x="550" y="495"/>
                </a:lnTo>
                <a:lnTo>
                  <a:pt x="550" y="481"/>
                </a:lnTo>
                <a:lnTo>
                  <a:pt x="550" y="481"/>
                </a:lnTo>
                <a:lnTo>
                  <a:pt x="551" y="457"/>
                </a:lnTo>
                <a:lnTo>
                  <a:pt x="551" y="45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Here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4445000" y="1336675"/>
            <a:ext cx="2079625" cy="2070100"/>
          </a:xfrm>
          <a:custGeom>
            <a:avLst/>
            <a:gdLst>
              <a:gd name="T0" fmla="*/ 336 w 655"/>
              <a:gd name="T1" fmla="*/ 162 h 652"/>
              <a:gd name="T2" fmla="*/ 0 w 655"/>
              <a:gd name="T3" fmla="*/ 0 h 652"/>
              <a:gd name="T4" fmla="*/ 0 w 655"/>
              <a:gd name="T5" fmla="*/ 531 h 652"/>
              <a:gd name="T6" fmla="*/ 0 w 655"/>
              <a:gd name="T7" fmla="*/ 531 h 652"/>
              <a:gd name="T8" fmla="*/ 0 w 655"/>
              <a:gd name="T9" fmla="*/ 531 h 652"/>
              <a:gd name="T10" fmla="*/ 19 w 655"/>
              <a:gd name="T11" fmla="*/ 531 h 652"/>
              <a:gd name="T12" fmla="*/ 37 w 655"/>
              <a:gd name="T13" fmla="*/ 533 h 652"/>
              <a:gd name="T14" fmla="*/ 55 w 655"/>
              <a:gd name="T15" fmla="*/ 536 h 652"/>
              <a:gd name="T16" fmla="*/ 72 w 655"/>
              <a:gd name="T17" fmla="*/ 540 h 652"/>
              <a:gd name="T18" fmla="*/ 89 w 655"/>
              <a:gd name="T19" fmla="*/ 545 h 652"/>
              <a:gd name="T20" fmla="*/ 106 w 655"/>
              <a:gd name="T21" fmla="*/ 553 h 652"/>
              <a:gd name="T22" fmla="*/ 122 w 655"/>
              <a:gd name="T23" fmla="*/ 560 h 652"/>
              <a:gd name="T24" fmla="*/ 137 w 655"/>
              <a:gd name="T25" fmla="*/ 569 h 652"/>
              <a:gd name="T26" fmla="*/ 137 w 655"/>
              <a:gd name="T27" fmla="*/ 569 h 652"/>
              <a:gd name="T28" fmla="*/ 150 w 655"/>
              <a:gd name="T29" fmla="*/ 577 h 652"/>
              <a:gd name="T30" fmla="*/ 163 w 655"/>
              <a:gd name="T31" fmla="*/ 585 h 652"/>
              <a:gd name="T32" fmla="*/ 174 w 655"/>
              <a:gd name="T33" fmla="*/ 595 h 652"/>
              <a:gd name="T34" fmla="*/ 186 w 655"/>
              <a:gd name="T35" fmla="*/ 605 h 652"/>
              <a:gd name="T36" fmla="*/ 196 w 655"/>
              <a:gd name="T37" fmla="*/ 617 h 652"/>
              <a:gd name="T38" fmla="*/ 206 w 655"/>
              <a:gd name="T39" fmla="*/ 627 h 652"/>
              <a:gd name="T40" fmla="*/ 215 w 655"/>
              <a:gd name="T41" fmla="*/ 640 h 652"/>
              <a:gd name="T42" fmla="*/ 225 w 655"/>
              <a:gd name="T43" fmla="*/ 652 h 652"/>
              <a:gd name="T44" fmla="*/ 655 w 655"/>
              <a:gd name="T45" fmla="*/ 316 h 652"/>
              <a:gd name="T46" fmla="*/ 336 w 655"/>
              <a:gd name="T47" fmla="*/ 162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55" h="652">
                <a:moveTo>
                  <a:pt x="336" y="162"/>
                </a:moveTo>
                <a:lnTo>
                  <a:pt x="0" y="0"/>
                </a:lnTo>
                <a:lnTo>
                  <a:pt x="0" y="531"/>
                </a:lnTo>
                <a:lnTo>
                  <a:pt x="0" y="531"/>
                </a:lnTo>
                <a:lnTo>
                  <a:pt x="0" y="531"/>
                </a:lnTo>
                <a:lnTo>
                  <a:pt x="19" y="531"/>
                </a:lnTo>
                <a:lnTo>
                  <a:pt x="37" y="533"/>
                </a:lnTo>
                <a:lnTo>
                  <a:pt x="55" y="536"/>
                </a:lnTo>
                <a:lnTo>
                  <a:pt x="72" y="540"/>
                </a:lnTo>
                <a:lnTo>
                  <a:pt x="89" y="545"/>
                </a:lnTo>
                <a:lnTo>
                  <a:pt x="106" y="553"/>
                </a:lnTo>
                <a:lnTo>
                  <a:pt x="122" y="560"/>
                </a:lnTo>
                <a:lnTo>
                  <a:pt x="137" y="569"/>
                </a:lnTo>
                <a:lnTo>
                  <a:pt x="137" y="569"/>
                </a:lnTo>
                <a:lnTo>
                  <a:pt x="150" y="577"/>
                </a:lnTo>
                <a:lnTo>
                  <a:pt x="163" y="585"/>
                </a:lnTo>
                <a:lnTo>
                  <a:pt x="174" y="595"/>
                </a:lnTo>
                <a:lnTo>
                  <a:pt x="186" y="605"/>
                </a:lnTo>
                <a:lnTo>
                  <a:pt x="196" y="617"/>
                </a:lnTo>
                <a:lnTo>
                  <a:pt x="206" y="627"/>
                </a:lnTo>
                <a:lnTo>
                  <a:pt x="215" y="640"/>
                </a:lnTo>
                <a:lnTo>
                  <a:pt x="225" y="652"/>
                </a:lnTo>
                <a:lnTo>
                  <a:pt x="655" y="316"/>
                </a:lnTo>
                <a:lnTo>
                  <a:pt x="336" y="16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Text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12294" name="Freeform 19"/>
          <p:cNvSpPr>
            <a:spLocks/>
          </p:cNvSpPr>
          <p:nvPr/>
        </p:nvSpPr>
        <p:spPr bwMode="auto">
          <a:xfrm>
            <a:off x="4791075" y="4175125"/>
            <a:ext cx="2251075" cy="2216150"/>
          </a:xfrm>
          <a:custGeom>
            <a:avLst/>
            <a:gdLst>
              <a:gd name="T0" fmla="*/ 2147483646 w 709"/>
              <a:gd name="T1" fmla="*/ 1320561875 h 698"/>
              <a:gd name="T2" fmla="*/ 1421368125 w 709"/>
              <a:gd name="T3" fmla="*/ 0 h 698"/>
              <a:gd name="T4" fmla="*/ 1421368125 w 709"/>
              <a:gd name="T5" fmla="*/ 0 h 698"/>
              <a:gd name="T6" fmla="*/ 1350803750 w 709"/>
              <a:gd name="T7" fmla="*/ 141128750 h 698"/>
              <a:gd name="T8" fmla="*/ 1290320000 w 709"/>
              <a:gd name="T9" fmla="*/ 282257500 h 698"/>
              <a:gd name="T10" fmla="*/ 1219755625 w 709"/>
              <a:gd name="T11" fmla="*/ 423386250 h 698"/>
              <a:gd name="T12" fmla="*/ 1129030000 w 709"/>
              <a:gd name="T13" fmla="*/ 544353750 h 698"/>
              <a:gd name="T14" fmla="*/ 1038304375 w 709"/>
              <a:gd name="T15" fmla="*/ 675401875 h 698"/>
              <a:gd name="T16" fmla="*/ 947578750 w 709"/>
              <a:gd name="T17" fmla="*/ 796369375 h 698"/>
              <a:gd name="T18" fmla="*/ 836691875 w 709"/>
              <a:gd name="T19" fmla="*/ 907256250 h 698"/>
              <a:gd name="T20" fmla="*/ 715724375 w 709"/>
              <a:gd name="T21" fmla="*/ 1018143125 h 698"/>
              <a:gd name="T22" fmla="*/ 715724375 w 709"/>
              <a:gd name="T23" fmla="*/ 1018143125 h 698"/>
              <a:gd name="T24" fmla="*/ 564515000 w 709"/>
              <a:gd name="T25" fmla="*/ 1159271875 h 698"/>
              <a:gd name="T26" fmla="*/ 383063750 w 709"/>
              <a:gd name="T27" fmla="*/ 1290320000 h 698"/>
              <a:gd name="T28" fmla="*/ 201612500 w 709"/>
              <a:gd name="T29" fmla="*/ 1391126250 h 698"/>
              <a:gd name="T30" fmla="*/ 0 w 709"/>
              <a:gd name="T31" fmla="*/ 1491932500 h 698"/>
              <a:gd name="T32" fmla="*/ 2147483646 w 709"/>
              <a:gd name="T33" fmla="*/ 2147483646 h 698"/>
              <a:gd name="T34" fmla="*/ 2147483646 w 709"/>
              <a:gd name="T35" fmla="*/ 2147483646 h 698"/>
              <a:gd name="T36" fmla="*/ 2147483646 w 709"/>
              <a:gd name="T37" fmla="*/ 1330642500 h 698"/>
              <a:gd name="T38" fmla="*/ 2147483646 w 709"/>
              <a:gd name="T39" fmla="*/ 1320561875 h 69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09"/>
              <a:gd name="T61" fmla="*/ 0 h 698"/>
              <a:gd name="T62" fmla="*/ 709 w 709"/>
              <a:gd name="T63" fmla="*/ 698 h 69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09" h="698">
                <a:moveTo>
                  <a:pt x="708" y="131"/>
                </a:moveTo>
                <a:lnTo>
                  <a:pt x="141" y="0"/>
                </a:lnTo>
                <a:lnTo>
                  <a:pt x="134" y="14"/>
                </a:lnTo>
                <a:lnTo>
                  <a:pt x="128" y="28"/>
                </a:lnTo>
                <a:lnTo>
                  <a:pt x="121" y="42"/>
                </a:lnTo>
                <a:lnTo>
                  <a:pt x="112" y="54"/>
                </a:lnTo>
                <a:lnTo>
                  <a:pt x="103" y="67"/>
                </a:lnTo>
                <a:lnTo>
                  <a:pt x="94" y="79"/>
                </a:lnTo>
                <a:lnTo>
                  <a:pt x="83" y="90"/>
                </a:lnTo>
                <a:lnTo>
                  <a:pt x="71" y="101"/>
                </a:lnTo>
                <a:lnTo>
                  <a:pt x="56" y="115"/>
                </a:lnTo>
                <a:lnTo>
                  <a:pt x="38" y="128"/>
                </a:lnTo>
                <a:lnTo>
                  <a:pt x="20" y="138"/>
                </a:lnTo>
                <a:lnTo>
                  <a:pt x="0" y="148"/>
                </a:lnTo>
                <a:lnTo>
                  <a:pt x="257" y="698"/>
                </a:lnTo>
                <a:lnTo>
                  <a:pt x="474" y="426"/>
                </a:lnTo>
                <a:lnTo>
                  <a:pt x="709" y="132"/>
                </a:lnTo>
                <a:lnTo>
                  <a:pt x="708" y="131"/>
                </a:lnTo>
                <a:close/>
              </a:path>
            </a:pathLst>
          </a:custGeom>
          <a:solidFill>
            <a:srgbClr val="F8A15A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Be</a:t>
            </a:r>
            <a:endParaRPr lang="en-GB" altLang="en-US" sz="2400"/>
          </a:p>
        </p:txBody>
      </p:sp>
      <p:sp>
        <p:nvSpPr>
          <p:cNvPr id="7" name="Freeform 20"/>
          <p:cNvSpPr>
            <a:spLocks/>
          </p:cNvSpPr>
          <p:nvPr/>
        </p:nvSpPr>
        <p:spPr bwMode="auto">
          <a:xfrm>
            <a:off x="5159375" y="2339975"/>
            <a:ext cx="1879600" cy="2251075"/>
          </a:xfrm>
          <a:custGeom>
            <a:avLst/>
            <a:gdLst>
              <a:gd name="T0" fmla="*/ 592 w 592"/>
              <a:gd name="T1" fmla="*/ 709 h 709"/>
              <a:gd name="T2" fmla="*/ 517 w 592"/>
              <a:gd name="T3" fmla="*/ 375 h 709"/>
              <a:gd name="T4" fmla="*/ 431 w 592"/>
              <a:gd name="T5" fmla="*/ 1 h 709"/>
              <a:gd name="T6" fmla="*/ 430 w 592"/>
              <a:gd name="T7" fmla="*/ 0 h 709"/>
              <a:gd name="T8" fmla="*/ 0 w 592"/>
              <a:gd name="T9" fmla="*/ 336 h 709"/>
              <a:gd name="T10" fmla="*/ 0 w 592"/>
              <a:gd name="T11" fmla="*/ 336 h 709"/>
              <a:gd name="T12" fmla="*/ 8 w 592"/>
              <a:gd name="T13" fmla="*/ 352 h 709"/>
              <a:gd name="T14" fmla="*/ 16 w 592"/>
              <a:gd name="T15" fmla="*/ 368 h 709"/>
              <a:gd name="T16" fmla="*/ 24 w 592"/>
              <a:gd name="T17" fmla="*/ 385 h 709"/>
              <a:gd name="T18" fmla="*/ 30 w 592"/>
              <a:gd name="T19" fmla="*/ 401 h 709"/>
              <a:gd name="T20" fmla="*/ 35 w 592"/>
              <a:gd name="T21" fmla="*/ 419 h 709"/>
              <a:gd name="T22" fmla="*/ 38 w 592"/>
              <a:gd name="T23" fmla="*/ 438 h 709"/>
              <a:gd name="T24" fmla="*/ 42 w 592"/>
              <a:gd name="T25" fmla="*/ 456 h 709"/>
              <a:gd name="T26" fmla="*/ 43 w 592"/>
              <a:gd name="T27" fmla="*/ 476 h 709"/>
              <a:gd name="T28" fmla="*/ 43 w 592"/>
              <a:gd name="T29" fmla="*/ 476 h 709"/>
              <a:gd name="T30" fmla="*/ 43 w 592"/>
              <a:gd name="T31" fmla="*/ 482 h 709"/>
              <a:gd name="T32" fmla="*/ 43 w 592"/>
              <a:gd name="T33" fmla="*/ 482 h 709"/>
              <a:gd name="T34" fmla="*/ 42 w 592"/>
              <a:gd name="T35" fmla="*/ 507 h 709"/>
              <a:gd name="T36" fmla="*/ 37 w 592"/>
              <a:gd name="T37" fmla="*/ 532 h 709"/>
              <a:gd name="T38" fmla="*/ 32 w 592"/>
              <a:gd name="T39" fmla="*/ 555 h 709"/>
              <a:gd name="T40" fmla="*/ 25 w 592"/>
              <a:gd name="T41" fmla="*/ 578 h 709"/>
              <a:gd name="T42" fmla="*/ 592 w 592"/>
              <a:gd name="T43" fmla="*/ 709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2" h="709">
                <a:moveTo>
                  <a:pt x="592" y="709"/>
                </a:moveTo>
                <a:lnTo>
                  <a:pt x="517" y="375"/>
                </a:lnTo>
                <a:lnTo>
                  <a:pt x="431" y="1"/>
                </a:lnTo>
                <a:lnTo>
                  <a:pt x="430" y="0"/>
                </a:lnTo>
                <a:lnTo>
                  <a:pt x="0" y="336"/>
                </a:lnTo>
                <a:lnTo>
                  <a:pt x="0" y="336"/>
                </a:lnTo>
                <a:lnTo>
                  <a:pt x="8" y="352"/>
                </a:lnTo>
                <a:lnTo>
                  <a:pt x="16" y="368"/>
                </a:lnTo>
                <a:lnTo>
                  <a:pt x="24" y="385"/>
                </a:lnTo>
                <a:lnTo>
                  <a:pt x="30" y="401"/>
                </a:lnTo>
                <a:lnTo>
                  <a:pt x="35" y="419"/>
                </a:lnTo>
                <a:lnTo>
                  <a:pt x="38" y="438"/>
                </a:lnTo>
                <a:lnTo>
                  <a:pt x="42" y="456"/>
                </a:lnTo>
                <a:lnTo>
                  <a:pt x="43" y="476"/>
                </a:lnTo>
                <a:lnTo>
                  <a:pt x="43" y="476"/>
                </a:lnTo>
                <a:lnTo>
                  <a:pt x="43" y="482"/>
                </a:lnTo>
                <a:lnTo>
                  <a:pt x="43" y="482"/>
                </a:lnTo>
                <a:lnTo>
                  <a:pt x="42" y="507"/>
                </a:lnTo>
                <a:lnTo>
                  <a:pt x="37" y="532"/>
                </a:lnTo>
                <a:lnTo>
                  <a:pt x="32" y="555"/>
                </a:lnTo>
                <a:lnTo>
                  <a:pt x="25" y="578"/>
                </a:lnTo>
                <a:lnTo>
                  <a:pt x="592" y="70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Can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8" name="Freeform 21"/>
          <p:cNvSpPr>
            <a:spLocks/>
          </p:cNvSpPr>
          <p:nvPr/>
        </p:nvSpPr>
        <p:spPr bwMode="auto">
          <a:xfrm>
            <a:off x="1847850" y="4197350"/>
            <a:ext cx="2292350" cy="2203450"/>
          </a:xfrm>
          <a:custGeom>
            <a:avLst/>
            <a:gdLst>
              <a:gd name="T0" fmla="*/ 622 w 722"/>
              <a:gd name="T1" fmla="*/ 79 h 694"/>
              <a:gd name="T2" fmla="*/ 622 w 722"/>
              <a:gd name="T3" fmla="*/ 79 h 694"/>
              <a:gd name="T4" fmla="*/ 607 w 722"/>
              <a:gd name="T5" fmla="*/ 61 h 694"/>
              <a:gd name="T6" fmla="*/ 594 w 722"/>
              <a:gd name="T7" fmla="*/ 42 h 694"/>
              <a:gd name="T8" fmla="*/ 581 w 722"/>
              <a:gd name="T9" fmla="*/ 21 h 694"/>
              <a:gd name="T10" fmla="*/ 570 w 722"/>
              <a:gd name="T11" fmla="*/ 0 h 694"/>
              <a:gd name="T12" fmla="*/ 1 w 722"/>
              <a:gd name="T13" fmla="*/ 121 h 694"/>
              <a:gd name="T14" fmla="*/ 0 w 722"/>
              <a:gd name="T15" fmla="*/ 125 h 694"/>
              <a:gd name="T16" fmla="*/ 216 w 722"/>
              <a:gd name="T17" fmla="*/ 396 h 694"/>
              <a:gd name="T18" fmla="*/ 454 w 722"/>
              <a:gd name="T19" fmla="*/ 694 h 694"/>
              <a:gd name="T20" fmla="*/ 454 w 722"/>
              <a:gd name="T21" fmla="*/ 694 h 694"/>
              <a:gd name="T22" fmla="*/ 722 w 722"/>
              <a:gd name="T23" fmla="*/ 147 h 694"/>
              <a:gd name="T24" fmla="*/ 722 w 722"/>
              <a:gd name="T25" fmla="*/ 147 h 694"/>
              <a:gd name="T26" fmla="*/ 707 w 722"/>
              <a:gd name="T27" fmla="*/ 141 h 694"/>
              <a:gd name="T28" fmla="*/ 693 w 722"/>
              <a:gd name="T29" fmla="*/ 134 h 694"/>
              <a:gd name="T30" fmla="*/ 681 w 722"/>
              <a:gd name="T31" fmla="*/ 126 h 694"/>
              <a:gd name="T32" fmla="*/ 668 w 722"/>
              <a:gd name="T33" fmla="*/ 119 h 694"/>
              <a:gd name="T34" fmla="*/ 655 w 722"/>
              <a:gd name="T35" fmla="*/ 109 h 694"/>
              <a:gd name="T36" fmla="*/ 644 w 722"/>
              <a:gd name="T37" fmla="*/ 100 h 694"/>
              <a:gd name="T38" fmla="*/ 632 w 722"/>
              <a:gd name="T39" fmla="*/ 90 h 694"/>
              <a:gd name="T40" fmla="*/ 622 w 722"/>
              <a:gd name="T41" fmla="*/ 79 h 694"/>
              <a:gd name="T42" fmla="*/ 622 w 722"/>
              <a:gd name="T43" fmla="*/ 79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22" h="694">
                <a:moveTo>
                  <a:pt x="622" y="79"/>
                </a:moveTo>
                <a:lnTo>
                  <a:pt x="622" y="79"/>
                </a:lnTo>
                <a:lnTo>
                  <a:pt x="607" y="61"/>
                </a:lnTo>
                <a:lnTo>
                  <a:pt x="594" y="42"/>
                </a:lnTo>
                <a:lnTo>
                  <a:pt x="581" y="21"/>
                </a:lnTo>
                <a:lnTo>
                  <a:pt x="570" y="0"/>
                </a:lnTo>
                <a:lnTo>
                  <a:pt x="1" y="121"/>
                </a:lnTo>
                <a:lnTo>
                  <a:pt x="0" y="125"/>
                </a:lnTo>
                <a:lnTo>
                  <a:pt x="216" y="396"/>
                </a:lnTo>
                <a:lnTo>
                  <a:pt x="454" y="694"/>
                </a:lnTo>
                <a:lnTo>
                  <a:pt x="454" y="694"/>
                </a:lnTo>
                <a:lnTo>
                  <a:pt x="722" y="147"/>
                </a:lnTo>
                <a:lnTo>
                  <a:pt x="722" y="147"/>
                </a:lnTo>
                <a:lnTo>
                  <a:pt x="707" y="141"/>
                </a:lnTo>
                <a:lnTo>
                  <a:pt x="693" y="134"/>
                </a:lnTo>
                <a:lnTo>
                  <a:pt x="681" y="126"/>
                </a:lnTo>
                <a:lnTo>
                  <a:pt x="668" y="119"/>
                </a:lnTo>
                <a:lnTo>
                  <a:pt x="655" y="109"/>
                </a:lnTo>
                <a:lnTo>
                  <a:pt x="644" y="100"/>
                </a:lnTo>
                <a:lnTo>
                  <a:pt x="632" y="90"/>
                </a:lnTo>
                <a:lnTo>
                  <a:pt x="622" y="79"/>
                </a:lnTo>
                <a:lnTo>
                  <a:pt x="622" y="79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Seen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289300" y="4645025"/>
            <a:ext cx="2317750" cy="1755775"/>
          </a:xfrm>
          <a:custGeom>
            <a:avLst/>
            <a:gdLst>
              <a:gd name="T0" fmla="*/ 473 w 730"/>
              <a:gd name="T1" fmla="*/ 0 h 553"/>
              <a:gd name="T2" fmla="*/ 473 w 730"/>
              <a:gd name="T3" fmla="*/ 0 h 553"/>
              <a:gd name="T4" fmla="*/ 461 w 730"/>
              <a:gd name="T5" fmla="*/ 5 h 553"/>
              <a:gd name="T6" fmla="*/ 448 w 730"/>
              <a:gd name="T7" fmla="*/ 10 h 553"/>
              <a:gd name="T8" fmla="*/ 434 w 730"/>
              <a:gd name="T9" fmla="*/ 14 h 553"/>
              <a:gd name="T10" fmla="*/ 421 w 730"/>
              <a:gd name="T11" fmla="*/ 17 h 553"/>
              <a:gd name="T12" fmla="*/ 407 w 730"/>
              <a:gd name="T13" fmla="*/ 19 h 553"/>
              <a:gd name="T14" fmla="*/ 392 w 730"/>
              <a:gd name="T15" fmla="*/ 22 h 553"/>
              <a:gd name="T16" fmla="*/ 379 w 730"/>
              <a:gd name="T17" fmla="*/ 23 h 553"/>
              <a:gd name="T18" fmla="*/ 364 w 730"/>
              <a:gd name="T19" fmla="*/ 24 h 553"/>
              <a:gd name="T20" fmla="*/ 364 w 730"/>
              <a:gd name="T21" fmla="*/ 24 h 553"/>
              <a:gd name="T22" fmla="*/ 364 w 730"/>
              <a:gd name="T23" fmla="*/ 24 h 553"/>
              <a:gd name="T24" fmla="*/ 339 w 730"/>
              <a:gd name="T25" fmla="*/ 23 h 553"/>
              <a:gd name="T26" fmla="*/ 314 w 730"/>
              <a:gd name="T27" fmla="*/ 18 h 553"/>
              <a:gd name="T28" fmla="*/ 291 w 730"/>
              <a:gd name="T29" fmla="*/ 13 h 553"/>
              <a:gd name="T30" fmla="*/ 268 w 730"/>
              <a:gd name="T31" fmla="*/ 6 h 553"/>
              <a:gd name="T32" fmla="*/ 0 w 730"/>
              <a:gd name="T33" fmla="*/ 553 h 553"/>
              <a:gd name="T34" fmla="*/ 364 w 730"/>
              <a:gd name="T35" fmla="*/ 553 h 553"/>
              <a:gd name="T36" fmla="*/ 728 w 730"/>
              <a:gd name="T37" fmla="*/ 553 h 553"/>
              <a:gd name="T38" fmla="*/ 730 w 730"/>
              <a:gd name="T39" fmla="*/ 550 h 553"/>
              <a:gd name="T40" fmla="*/ 473 w 730"/>
              <a:gd name="T41" fmla="*/ 0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30" h="553">
                <a:moveTo>
                  <a:pt x="473" y="0"/>
                </a:moveTo>
                <a:lnTo>
                  <a:pt x="473" y="0"/>
                </a:lnTo>
                <a:lnTo>
                  <a:pt x="461" y="5"/>
                </a:lnTo>
                <a:lnTo>
                  <a:pt x="448" y="10"/>
                </a:lnTo>
                <a:lnTo>
                  <a:pt x="434" y="14"/>
                </a:lnTo>
                <a:lnTo>
                  <a:pt x="421" y="17"/>
                </a:lnTo>
                <a:lnTo>
                  <a:pt x="407" y="19"/>
                </a:lnTo>
                <a:lnTo>
                  <a:pt x="392" y="22"/>
                </a:lnTo>
                <a:lnTo>
                  <a:pt x="379" y="23"/>
                </a:lnTo>
                <a:lnTo>
                  <a:pt x="364" y="24"/>
                </a:lnTo>
                <a:lnTo>
                  <a:pt x="364" y="24"/>
                </a:lnTo>
                <a:lnTo>
                  <a:pt x="364" y="24"/>
                </a:lnTo>
                <a:lnTo>
                  <a:pt x="339" y="23"/>
                </a:lnTo>
                <a:lnTo>
                  <a:pt x="314" y="18"/>
                </a:lnTo>
                <a:lnTo>
                  <a:pt x="291" y="13"/>
                </a:lnTo>
                <a:lnTo>
                  <a:pt x="268" y="6"/>
                </a:lnTo>
                <a:lnTo>
                  <a:pt x="0" y="553"/>
                </a:lnTo>
                <a:lnTo>
                  <a:pt x="364" y="553"/>
                </a:lnTo>
                <a:lnTo>
                  <a:pt x="728" y="553"/>
                </a:lnTo>
                <a:lnTo>
                  <a:pt x="730" y="550"/>
                </a:lnTo>
                <a:lnTo>
                  <a:pt x="473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Seen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12298" name="Freeform 23"/>
          <p:cNvSpPr>
            <a:spLocks/>
          </p:cNvSpPr>
          <p:nvPr/>
        </p:nvSpPr>
        <p:spPr bwMode="auto">
          <a:xfrm>
            <a:off x="3597275" y="3014663"/>
            <a:ext cx="1698625" cy="1698625"/>
          </a:xfrm>
          <a:custGeom>
            <a:avLst/>
            <a:gdLst>
              <a:gd name="T0" fmla="*/ 2147483646 w 535"/>
              <a:gd name="T1" fmla="*/ 2147483646 h 535"/>
              <a:gd name="T2" fmla="*/ 2147483646 w 535"/>
              <a:gd name="T3" fmla="*/ 2147483646 h 535"/>
              <a:gd name="T4" fmla="*/ 2147483646 w 535"/>
              <a:gd name="T5" fmla="*/ 2147483646 h 535"/>
              <a:gd name="T6" fmla="*/ 2147483646 w 535"/>
              <a:gd name="T7" fmla="*/ 2147483646 h 535"/>
              <a:gd name="T8" fmla="*/ 2147483646 w 535"/>
              <a:gd name="T9" fmla="*/ 2147483646 h 535"/>
              <a:gd name="T10" fmla="*/ 2147483646 w 535"/>
              <a:gd name="T11" fmla="*/ 2147483646 h 535"/>
              <a:gd name="T12" fmla="*/ 2147483646 w 535"/>
              <a:gd name="T13" fmla="*/ 2147483646 h 535"/>
              <a:gd name="T14" fmla="*/ 2147483646 w 535"/>
              <a:gd name="T15" fmla="*/ 2147483646 h 535"/>
              <a:gd name="T16" fmla="*/ 2147483646 w 535"/>
              <a:gd name="T17" fmla="*/ 2147483646 h 535"/>
              <a:gd name="T18" fmla="*/ 2147483646 w 535"/>
              <a:gd name="T19" fmla="*/ 2147483646 h 535"/>
              <a:gd name="T20" fmla="*/ 2147483646 w 535"/>
              <a:gd name="T21" fmla="*/ 2147483646 h 535"/>
              <a:gd name="T22" fmla="*/ 2147483646 w 535"/>
              <a:gd name="T23" fmla="*/ 2147483646 h 535"/>
              <a:gd name="T24" fmla="*/ 2147483646 w 535"/>
              <a:gd name="T25" fmla="*/ 2147483646 h 535"/>
              <a:gd name="T26" fmla="*/ 2147483646 w 535"/>
              <a:gd name="T27" fmla="*/ 2147483646 h 535"/>
              <a:gd name="T28" fmla="*/ 2147483646 w 535"/>
              <a:gd name="T29" fmla="*/ 2147483646 h 535"/>
              <a:gd name="T30" fmla="*/ 2147483646 w 535"/>
              <a:gd name="T31" fmla="*/ 2147483646 h 535"/>
              <a:gd name="T32" fmla="*/ 2016125000 w 535"/>
              <a:gd name="T33" fmla="*/ 2147483646 h 535"/>
              <a:gd name="T34" fmla="*/ 1764109375 w 535"/>
              <a:gd name="T35" fmla="*/ 2147483646 h 535"/>
              <a:gd name="T36" fmla="*/ 1522174375 w 535"/>
              <a:gd name="T37" fmla="*/ 2147483646 h 535"/>
              <a:gd name="T38" fmla="*/ 1179433125 w 535"/>
              <a:gd name="T39" fmla="*/ 2147483646 h 535"/>
              <a:gd name="T40" fmla="*/ 786288750 w 535"/>
              <a:gd name="T41" fmla="*/ 2147483646 h 535"/>
              <a:gd name="T42" fmla="*/ 453628125 w 535"/>
              <a:gd name="T43" fmla="*/ 2147483646 h 535"/>
              <a:gd name="T44" fmla="*/ 262096250 w 535"/>
              <a:gd name="T45" fmla="*/ 2147483646 h 535"/>
              <a:gd name="T46" fmla="*/ 151209375 w 535"/>
              <a:gd name="T47" fmla="*/ 2147483646 h 535"/>
              <a:gd name="T48" fmla="*/ 80645000 w 535"/>
              <a:gd name="T49" fmla="*/ 2147483646 h 535"/>
              <a:gd name="T50" fmla="*/ 30241875 w 535"/>
              <a:gd name="T51" fmla="*/ 2147483646 h 535"/>
              <a:gd name="T52" fmla="*/ 0 w 535"/>
              <a:gd name="T53" fmla="*/ 2147483646 h 535"/>
              <a:gd name="T54" fmla="*/ 0 w 535"/>
              <a:gd name="T55" fmla="*/ 2147483646 h 535"/>
              <a:gd name="T56" fmla="*/ 10080625 w 535"/>
              <a:gd name="T57" fmla="*/ 2147483646 h 535"/>
              <a:gd name="T58" fmla="*/ 50403125 w 535"/>
              <a:gd name="T59" fmla="*/ 2147173125 h 535"/>
              <a:gd name="T60" fmla="*/ 110886875 w 535"/>
              <a:gd name="T61" fmla="*/ 1895157500 h 535"/>
              <a:gd name="T62" fmla="*/ 211693125 w 535"/>
              <a:gd name="T63" fmla="*/ 1643141875 h 535"/>
              <a:gd name="T64" fmla="*/ 322580000 w 535"/>
              <a:gd name="T65" fmla="*/ 1401206875 h 535"/>
              <a:gd name="T66" fmla="*/ 604837500 w 535"/>
              <a:gd name="T67" fmla="*/ 977820625 h 535"/>
              <a:gd name="T68" fmla="*/ 977820625 w 535"/>
              <a:gd name="T69" fmla="*/ 614918125 h 535"/>
              <a:gd name="T70" fmla="*/ 1401206875 w 535"/>
              <a:gd name="T71" fmla="*/ 322580000 h 535"/>
              <a:gd name="T72" fmla="*/ 1643141875 w 535"/>
              <a:gd name="T73" fmla="*/ 211693125 h 535"/>
              <a:gd name="T74" fmla="*/ 1885076875 w 535"/>
              <a:gd name="T75" fmla="*/ 110886875 h 535"/>
              <a:gd name="T76" fmla="*/ 2147173125 w 535"/>
              <a:gd name="T77" fmla="*/ 50403125 h 535"/>
              <a:gd name="T78" fmla="*/ 2147483646 w 535"/>
              <a:gd name="T79" fmla="*/ 10080625 h 535"/>
              <a:gd name="T80" fmla="*/ 2147483646 w 535"/>
              <a:gd name="T81" fmla="*/ 0 h 535"/>
              <a:gd name="T82" fmla="*/ 2147483646 w 535"/>
              <a:gd name="T83" fmla="*/ 0 h 535"/>
              <a:gd name="T84" fmla="*/ 2147483646 w 535"/>
              <a:gd name="T85" fmla="*/ 30241875 h 535"/>
              <a:gd name="T86" fmla="*/ 2147483646 w 535"/>
              <a:gd name="T87" fmla="*/ 80645000 h 535"/>
              <a:gd name="T88" fmla="*/ 2147483646 w 535"/>
              <a:gd name="T89" fmla="*/ 161290000 h 535"/>
              <a:gd name="T90" fmla="*/ 2147483646 w 535"/>
              <a:gd name="T91" fmla="*/ 262096250 h 535"/>
              <a:gd name="T92" fmla="*/ 2147483646 w 535"/>
              <a:gd name="T93" fmla="*/ 453628125 h 535"/>
              <a:gd name="T94" fmla="*/ 2147483646 w 535"/>
              <a:gd name="T95" fmla="*/ 786288750 h 535"/>
              <a:gd name="T96" fmla="*/ 2147483646 w 535"/>
              <a:gd name="T97" fmla="*/ 1179433125 h 535"/>
              <a:gd name="T98" fmla="*/ 2147483646 w 535"/>
              <a:gd name="T99" fmla="*/ 1522174375 h 535"/>
              <a:gd name="T100" fmla="*/ 2147483646 w 535"/>
              <a:gd name="T101" fmla="*/ 1764109375 h 535"/>
              <a:gd name="T102" fmla="*/ 2147483646 w 535"/>
              <a:gd name="T103" fmla="*/ 2016125000 h 535"/>
              <a:gd name="T104" fmla="*/ 2147483646 w 535"/>
              <a:gd name="T105" fmla="*/ 2147483646 h 535"/>
              <a:gd name="T106" fmla="*/ 2147483646 w 535"/>
              <a:gd name="T107" fmla="*/ 2147483646 h 535"/>
              <a:gd name="T108" fmla="*/ 2147483646 w 535"/>
              <a:gd name="T109" fmla="*/ 2147483646 h 53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535"/>
              <a:gd name="T166" fmla="*/ 0 h 535"/>
              <a:gd name="T167" fmla="*/ 535 w 535"/>
              <a:gd name="T168" fmla="*/ 535 h 53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535" h="535">
                <a:moveTo>
                  <a:pt x="535" y="267"/>
                </a:moveTo>
                <a:lnTo>
                  <a:pt x="535" y="267"/>
                </a:lnTo>
                <a:lnTo>
                  <a:pt x="534" y="281"/>
                </a:lnTo>
                <a:lnTo>
                  <a:pt x="532" y="294"/>
                </a:lnTo>
                <a:lnTo>
                  <a:pt x="531" y="308"/>
                </a:lnTo>
                <a:lnTo>
                  <a:pt x="529" y="321"/>
                </a:lnTo>
                <a:lnTo>
                  <a:pt x="526" y="333"/>
                </a:lnTo>
                <a:lnTo>
                  <a:pt x="522" y="347"/>
                </a:lnTo>
                <a:lnTo>
                  <a:pt x="518" y="358"/>
                </a:lnTo>
                <a:lnTo>
                  <a:pt x="514" y="371"/>
                </a:lnTo>
                <a:lnTo>
                  <a:pt x="508" y="383"/>
                </a:lnTo>
                <a:lnTo>
                  <a:pt x="502" y="394"/>
                </a:lnTo>
                <a:lnTo>
                  <a:pt x="488" y="416"/>
                </a:lnTo>
                <a:lnTo>
                  <a:pt x="474" y="437"/>
                </a:lnTo>
                <a:lnTo>
                  <a:pt x="456" y="456"/>
                </a:lnTo>
                <a:lnTo>
                  <a:pt x="437" y="473"/>
                </a:lnTo>
                <a:lnTo>
                  <a:pt x="416" y="489"/>
                </a:lnTo>
                <a:lnTo>
                  <a:pt x="394" y="502"/>
                </a:lnTo>
                <a:lnTo>
                  <a:pt x="382" y="508"/>
                </a:lnTo>
                <a:lnTo>
                  <a:pt x="371" y="514"/>
                </a:lnTo>
                <a:lnTo>
                  <a:pt x="359" y="518"/>
                </a:lnTo>
                <a:lnTo>
                  <a:pt x="347" y="522"/>
                </a:lnTo>
                <a:lnTo>
                  <a:pt x="334" y="526"/>
                </a:lnTo>
                <a:lnTo>
                  <a:pt x="321" y="529"/>
                </a:lnTo>
                <a:lnTo>
                  <a:pt x="308" y="532"/>
                </a:lnTo>
                <a:lnTo>
                  <a:pt x="294" y="533"/>
                </a:lnTo>
                <a:lnTo>
                  <a:pt x="281" y="534"/>
                </a:lnTo>
                <a:lnTo>
                  <a:pt x="267" y="535"/>
                </a:lnTo>
                <a:lnTo>
                  <a:pt x="253" y="534"/>
                </a:lnTo>
                <a:lnTo>
                  <a:pt x="240" y="533"/>
                </a:lnTo>
                <a:lnTo>
                  <a:pt x="226" y="532"/>
                </a:lnTo>
                <a:lnTo>
                  <a:pt x="213" y="529"/>
                </a:lnTo>
                <a:lnTo>
                  <a:pt x="200" y="526"/>
                </a:lnTo>
                <a:lnTo>
                  <a:pt x="187" y="522"/>
                </a:lnTo>
                <a:lnTo>
                  <a:pt x="175" y="518"/>
                </a:lnTo>
                <a:lnTo>
                  <a:pt x="163" y="514"/>
                </a:lnTo>
                <a:lnTo>
                  <a:pt x="151" y="508"/>
                </a:lnTo>
                <a:lnTo>
                  <a:pt x="139" y="502"/>
                </a:lnTo>
                <a:lnTo>
                  <a:pt x="117" y="489"/>
                </a:lnTo>
                <a:lnTo>
                  <a:pt x="97" y="473"/>
                </a:lnTo>
                <a:lnTo>
                  <a:pt x="78" y="456"/>
                </a:lnTo>
                <a:lnTo>
                  <a:pt x="60" y="437"/>
                </a:lnTo>
                <a:lnTo>
                  <a:pt x="45" y="416"/>
                </a:lnTo>
                <a:lnTo>
                  <a:pt x="32" y="394"/>
                </a:lnTo>
                <a:lnTo>
                  <a:pt x="26" y="383"/>
                </a:lnTo>
                <a:lnTo>
                  <a:pt x="21" y="371"/>
                </a:lnTo>
                <a:lnTo>
                  <a:pt x="15" y="358"/>
                </a:lnTo>
                <a:lnTo>
                  <a:pt x="11" y="347"/>
                </a:lnTo>
                <a:lnTo>
                  <a:pt x="8" y="333"/>
                </a:lnTo>
                <a:lnTo>
                  <a:pt x="5" y="321"/>
                </a:lnTo>
                <a:lnTo>
                  <a:pt x="3" y="308"/>
                </a:lnTo>
                <a:lnTo>
                  <a:pt x="1" y="294"/>
                </a:lnTo>
                <a:lnTo>
                  <a:pt x="0" y="281"/>
                </a:lnTo>
                <a:lnTo>
                  <a:pt x="0" y="267"/>
                </a:lnTo>
                <a:lnTo>
                  <a:pt x="0" y="254"/>
                </a:lnTo>
                <a:lnTo>
                  <a:pt x="1" y="240"/>
                </a:lnTo>
                <a:lnTo>
                  <a:pt x="3" y="226"/>
                </a:lnTo>
                <a:lnTo>
                  <a:pt x="5" y="213"/>
                </a:lnTo>
                <a:lnTo>
                  <a:pt x="8" y="200"/>
                </a:lnTo>
                <a:lnTo>
                  <a:pt x="11" y="188"/>
                </a:lnTo>
                <a:lnTo>
                  <a:pt x="15" y="175"/>
                </a:lnTo>
                <a:lnTo>
                  <a:pt x="21" y="163"/>
                </a:lnTo>
                <a:lnTo>
                  <a:pt x="26" y="151"/>
                </a:lnTo>
                <a:lnTo>
                  <a:pt x="32" y="139"/>
                </a:lnTo>
                <a:lnTo>
                  <a:pt x="45" y="117"/>
                </a:lnTo>
                <a:lnTo>
                  <a:pt x="60" y="97"/>
                </a:lnTo>
                <a:lnTo>
                  <a:pt x="78" y="78"/>
                </a:lnTo>
                <a:lnTo>
                  <a:pt x="97" y="61"/>
                </a:lnTo>
                <a:lnTo>
                  <a:pt x="117" y="45"/>
                </a:lnTo>
                <a:lnTo>
                  <a:pt x="139" y="32"/>
                </a:lnTo>
                <a:lnTo>
                  <a:pt x="151" y="26"/>
                </a:lnTo>
                <a:lnTo>
                  <a:pt x="163" y="21"/>
                </a:lnTo>
                <a:lnTo>
                  <a:pt x="175" y="16"/>
                </a:lnTo>
                <a:lnTo>
                  <a:pt x="187" y="11"/>
                </a:lnTo>
                <a:lnTo>
                  <a:pt x="200" y="8"/>
                </a:lnTo>
                <a:lnTo>
                  <a:pt x="213" y="5"/>
                </a:lnTo>
                <a:lnTo>
                  <a:pt x="226" y="3"/>
                </a:lnTo>
                <a:lnTo>
                  <a:pt x="240" y="1"/>
                </a:lnTo>
                <a:lnTo>
                  <a:pt x="253" y="0"/>
                </a:lnTo>
                <a:lnTo>
                  <a:pt x="267" y="0"/>
                </a:lnTo>
                <a:lnTo>
                  <a:pt x="281" y="0"/>
                </a:lnTo>
                <a:lnTo>
                  <a:pt x="294" y="1"/>
                </a:lnTo>
                <a:lnTo>
                  <a:pt x="308" y="3"/>
                </a:lnTo>
                <a:lnTo>
                  <a:pt x="321" y="5"/>
                </a:lnTo>
                <a:lnTo>
                  <a:pt x="334" y="8"/>
                </a:lnTo>
                <a:lnTo>
                  <a:pt x="347" y="11"/>
                </a:lnTo>
                <a:lnTo>
                  <a:pt x="359" y="16"/>
                </a:lnTo>
                <a:lnTo>
                  <a:pt x="371" y="21"/>
                </a:lnTo>
                <a:lnTo>
                  <a:pt x="382" y="26"/>
                </a:lnTo>
                <a:lnTo>
                  <a:pt x="394" y="32"/>
                </a:lnTo>
                <a:lnTo>
                  <a:pt x="416" y="45"/>
                </a:lnTo>
                <a:lnTo>
                  <a:pt x="437" y="61"/>
                </a:lnTo>
                <a:lnTo>
                  <a:pt x="456" y="78"/>
                </a:lnTo>
                <a:lnTo>
                  <a:pt x="474" y="97"/>
                </a:lnTo>
                <a:lnTo>
                  <a:pt x="488" y="117"/>
                </a:lnTo>
                <a:lnTo>
                  <a:pt x="502" y="139"/>
                </a:lnTo>
                <a:lnTo>
                  <a:pt x="508" y="151"/>
                </a:lnTo>
                <a:lnTo>
                  <a:pt x="514" y="163"/>
                </a:lnTo>
                <a:lnTo>
                  <a:pt x="518" y="175"/>
                </a:lnTo>
                <a:lnTo>
                  <a:pt x="522" y="188"/>
                </a:lnTo>
                <a:lnTo>
                  <a:pt x="526" y="200"/>
                </a:lnTo>
                <a:lnTo>
                  <a:pt x="529" y="213"/>
                </a:lnTo>
                <a:lnTo>
                  <a:pt x="531" y="226"/>
                </a:lnTo>
                <a:lnTo>
                  <a:pt x="532" y="240"/>
                </a:lnTo>
                <a:lnTo>
                  <a:pt x="534" y="254"/>
                </a:lnTo>
                <a:lnTo>
                  <a:pt x="535" y="267"/>
                </a:lnTo>
                <a:close/>
              </a:path>
            </a:pathLst>
          </a:custGeom>
          <a:solidFill>
            <a:srgbClr val="F8F8F8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Your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Message</a:t>
            </a:r>
            <a:br>
              <a:rPr lang="en-US" altLang="en-US" sz="2400" b="1"/>
            </a:br>
            <a:r>
              <a:rPr lang="en-US" altLang="en-US" sz="2400" b="1"/>
              <a:t>Here</a:t>
            </a:r>
            <a:endParaRPr lang="en-GB" altLang="en-US" sz="24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ea typeface="MS PGothic" panose="020B0600070205080204" pitchFamily="34" charset="-128"/>
              </a:rPr>
              <a:t>Use of templates</a:t>
            </a:r>
            <a:endParaRPr lang="en-US" altLang="en-US" smtClean="0">
              <a:ea typeface="MS PGothic" panose="020B0600070205080204" pitchFamily="34" charset="-128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ea typeface="MS PGothic" panose="020B0600070205080204" pitchFamily="34" charset="-128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ea typeface="MS PGothic" panose="020B0600070205080204" pitchFamily="34" charset="-128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ea typeface="MS PGothic" panose="020B0600070205080204" pitchFamily="34" charset="-128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ea typeface="MS PGothic" panose="020B0600070205080204" pitchFamily="34" charset="-128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ea typeface="MS PGothic" panose="020B0600070205080204" pitchFamily="34" charset="-128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  <a:ea typeface="MS PGothic" panose="020B0600070205080204" pitchFamily="34" charset="-128"/>
              </a:rPr>
              <a:t>  </a:t>
            </a:r>
            <a:endParaRPr lang="en-US" altLang="en-US" sz="2000" b="1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  <a:ea typeface="MS PGothic" panose="020B0600070205080204" pitchFamily="34" charset="-128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G7 Nations</a:t>
            </a:r>
            <a:endParaRPr lang="en-GB" altLang="en-US" smtClean="0"/>
          </a:p>
        </p:txBody>
      </p:sp>
      <p:sp>
        <p:nvSpPr>
          <p:cNvPr id="3" name="Freeform 16"/>
          <p:cNvSpPr>
            <a:spLocks/>
          </p:cNvSpPr>
          <p:nvPr/>
        </p:nvSpPr>
        <p:spPr bwMode="auto">
          <a:xfrm>
            <a:off x="2359025" y="1336675"/>
            <a:ext cx="2085975" cy="2101850"/>
          </a:xfrm>
          <a:custGeom>
            <a:avLst/>
            <a:gdLst>
              <a:gd name="T0" fmla="*/ 657 w 657"/>
              <a:gd name="T1" fmla="*/ 0 h 662"/>
              <a:gd name="T2" fmla="*/ 350 w 657"/>
              <a:gd name="T3" fmla="*/ 148 h 662"/>
              <a:gd name="T4" fmla="*/ 0 w 657"/>
              <a:gd name="T5" fmla="*/ 317 h 662"/>
              <a:gd name="T6" fmla="*/ 0 w 657"/>
              <a:gd name="T7" fmla="*/ 317 h 662"/>
              <a:gd name="T8" fmla="*/ 426 w 657"/>
              <a:gd name="T9" fmla="*/ 662 h 662"/>
              <a:gd name="T10" fmla="*/ 426 w 657"/>
              <a:gd name="T11" fmla="*/ 662 h 662"/>
              <a:gd name="T12" fmla="*/ 437 w 657"/>
              <a:gd name="T13" fmla="*/ 646 h 662"/>
              <a:gd name="T14" fmla="*/ 449 w 657"/>
              <a:gd name="T15" fmla="*/ 630 h 662"/>
              <a:gd name="T16" fmla="*/ 462 w 657"/>
              <a:gd name="T17" fmla="*/ 615 h 662"/>
              <a:gd name="T18" fmla="*/ 476 w 657"/>
              <a:gd name="T19" fmla="*/ 601 h 662"/>
              <a:gd name="T20" fmla="*/ 490 w 657"/>
              <a:gd name="T21" fmla="*/ 588 h 662"/>
              <a:gd name="T22" fmla="*/ 506 w 657"/>
              <a:gd name="T23" fmla="*/ 577 h 662"/>
              <a:gd name="T24" fmla="*/ 523 w 657"/>
              <a:gd name="T25" fmla="*/ 566 h 662"/>
              <a:gd name="T26" fmla="*/ 541 w 657"/>
              <a:gd name="T27" fmla="*/ 557 h 662"/>
              <a:gd name="T28" fmla="*/ 541 w 657"/>
              <a:gd name="T29" fmla="*/ 557 h 662"/>
              <a:gd name="T30" fmla="*/ 554 w 657"/>
              <a:gd name="T31" fmla="*/ 551 h 662"/>
              <a:gd name="T32" fmla="*/ 568 w 657"/>
              <a:gd name="T33" fmla="*/ 545 h 662"/>
              <a:gd name="T34" fmla="*/ 582 w 657"/>
              <a:gd name="T35" fmla="*/ 541 h 662"/>
              <a:gd name="T36" fmla="*/ 596 w 657"/>
              <a:gd name="T37" fmla="*/ 537 h 662"/>
              <a:gd name="T38" fmla="*/ 611 w 657"/>
              <a:gd name="T39" fmla="*/ 535 h 662"/>
              <a:gd name="T40" fmla="*/ 626 w 657"/>
              <a:gd name="T41" fmla="*/ 533 h 662"/>
              <a:gd name="T42" fmla="*/ 641 w 657"/>
              <a:gd name="T43" fmla="*/ 531 h 662"/>
              <a:gd name="T44" fmla="*/ 657 w 657"/>
              <a:gd name="T45" fmla="*/ 531 h 662"/>
              <a:gd name="T46" fmla="*/ 657 w 657"/>
              <a:gd name="T47" fmla="*/ 0 h 662"/>
              <a:gd name="T48" fmla="*/ 657 w 657"/>
              <a:gd name="T49" fmla="*/ 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57" h="662">
                <a:moveTo>
                  <a:pt x="657" y="0"/>
                </a:moveTo>
                <a:lnTo>
                  <a:pt x="350" y="148"/>
                </a:lnTo>
                <a:lnTo>
                  <a:pt x="0" y="317"/>
                </a:lnTo>
                <a:lnTo>
                  <a:pt x="0" y="317"/>
                </a:lnTo>
                <a:lnTo>
                  <a:pt x="426" y="662"/>
                </a:lnTo>
                <a:lnTo>
                  <a:pt x="426" y="662"/>
                </a:lnTo>
                <a:lnTo>
                  <a:pt x="437" y="646"/>
                </a:lnTo>
                <a:lnTo>
                  <a:pt x="449" y="630"/>
                </a:lnTo>
                <a:lnTo>
                  <a:pt x="462" y="615"/>
                </a:lnTo>
                <a:lnTo>
                  <a:pt x="476" y="601"/>
                </a:lnTo>
                <a:lnTo>
                  <a:pt x="490" y="588"/>
                </a:lnTo>
                <a:lnTo>
                  <a:pt x="506" y="577"/>
                </a:lnTo>
                <a:lnTo>
                  <a:pt x="523" y="566"/>
                </a:lnTo>
                <a:lnTo>
                  <a:pt x="541" y="557"/>
                </a:lnTo>
                <a:lnTo>
                  <a:pt x="541" y="557"/>
                </a:lnTo>
                <a:lnTo>
                  <a:pt x="554" y="551"/>
                </a:lnTo>
                <a:lnTo>
                  <a:pt x="568" y="545"/>
                </a:lnTo>
                <a:lnTo>
                  <a:pt x="582" y="541"/>
                </a:lnTo>
                <a:lnTo>
                  <a:pt x="596" y="537"/>
                </a:lnTo>
                <a:lnTo>
                  <a:pt x="611" y="535"/>
                </a:lnTo>
                <a:lnTo>
                  <a:pt x="626" y="533"/>
                </a:lnTo>
                <a:lnTo>
                  <a:pt x="641" y="531"/>
                </a:lnTo>
                <a:lnTo>
                  <a:pt x="657" y="531"/>
                </a:lnTo>
                <a:lnTo>
                  <a:pt x="657" y="0"/>
                </a:lnTo>
                <a:lnTo>
                  <a:pt x="657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France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4" name="Freeform 17"/>
          <p:cNvSpPr>
            <a:spLocks/>
          </p:cNvSpPr>
          <p:nvPr/>
        </p:nvSpPr>
        <p:spPr bwMode="auto">
          <a:xfrm>
            <a:off x="1851025" y="2343150"/>
            <a:ext cx="1860550" cy="2238375"/>
          </a:xfrm>
          <a:custGeom>
            <a:avLst/>
            <a:gdLst>
              <a:gd name="T0" fmla="*/ 551 w 586"/>
              <a:gd name="T1" fmla="*/ 457 h 705"/>
              <a:gd name="T2" fmla="*/ 551 w 586"/>
              <a:gd name="T3" fmla="*/ 457 h 705"/>
              <a:gd name="T4" fmla="*/ 553 w 586"/>
              <a:gd name="T5" fmla="*/ 442 h 705"/>
              <a:gd name="T6" fmla="*/ 555 w 586"/>
              <a:gd name="T7" fmla="*/ 428 h 705"/>
              <a:gd name="T8" fmla="*/ 558 w 586"/>
              <a:gd name="T9" fmla="*/ 413 h 705"/>
              <a:gd name="T10" fmla="*/ 562 w 586"/>
              <a:gd name="T11" fmla="*/ 398 h 705"/>
              <a:gd name="T12" fmla="*/ 567 w 586"/>
              <a:gd name="T13" fmla="*/ 385 h 705"/>
              <a:gd name="T14" fmla="*/ 573 w 586"/>
              <a:gd name="T15" fmla="*/ 371 h 705"/>
              <a:gd name="T16" fmla="*/ 580 w 586"/>
              <a:gd name="T17" fmla="*/ 357 h 705"/>
              <a:gd name="T18" fmla="*/ 586 w 586"/>
              <a:gd name="T19" fmla="*/ 345 h 705"/>
              <a:gd name="T20" fmla="*/ 160 w 586"/>
              <a:gd name="T21" fmla="*/ 0 h 705"/>
              <a:gd name="T22" fmla="*/ 81 w 586"/>
              <a:gd name="T23" fmla="*/ 349 h 705"/>
              <a:gd name="T24" fmla="*/ 0 w 586"/>
              <a:gd name="T25" fmla="*/ 705 h 705"/>
              <a:gd name="T26" fmla="*/ 569 w 586"/>
              <a:gd name="T27" fmla="*/ 584 h 705"/>
              <a:gd name="T28" fmla="*/ 569 w 586"/>
              <a:gd name="T29" fmla="*/ 584 h 705"/>
              <a:gd name="T30" fmla="*/ 565 w 586"/>
              <a:gd name="T31" fmla="*/ 571 h 705"/>
              <a:gd name="T32" fmla="*/ 561 w 586"/>
              <a:gd name="T33" fmla="*/ 560 h 705"/>
              <a:gd name="T34" fmla="*/ 558 w 586"/>
              <a:gd name="T35" fmla="*/ 547 h 705"/>
              <a:gd name="T36" fmla="*/ 555 w 586"/>
              <a:gd name="T37" fmla="*/ 534 h 705"/>
              <a:gd name="T38" fmla="*/ 553 w 586"/>
              <a:gd name="T39" fmla="*/ 521 h 705"/>
              <a:gd name="T40" fmla="*/ 551 w 586"/>
              <a:gd name="T41" fmla="*/ 507 h 705"/>
              <a:gd name="T42" fmla="*/ 550 w 586"/>
              <a:gd name="T43" fmla="*/ 495 h 705"/>
              <a:gd name="T44" fmla="*/ 550 w 586"/>
              <a:gd name="T45" fmla="*/ 481 h 705"/>
              <a:gd name="T46" fmla="*/ 550 w 586"/>
              <a:gd name="T47" fmla="*/ 481 h 705"/>
              <a:gd name="T48" fmla="*/ 551 w 586"/>
              <a:gd name="T49" fmla="*/ 457 h 705"/>
              <a:gd name="T50" fmla="*/ 551 w 586"/>
              <a:gd name="T51" fmla="*/ 457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86" h="705">
                <a:moveTo>
                  <a:pt x="551" y="457"/>
                </a:moveTo>
                <a:lnTo>
                  <a:pt x="551" y="457"/>
                </a:lnTo>
                <a:lnTo>
                  <a:pt x="553" y="442"/>
                </a:lnTo>
                <a:lnTo>
                  <a:pt x="555" y="428"/>
                </a:lnTo>
                <a:lnTo>
                  <a:pt x="558" y="413"/>
                </a:lnTo>
                <a:lnTo>
                  <a:pt x="562" y="398"/>
                </a:lnTo>
                <a:lnTo>
                  <a:pt x="567" y="385"/>
                </a:lnTo>
                <a:lnTo>
                  <a:pt x="573" y="371"/>
                </a:lnTo>
                <a:lnTo>
                  <a:pt x="580" y="357"/>
                </a:lnTo>
                <a:lnTo>
                  <a:pt x="586" y="345"/>
                </a:lnTo>
                <a:lnTo>
                  <a:pt x="160" y="0"/>
                </a:lnTo>
                <a:lnTo>
                  <a:pt x="81" y="349"/>
                </a:lnTo>
                <a:lnTo>
                  <a:pt x="0" y="705"/>
                </a:lnTo>
                <a:lnTo>
                  <a:pt x="569" y="584"/>
                </a:lnTo>
                <a:lnTo>
                  <a:pt x="569" y="584"/>
                </a:lnTo>
                <a:lnTo>
                  <a:pt x="565" y="571"/>
                </a:lnTo>
                <a:lnTo>
                  <a:pt x="561" y="560"/>
                </a:lnTo>
                <a:lnTo>
                  <a:pt x="558" y="547"/>
                </a:lnTo>
                <a:lnTo>
                  <a:pt x="555" y="534"/>
                </a:lnTo>
                <a:lnTo>
                  <a:pt x="553" y="521"/>
                </a:lnTo>
                <a:lnTo>
                  <a:pt x="551" y="507"/>
                </a:lnTo>
                <a:lnTo>
                  <a:pt x="550" y="495"/>
                </a:lnTo>
                <a:lnTo>
                  <a:pt x="550" y="481"/>
                </a:lnTo>
                <a:lnTo>
                  <a:pt x="550" y="481"/>
                </a:lnTo>
                <a:lnTo>
                  <a:pt x="551" y="457"/>
                </a:lnTo>
                <a:lnTo>
                  <a:pt x="551" y="45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Italy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4445000" y="1336675"/>
            <a:ext cx="2079625" cy="2070100"/>
          </a:xfrm>
          <a:custGeom>
            <a:avLst/>
            <a:gdLst>
              <a:gd name="T0" fmla="*/ 336 w 655"/>
              <a:gd name="T1" fmla="*/ 162 h 652"/>
              <a:gd name="T2" fmla="*/ 0 w 655"/>
              <a:gd name="T3" fmla="*/ 0 h 652"/>
              <a:gd name="T4" fmla="*/ 0 w 655"/>
              <a:gd name="T5" fmla="*/ 531 h 652"/>
              <a:gd name="T6" fmla="*/ 0 w 655"/>
              <a:gd name="T7" fmla="*/ 531 h 652"/>
              <a:gd name="T8" fmla="*/ 0 w 655"/>
              <a:gd name="T9" fmla="*/ 531 h 652"/>
              <a:gd name="T10" fmla="*/ 19 w 655"/>
              <a:gd name="T11" fmla="*/ 531 h 652"/>
              <a:gd name="T12" fmla="*/ 37 w 655"/>
              <a:gd name="T13" fmla="*/ 533 h 652"/>
              <a:gd name="T14" fmla="*/ 55 w 655"/>
              <a:gd name="T15" fmla="*/ 536 h 652"/>
              <a:gd name="T16" fmla="*/ 72 w 655"/>
              <a:gd name="T17" fmla="*/ 540 h 652"/>
              <a:gd name="T18" fmla="*/ 89 w 655"/>
              <a:gd name="T19" fmla="*/ 545 h 652"/>
              <a:gd name="T20" fmla="*/ 106 w 655"/>
              <a:gd name="T21" fmla="*/ 553 h 652"/>
              <a:gd name="T22" fmla="*/ 122 w 655"/>
              <a:gd name="T23" fmla="*/ 560 h 652"/>
              <a:gd name="T24" fmla="*/ 137 w 655"/>
              <a:gd name="T25" fmla="*/ 569 h 652"/>
              <a:gd name="T26" fmla="*/ 137 w 655"/>
              <a:gd name="T27" fmla="*/ 569 h 652"/>
              <a:gd name="T28" fmla="*/ 150 w 655"/>
              <a:gd name="T29" fmla="*/ 577 h 652"/>
              <a:gd name="T30" fmla="*/ 163 w 655"/>
              <a:gd name="T31" fmla="*/ 585 h 652"/>
              <a:gd name="T32" fmla="*/ 174 w 655"/>
              <a:gd name="T33" fmla="*/ 595 h 652"/>
              <a:gd name="T34" fmla="*/ 186 w 655"/>
              <a:gd name="T35" fmla="*/ 605 h 652"/>
              <a:gd name="T36" fmla="*/ 196 w 655"/>
              <a:gd name="T37" fmla="*/ 617 h 652"/>
              <a:gd name="T38" fmla="*/ 206 w 655"/>
              <a:gd name="T39" fmla="*/ 627 h 652"/>
              <a:gd name="T40" fmla="*/ 215 w 655"/>
              <a:gd name="T41" fmla="*/ 640 h 652"/>
              <a:gd name="T42" fmla="*/ 225 w 655"/>
              <a:gd name="T43" fmla="*/ 652 h 652"/>
              <a:gd name="T44" fmla="*/ 655 w 655"/>
              <a:gd name="T45" fmla="*/ 316 h 652"/>
              <a:gd name="T46" fmla="*/ 336 w 655"/>
              <a:gd name="T47" fmla="*/ 162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55" h="652">
                <a:moveTo>
                  <a:pt x="336" y="162"/>
                </a:moveTo>
                <a:lnTo>
                  <a:pt x="0" y="0"/>
                </a:lnTo>
                <a:lnTo>
                  <a:pt x="0" y="531"/>
                </a:lnTo>
                <a:lnTo>
                  <a:pt x="0" y="531"/>
                </a:lnTo>
                <a:lnTo>
                  <a:pt x="0" y="531"/>
                </a:lnTo>
                <a:lnTo>
                  <a:pt x="19" y="531"/>
                </a:lnTo>
                <a:lnTo>
                  <a:pt x="37" y="533"/>
                </a:lnTo>
                <a:lnTo>
                  <a:pt x="55" y="536"/>
                </a:lnTo>
                <a:lnTo>
                  <a:pt x="72" y="540"/>
                </a:lnTo>
                <a:lnTo>
                  <a:pt x="89" y="545"/>
                </a:lnTo>
                <a:lnTo>
                  <a:pt x="106" y="553"/>
                </a:lnTo>
                <a:lnTo>
                  <a:pt x="122" y="560"/>
                </a:lnTo>
                <a:lnTo>
                  <a:pt x="137" y="569"/>
                </a:lnTo>
                <a:lnTo>
                  <a:pt x="137" y="569"/>
                </a:lnTo>
                <a:lnTo>
                  <a:pt x="150" y="577"/>
                </a:lnTo>
                <a:lnTo>
                  <a:pt x="163" y="585"/>
                </a:lnTo>
                <a:lnTo>
                  <a:pt x="174" y="595"/>
                </a:lnTo>
                <a:lnTo>
                  <a:pt x="186" y="605"/>
                </a:lnTo>
                <a:lnTo>
                  <a:pt x="196" y="617"/>
                </a:lnTo>
                <a:lnTo>
                  <a:pt x="206" y="627"/>
                </a:lnTo>
                <a:lnTo>
                  <a:pt x="215" y="640"/>
                </a:lnTo>
                <a:lnTo>
                  <a:pt x="225" y="652"/>
                </a:lnTo>
                <a:lnTo>
                  <a:pt x="655" y="316"/>
                </a:lnTo>
                <a:lnTo>
                  <a:pt x="336" y="162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UK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4102" name="Freeform 19"/>
          <p:cNvSpPr>
            <a:spLocks/>
          </p:cNvSpPr>
          <p:nvPr/>
        </p:nvSpPr>
        <p:spPr bwMode="auto">
          <a:xfrm>
            <a:off x="4791075" y="4175125"/>
            <a:ext cx="2251075" cy="2216150"/>
          </a:xfrm>
          <a:custGeom>
            <a:avLst/>
            <a:gdLst>
              <a:gd name="T0" fmla="*/ 2147483646 w 709"/>
              <a:gd name="T1" fmla="*/ 1320561875 h 698"/>
              <a:gd name="T2" fmla="*/ 1421368125 w 709"/>
              <a:gd name="T3" fmla="*/ 0 h 698"/>
              <a:gd name="T4" fmla="*/ 1421368125 w 709"/>
              <a:gd name="T5" fmla="*/ 0 h 698"/>
              <a:gd name="T6" fmla="*/ 1350803750 w 709"/>
              <a:gd name="T7" fmla="*/ 141128750 h 698"/>
              <a:gd name="T8" fmla="*/ 1290320000 w 709"/>
              <a:gd name="T9" fmla="*/ 282257500 h 698"/>
              <a:gd name="T10" fmla="*/ 1219755625 w 709"/>
              <a:gd name="T11" fmla="*/ 423386250 h 698"/>
              <a:gd name="T12" fmla="*/ 1129030000 w 709"/>
              <a:gd name="T13" fmla="*/ 544353750 h 698"/>
              <a:gd name="T14" fmla="*/ 1038304375 w 709"/>
              <a:gd name="T15" fmla="*/ 675401875 h 698"/>
              <a:gd name="T16" fmla="*/ 947578750 w 709"/>
              <a:gd name="T17" fmla="*/ 796369375 h 698"/>
              <a:gd name="T18" fmla="*/ 836691875 w 709"/>
              <a:gd name="T19" fmla="*/ 907256250 h 698"/>
              <a:gd name="T20" fmla="*/ 715724375 w 709"/>
              <a:gd name="T21" fmla="*/ 1018143125 h 698"/>
              <a:gd name="T22" fmla="*/ 715724375 w 709"/>
              <a:gd name="T23" fmla="*/ 1018143125 h 698"/>
              <a:gd name="T24" fmla="*/ 564515000 w 709"/>
              <a:gd name="T25" fmla="*/ 1159271875 h 698"/>
              <a:gd name="T26" fmla="*/ 383063750 w 709"/>
              <a:gd name="T27" fmla="*/ 1290320000 h 698"/>
              <a:gd name="T28" fmla="*/ 201612500 w 709"/>
              <a:gd name="T29" fmla="*/ 1391126250 h 698"/>
              <a:gd name="T30" fmla="*/ 0 w 709"/>
              <a:gd name="T31" fmla="*/ 1491932500 h 698"/>
              <a:gd name="T32" fmla="*/ 2147483646 w 709"/>
              <a:gd name="T33" fmla="*/ 2147483646 h 698"/>
              <a:gd name="T34" fmla="*/ 2147483646 w 709"/>
              <a:gd name="T35" fmla="*/ 2147483646 h 698"/>
              <a:gd name="T36" fmla="*/ 2147483646 w 709"/>
              <a:gd name="T37" fmla="*/ 1330642500 h 698"/>
              <a:gd name="T38" fmla="*/ 2147483646 w 709"/>
              <a:gd name="T39" fmla="*/ 1320561875 h 69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09"/>
              <a:gd name="T61" fmla="*/ 0 h 698"/>
              <a:gd name="T62" fmla="*/ 709 w 709"/>
              <a:gd name="T63" fmla="*/ 698 h 69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09" h="698">
                <a:moveTo>
                  <a:pt x="708" y="131"/>
                </a:moveTo>
                <a:lnTo>
                  <a:pt x="141" y="0"/>
                </a:lnTo>
                <a:lnTo>
                  <a:pt x="134" y="14"/>
                </a:lnTo>
                <a:lnTo>
                  <a:pt x="128" y="28"/>
                </a:lnTo>
                <a:lnTo>
                  <a:pt x="121" y="42"/>
                </a:lnTo>
                <a:lnTo>
                  <a:pt x="112" y="54"/>
                </a:lnTo>
                <a:lnTo>
                  <a:pt x="103" y="67"/>
                </a:lnTo>
                <a:lnTo>
                  <a:pt x="94" y="79"/>
                </a:lnTo>
                <a:lnTo>
                  <a:pt x="83" y="90"/>
                </a:lnTo>
                <a:lnTo>
                  <a:pt x="71" y="101"/>
                </a:lnTo>
                <a:lnTo>
                  <a:pt x="56" y="115"/>
                </a:lnTo>
                <a:lnTo>
                  <a:pt x="38" y="128"/>
                </a:lnTo>
                <a:lnTo>
                  <a:pt x="20" y="138"/>
                </a:lnTo>
                <a:lnTo>
                  <a:pt x="0" y="148"/>
                </a:lnTo>
                <a:lnTo>
                  <a:pt x="257" y="698"/>
                </a:lnTo>
                <a:lnTo>
                  <a:pt x="474" y="426"/>
                </a:lnTo>
                <a:lnTo>
                  <a:pt x="709" y="132"/>
                </a:lnTo>
                <a:lnTo>
                  <a:pt x="708" y="131"/>
                </a:lnTo>
                <a:close/>
              </a:path>
            </a:pathLst>
          </a:custGeom>
          <a:solidFill>
            <a:srgbClr val="73BED3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Canada</a:t>
            </a:r>
            <a:endParaRPr lang="en-GB" altLang="en-US" sz="2400"/>
          </a:p>
        </p:txBody>
      </p:sp>
      <p:sp>
        <p:nvSpPr>
          <p:cNvPr id="7" name="Freeform 20"/>
          <p:cNvSpPr>
            <a:spLocks/>
          </p:cNvSpPr>
          <p:nvPr/>
        </p:nvSpPr>
        <p:spPr bwMode="auto">
          <a:xfrm>
            <a:off x="5159375" y="2339975"/>
            <a:ext cx="1879600" cy="2251075"/>
          </a:xfrm>
          <a:custGeom>
            <a:avLst/>
            <a:gdLst>
              <a:gd name="T0" fmla="*/ 592 w 592"/>
              <a:gd name="T1" fmla="*/ 709 h 709"/>
              <a:gd name="T2" fmla="*/ 517 w 592"/>
              <a:gd name="T3" fmla="*/ 375 h 709"/>
              <a:gd name="T4" fmla="*/ 431 w 592"/>
              <a:gd name="T5" fmla="*/ 1 h 709"/>
              <a:gd name="T6" fmla="*/ 430 w 592"/>
              <a:gd name="T7" fmla="*/ 0 h 709"/>
              <a:gd name="T8" fmla="*/ 0 w 592"/>
              <a:gd name="T9" fmla="*/ 336 h 709"/>
              <a:gd name="T10" fmla="*/ 0 w 592"/>
              <a:gd name="T11" fmla="*/ 336 h 709"/>
              <a:gd name="T12" fmla="*/ 8 w 592"/>
              <a:gd name="T13" fmla="*/ 352 h 709"/>
              <a:gd name="T14" fmla="*/ 16 w 592"/>
              <a:gd name="T15" fmla="*/ 368 h 709"/>
              <a:gd name="T16" fmla="*/ 24 w 592"/>
              <a:gd name="T17" fmla="*/ 385 h 709"/>
              <a:gd name="T18" fmla="*/ 30 w 592"/>
              <a:gd name="T19" fmla="*/ 401 h 709"/>
              <a:gd name="T20" fmla="*/ 35 w 592"/>
              <a:gd name="T21" fmla="*/ 419 h 709"/>
              <a:gd name="T22" fmla="*/ 38 w 592"/>
              <a:gd name="T23" fmla="*/ 438 h 709"/>
              <a:gd name="T24" fmla="*/ 42 w 592"/>
              <a:gd name="T25" fmla="*/ 456 h 709"/>
              <a:gd name="T26" fmla="*/ 43 w 592"/>
              <a:gd name="T27" fmla="*/ 476 h 709"/>
              <a:gd name="T28" fmla="*/ 43 w 592"/>
              <a:gd name="T29" fmla="*/ 476 h 709"/>
              <a:gd name="T30" fmla="*/ 43 w 592"/>
              <a:gd name="T31" fmla="*/ 482 h 709"/>
              <a:gd name="T32" fmla="*/ 43 w 592"/>
              <a:gd name="T33" fmla="*/ 482 h 709"/>
              <a:gd name="T34" fmla="*/ 42 w 592"/>
              <a:gd name="T35" fmla="*/ 507 h 709"/>
              <a:gd name="T36" fmla="*/ 37 w 592"/>
              <a:gd name="T37" fmla="*/ 532 h 709"/>
              <a:gd name="T38" fmla="*/ 32 w 592"/>
              <a:gd name="T39" fmla="*/ 555 h 709"/>
              <a:gd name="T40" fmla="*/ 25 w 592"/>
              <a:gd name="T41" fmla="*/ 578 h 709"/>
              <a:gd name="T42" fmla="*/ 592 w 592"/>
              <a:gd name="T43" fmla="*/ 709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2" h="709">
                <a:moveTo>
                  <a:pt x="592" y="709"/>
                </a:moveTo>
                <a:lnTo>
                  <a:pt x="517" y="375"/>
                </a:lnTo>
                <a:lnTo>
                  <a:pt x="431" y="1"/>
                </a:lnTo>
                <a:lnTo>
                  <a:pt x="430" y="0"/>
                </a:lnTo>
                <a:lnTo>
                  <a:pt x="0" y="336"/>
                </a:lnTo>
                <a:lnTo>
                  <a:pt x="0" y="336"/>
                </a:lnTo>
                <a:lnTo>
                  <a:pt x="8" y="352"/>
                </a:lnTo>
                <a:lnTo>
                  <a:pt x="16" y="368"/>
                </a:lnTo>
                <a:lnTo>
                  <a:pt x="24" y="385"/>
                </a:lnTo>
                <a:lnTo>
                  <a:pt x="30" y="401"/>
                </a:lnTo>
                <a:lnTo>
                  <a:pt x="35" y="419"/>
                </a:lnTo>
                <a:lnTo>
                  <a:pt x="38" y="438"/>
                </a:lnTo>
                <a:lnTo>
                  <a:pt x="42" y="456"/>
                </a:lnTo>
                <a:lnTo>
                  <a:pt x="43" y="476"/>
                </a:lnTo>
                <a:lnTo>
                  <a:pt x="43" y="476"/>
                </a:lnTo>
                <a:lnTo>
                  <a:pt x="43" y="482"/>
                </a:lnTo>
                <a:lnTo>
                  <a:pt x="43" y="482"/>
                </a:lnTo>
                <a:lnTo>
                  <a:pt x="42" y="507"/>
                </a:lnTo>
                <a:lnTo>
                  <a:pt x="37" y="532"/>
                </a:lnTo>
                <a:lnTo>
                  <a:pt x="32" y="555"/>
                </a:lnTo>
                <a:lnTo>
                  <a:pt x="25" y="578"/>
                </a:lnTo>
                <a:lnTo>
                  <a:pt x="592" y="70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Germany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8" name="Freeform 21"/>
          <p:cNvSpPr>
            <a:spLocks/>
          </p:cNvSpPr>
          <p:nvPr/>
        </p:nvSpPr>
        <p:spPr bwMode="auto">
          <a:xfrm>
            <a:off x="1847850" y="4197350"/>
            <a:ext cx="2292350" cy="2203450"/>
          </a:xfrm>
          <a:custGeom>
            <a:avLst/>
            <a:gdLst>
              <a:gd name="T0" fmla="*/ 622 w 722"/>
              <a:gd name="T1" fmla="*/ 79 h 694"/>
              <a:gd name="T2" fmla="*/ 622 w 722"/>
              <a:gd name="T3" fmla="*/ 79 h 694"/>
              <a:gd name="T4" fmla="*/ 607 w 722"/>
              <a:gd name="T5" fmla="*/ 61 h 694"/>
              <a:gd name="T6" fmla="*/ 594 w 722"/>
              <a:gd name="T7" fmla="*/ 42 h 694"/>
              <a:gd name="T8" fmla="*/ 581 w 722"/>
              <a:gd name="T9" fmla="*/ 21 h 694"/>
              <a:gd name="T10" fmla="*/ 570 w 722"/>
              <a:gd name="T11" fmla="*/ 0 h 694"/>
              <a:gd name="T12" fmla="*/ 1 w 722"/>
              <a:gd name="T13" fmla="*/ 121 h 694"/>
              <a:gd name="T14" fmla="*/ 0 w 722"/>
              <a:gd name="T15" fmla="*/ 125 h 694"/>
              <a:gd name="T16" fmla="*/ 216 w 722"/>
              <a:gd name="T17" fmla="*/ 396 h 694"/>
              <a:gd name="T18" fmla="*/ 454 w 722"/>
              <a:gd name="T19" fmla="*/ 694 h 694"/>
              <a:gd name="T20" fmla="*/ 454 w 722"/>
              <a:gd name="T21" fmla="*/ 694 h 694"/>
              <a:gd name="T22" fmla="*/ 722 w 722"/>
              <a:gd name="T23" fmla="*/ 147 h 694"/>
              <a:gd name="T24" fmla="*/ 722 w 722"/>
              <a:gd name="T25" fmla="*/ 147 h 694"/>
              <a:gd name="T26" fmla="*/ 707 w 722"/>
              <a:gd name="T27" fmla="*/ 141 h 694"/>
              <a:gd name="T28" fmla="*/ 693 w 722"/>
              <a:gd name="T29" fmla="*/ 134 h 694"/>
              <a:gd name="T30" fmla="*/ 681 w 722"/>
              <a:gd name="T31" fmla="*/ 126 h 694"/>
              <a:gd name="T32" fmla="*/ 668 w 722"/>
              <a:gd name="T33" fmla="*/ 119 h 694"/>
              <a:gd name="T34" fmla="*/ 655 w 722"/>
              <a:gd name="T35" fmla="*/ 109 h 694"/>
              <a:gd name="T36" fmla="*/ 644 w 722"/>
              <a:gd name="T37" fmla="*/ 100 h 694"/>
              <a:gd name="T38" fmla="*/ 632 w 722"/>
              <a:gd name="T39" fmla="*/ 90 h 694"/>
              <a:gd name="T40" fmla="*/ 622 w 722"/>
              <a:gd name="T41" fmla="*/ 79 h 694"/>
              <a:gd name="T42" fmla="*/ 622 w 722"/>
              <a:gd name="T43" fmla="*/ 79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22" h="694">
                <a:moveTo>
                  <a:pt x="622" y="79"/>
                </a:moveTo>
                <a:lnTo>
                  <a:pt x="622" y="79"/>
                </a:lnTo>
                <a:lnTo>
                  <a:pt x="607" y="61"/>
                </a:lnTo>
                <a:lnTo>
                  <a:pt x="594" y="42"/>
                </a:lnTo>
                <a:lnTo>
                  <a:pt x="581" y="21"/>
                </a:lnTo>
                <a:lnTo>
                  <a:pt x="570" y="0"/>
                </a:lnTo>
                <a:lnTo>
                  <a:pt x="1" y="121"/>
                </a:lnTo>
                <a:lnTo>
                  <a:pt x="0" y="125"/>
                </a:lnTo>
                <a:lnTo>
                  <a:pt x="216" y="396"/>
                </a:lnTo>
                <a:lnTo>
                  <a:pt x="454" y="694"/>
                </a:lnTo>
                <a:lnTo>
                  <a:pt x="454" y="694"/>
                </a:lnTo>
                <a:lnTo>
                  <a:pt x="722" y="147"/>
                </a:lnTo>
                <a:lnTo>
                  <a:pt x="722" y="147"/>
                </a:lnTo>
                <a:lnTo>
                  <a:pt x="707" y="141"/>
                </a:lnTo>
                <a:lnTo>
                  <a:pt x="693" y="134"/>
                </a:lnTo>
                <a:lnTo>
                  <a:pt x="681" y="126"/>
                </a:lnTo>
                <a:lnTo>
                  <a:pt x="668" y="119"/>
                </a:lnTo>
                <a:lnTo>
                  <a:pt x="655" y="109"/>
                </a:lnTo>
                <a:lnTo>
                  <a:pt x="644" y="100"/>
                </a:lnTo>
                <a:lnTo>
                  <a:pt x="632" y="90"/>
                </a:lnTo>
                <a:lnTo>
                  <a:pt x="622" y="79"/>
                </a:lnTo>
                <a:lnTo>
                  <a:pt x="622" y="79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Japan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289300" y="4645025"/>
            <a:ext cx="2317750" cy="1755775"/>
          </a:xfrm>
          <a:custGeom>
            <a:avLst/>
            <a:gdLst>
              <a:gd name="T0" fmla="*/ 473 w 730"/>
              <a:gd name="T1" fmla="*/ 0 h 553"/>
              <a:gd name="T2" fmla="*/ 473 w 730"/>
              <a:gd name="T3" fmla="*/ 0 h 553"/>
              <a:gd name="T4" fmla="*/ 461 w 730"/>
              <a:gd name="T5" fmla="*/ 5 h 553"/>
              <a:gd name="T6" fmla="*/ 448 w 730"/>
              <a:gd name="T7" fmla="*/ 10 h 553"/>
              <a:gd name="T8" fmla="*/ 434 w 730"/>
              <a:gd name="T9" fmla="*/ 14 h 553"/>
              <a:gd name="T10" fmla="*/ 421 w 730"/>
              <a:gd name="T11" fmla="*/ 17 h 553"/>
              <a:gd name="T12" fmla="*/ 407 w 730"/>
              <a:gd name="T13" fmla="*/ 19 h 553"/>
              <a:gd name="T14" fmla="*/ 392 w 730"/>
              <a:gd name="T15" fmla="*/ 22 h 553"/>
              <a:gd name="T16" fmla="*/ 379 w 730"/>
              <a:gd name="T17" fmla="*/ 23 h 553"/>
              <a:gd name="T18" fmla="*/ 364 w 730"/>
              <a:gd name="T19" fmla="*/ 24 h 553"/>
              <a:gd name="T20" fmla="*/ 364 w 730"/>
              <a:gd name="T21" fmla="*/ 24 h 553"/>
              <a:gd name="T22" fmla="*/ 364 w 730"/>
              <a:gd name="T23" fmla="*/ 24 h 553"/>
              <a:gd name="T24" fmla="*/ 339 w 730"/>
              <a:gd name="T25" fmla="*/ 23 h 553"/>
              <a:gd name="T26" fmla="*/ 314 w 730"/>
              <a:gd name="T27" fmla="*/ 18 h 553"/>
              <a:gd name="T28" fmla="*/ 291 w 730"/>
              <a:gd name="T29" fmla="*/ 13 h 553"/>
              <a:gd name="T30" fmla="*/ 268 w 730"/>
              <a:gd name="T31" fmla="*/ 6 h 553"/>
              <a:gd name="T32" fmla="*/ 0 w 730"/>
              <a:gd name="T33" fmla="*/ 553 h 553"/>
              <a:gd name="T34" fmla="*/ 364 w 730"/>
              <a:gd name="T35" fmla="*/ 553 h 553"/>
              <a:gd name="T36" fmla="*/ 728 w 730"/>
              <a:gd name="T37" fmla="*/ 553 h 553"/>
              <a:gd name="T38" fmla="*/ 730 w 730"/>
              <a:gd name="T39" fmla="*/ 550 h 553"/>
              <a:gd name="T40" fmla="*/ 473 w 730"/>
              <a:gd name="T41" fmla="*/ 0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30" h="553">
                <a:moveTo>
                  <a:pt x="473" y="0"/>
                </a:moveTo>
                <a:lnTo>
                  <a:pt x="473" y="0"/>
                </a:lnTo>
                <a:lnTo>
                  <a:pt x="461" y="5"/>
                </a:lnTo>
                <a:lnTo>
                  <a:pt x="448" y="10"/>
                </a:lnTo>
                <a:lnTo>
                  <a:pt x="434" y="14"/>
                </a:lnTo>
                <a:lnTo>
                  <a:pt x="421" y="17"/>
                </a:lnTo>
                <a:lnTo>
                  <a:pt x="407" y="19"/>
                </a:lnTo>
                <a:lnTo>
                  <a:pt x="392" y="22"/>
                </a:lnTo>
                <a:lnTo>
                  <a:pt x="379" y="23"/>
                </a:lnTo>
                <a:lnTo>
                  <a:pt x="364" y="24"/>
                </a:lnTo>
                <a:lnTo>
                  <a:pt x="364" y="24"/>
                </a:lnTo>
                <a:lnTo>
                  <a:pt x="364" y="24"/>
                </a:lnTo>
                <a:lnTo>
                  <a:pt x="339" y="23"/>
                </a:lnTo>
                <a:lnTo>
                  <a:pt x="314" y="18"/>
                </a:lnTo>
                <a:lnTo>
                  <a:pt x="291" y="13"/>
                </a:lnTo>
                <a:lnTo>
                  <a:pt x="268" y="6"/>
                </a:lnTo>
                <a:lnTo>
                  <a:pt x="0" y="553"/>
                </a:lnTo>
                <a:lnTo>
                  <a:pt x="364" y="553"/>
                </a:lnTo>
                <a:lnTo>
                  <a:pt x="728" y="553"/>
                </a:lnTo>
                <a:lnTo>
                  <a:pt x="730" y="550"/>
                </a:lnTo>
                <a:lnTo>
                  <a:pt x="473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USA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4106" name="Freeform 23"/>
          <p:cNvSpPr>
            <a:spLocks/>
          </p:cNvSpPr>
          <p:nvPr/>
        </p:nvSpPr>
        <p:spPr bwMode="auto">
          <a:xfrm>
            <a:off x="3597275" y="3022600"/>
            <a:ext cx="1698625" cy="1698625"/>
          </a:xfrm>
          <a:custGeom>
            <a:avLst/>
            <a:gdLst>
              <a:gd name="T0" fmla="*/ 2147483646 w 535"/>
              <a:gd name="T1" fmla="*/ 2147483646 h 535"/>
              <a:gd name="T2" fmla="*/ 2147483646 w 535"/>
              <a:gd name="T3" fmla="*/ 2147483646 h 535"/>
              <a:gd name="T4" fmla="*/ 2147483646 w 535"/>
              <a:gd name="T5" fmla="*/ 2147483646 h 535"/>
              <a:gd name="T6" fmla="*/ 2147483646 w 535"/>
              <a:gd name="T7" fmla="*/ 2147483646 h 535"/>
              <a:gd name="T8" fmla="*/ 2147483646 w 535"/>
              <a:gd name="T9" fmla="*/ 2147483646 h 535"/>
              <a:gd name="T10" fmla="*/ 2147483646 w 535"/>
              <a:gd name="T11" fmla="*/ 2147483646 h 535"/>
              <a:gd name="T12" fmla="*/ 2147483646 w 535"/>
              <a:gd name="T13" fmla="*/ 2147483646 h 535"/>
              <a:gd name="T14" fmla="*/ 2147483646 w 535"/>
              <a:gd name="T15" fmla="*/ 2147483646 h 535"/>
              <a:gd name="T16" fmla="*/ 2147483646 w 535"/>
              <a:gd name="T17" fmla="*/ 2147483646 h 535"/>
              <a:gd name="T18" fmla="*/ 2147483646 w 535"/>
              <a:gd name="T19" fmla="*/ 2147483646 h 535"/>
              <a:gd name="T20" fmla="*/ 2147483646 w 535"/>
              <a:gd name="T21" fmla="*/ 2147483646 h 535"/>
              <a:gd name="T22" fmla="*/ 2147483646 w 535"/>
              <a:gd name="T23" fmla="*/ 2147483646 h 535"/>
              <a:gd name="T24" fmla="*/ 2147483646 w 535"/>
              <a:gd name="T25" fmla="*/ 2147483646 h 535"/>
              <a:gd name="T26" fmla="*/ 2147483646 w 535"/>
              <a:gd name="T27" fmla="*/ 2147483646 h 535"/>
              <a:gd name="T28" fmla="*/ 2147483646 w 535"/>
              <a:gd name="T29" fmla="*/ 2147483646 h 535"/>
              <a:gd name="T30" fmla="*/ 2147483646 w 535"/>
              <a:gd name="T31" fmla="*/ 2147483646 h 535"/>
              <a:gd name="T32" fmla="*/ 2016125000 w 535"/>
              <a:gd name="T33" fmla="*/ 2147483646 h 535"/>
              <a:gd name="T34" fmla="*/ 1764109375 w 535"/>
              <a:gd name="T35" fmla="*/ 2147483646 h 535"/>
              <a:gd name="T36" fmla="*/ 1522174375 w 535"/>
              <a:gd name="T37" fmla="*/ 2147483646 h 535"/>
              <a:gd name="T38" fmla="*/ 1179433125 w 535"/>
              <a:gd name="T39" fmla="*/ 2147483646 h 535"/>
              <a:gd name="T40" fmla="*/ 786288750 w 535"/>
              <a:gd name="T41" fmla="*/ 2147483646 h 535"/>
              <a:gd name="T42" fmla="*/ 453628125 w 535"/>
              <a:gd name="T43" fmla="*/ 2147483646 h 535"/>
              <a:gd name="T44" fmla="*/ 262096250 w 535"/>
              <a:gd name="T45" fmla="*/ 2147483646 h 535"/>
              <a:gd name="T46" fmla="*/ 151209375 w 535"/>
              <a:gd name="T47" fmla="*/ 2147483646 h 535"/>
              <a:gd name="T48" fmla="*/ 80645000 w 535"/>
              <a:gd name="T49" fmla="*/ 2147483646 h 535"/>
              <a:gd name="T50" fmla="*/ 30241875 w 535"/>
              <a:gd name="T51" fmla="*/ 2147483646 h 535"/>
              <a:gd name="T52" fmla="*/ 0 w 535"/>
              <a:gd name="T53" fmla="*/ 2147483646 h 535"/>
              <a:gd name="T54" fmla="*/ 0 w 535"/>
              <a:gd name="T55" fmla="*/ 2147483646 h 535"/>
              <a:gd name="T56" fmla="*/ 10080625 w 535"/>
              <a:gd name="T57" fmla="*/ 2147483646 h 535"/>
              <a:gd name="T58" fmla="*/ 50403125 w 535"/>
              <a:gd name="T59" fmla="*/ 2147173125 h 535"/>
              <a:gd name="T60" fmla="*/ 110886875 w 535"/>
              <a:gd name="T61" fmla="*/ 1895157500 h 535"/>
              <a:gd name="T62" fmla="*/ 211693125 w 535"/>
              <a:gd name="T63" fmla="*/ 1643141875 h 535"/>
              <a:gd name="T64" fmla="*/ 322580000 w 535"/>
              <a:gd name="T65" fmla="*/ 1401206875 h 535"/>
              <a:gd name="T66" fmla="*/ 604837500 w 535"/>
              <a:gd name="T67" fmla="*/ 977820625 h 535"/>
              <a:gd name="T68" fmla="*/ 977820625 w 535"/>
              <a:gd name="T69" fmla="*/ 614918125 h 535"/>
              <a:gd name="T70" fmla="*/ 1401206875 w 535"/>
              <a:gd name="T71" fmla="*/ 322580000 h 535"/>
              <a:gd name="T72" fmla="*/ 1643141875 w 535"/>
              <a:gd name="T73" fmla="*/ 211693125 h 535"/>
              <a:gd name="T74" fmla="*/ 1885076875 w 535"/>
              <a:gd name="T75" fmla="*/ 110886875 h 535"/>
              <a:gd name="T76" fmla="*/ 2147173125 w 535"/>
              <a:gd name="T77" fmla="*/ 50403125 h 535"/>
              <a:gd name="T78" fmla="*/ 2147483646 w 535"/>
              <a:gd name="T79" fmla="*/ 10080625 h 535"/>
              <a:gd name="T80" fmla="*/ 2147483646 w 535"/>
              <a:gd name="T81" fmla="*/ 0 h 535"/>
              <a:gd name="T82" fmla="*/ 2147483646 w 535"/>
              <a:gd name="T83" fmla="*/ 0 h 535"/>
              <a:gd name="T84" fmla="*/ 2147483646 w 535"/>
              <a:gd name="T85" fmla="*/ 30241875 h 535"/>
              <a:gd name="T86" fmla="*/ 2147483646 w 535"/>
              <a:gd name="T87" fmla="*/ 80645000 h 535"/>
              <a:gd name="T88" fmla="*/ 2147483646 w 535"/>
              <a:gd name="T89" fmla="*/ 161290000 h 535"/>
              <a:gd name="T90" fmla="*/ 2147483646 w 535"/>
              <a:gd name="T91" fmla="*/ 262096250 h 535"/>
              <a:gd name="T92" fmla="*/ 2147483646 w 535"/>
              <a:gd name="T93" fmla="*/ 453628125 h 535"/>
              <a:gd name="T94" fmla="*/ 2147483646 w 535"/>
              <a:gd name="T95" fmla="*/ 786288750 h 535"/>
              <a:gd name="T96" fmla="*/ 2147483646 w 535"/>
              <a:gd name="T97" fmla="*/ 1179433125 h 535"/>
              <a:gd name="T98" fmla="*/ 2147483646 w 535"/>
              <a:gd name="T99" fmla="*/ 1522174375 h 535"/>
              <a:gd name="T100" fmla="*/ 2147483646 w 535"/>
              <a:gd name="T101" fmla="*/ 1764109375 h 535"/>
              <a:gd name="T102" fmla="*/ 2147483646 w 535"/>
              <a:gd name="T103" fmla="*/ 2016125000 h 535"/>
              <a:gd name="T104" fmla="*/ 2147483646 w 535"/>
              <a:gd name="T105" fmla="*/ 2147483646 h 535"/>
              <a:gd name="T106" fmla="*/ 2147483646 w 535"/>
              <a:gd name="T107" fmla="*/ 2147483646 h 535"/>
              <a:gd name="T108" fmla="*/ 2147483646 w 535"/>
              <a:gd name="T109" fmla="*/ 2147483646 h 53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535"/>
              <a:gd name="T166" fmla="*/ 0 h 535"/>
              <a:gd name="T167" fmla="*/ 535 w 535"/>
              <a:gd name="T168" fmla="*/ 535 h 53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535" h="535">
                <a:moveTo>
                  <a:pt x="535" y="267"/>
                </a:moveTo>
                <a:lnTo>
                  <a:pt x="535" y="267"/>
                </a:lnTo>
                <a:lnTo>
                  <a:pt x="534" y="281"/>
                </a:lnTo>
                <a:lnTo>
                  <a:pt x="532" y="294"/>
                </a:lnTo>
                <a:lnTo>
                  <a:pt x="531" y="308"/>
                </a:lnTo>
                <a:lnTo>
                  <a:pt x="529" y="321"/>
                </a:lnTo>
                <a:lnTo>
                  <a:pt x="526" y="333"/>
                </a:lnTo>
                <a:lnTo>
                  <a:pt x="522" y="347"/>
                </a:lnTo>
                <a:lnTo>
                  <a:pt x="518" y="358"/>
                </a:lnTo>
                <a:lnTo>
                  <a:pt x="514" y="371"/>
                </a:lnTo>
                <a:lnTo>
                  <a:pt x="508" y="383"/>
                </a:lnTo>
                <a:lnTo>
                  <a:pt x="502" y="394"/>
                </a:lnTo>
                <a:lnTo>
                  <a:pt x="488" y="416"/>
                </a:lnTo>
                <a:lnTo>
                  <a:pt x="474" y="437"/>
                </a:lnTo>
                <a:lnTo>
                  <a:pt x="456" y="456"/>
                </a:lnTo>
                <a:lnTo>
                  <a:pt x="437" y="473"/>
                </a:lnTo>
                <a:lnTo>
                  <a:pt x="416" y="489"/>
                </a:lnTo>
                <a:lnTo>
                  <a:pt x="394" y="502"/>
                </a:lnTo>
                <a:lnTo>
                  <a:pt x="382" y="508"/>
                </a:lnTo>
                <a:lnTo>
                  <a:pt x="371" y="514"/>
                </a:lnTo>
                <a:lnTo>
                  <a:pt x="359" y="518"/>
                </a:lnTo>
                <a:lnTo>
                  <a:pt x="347" y="522"/>
                </a:lnTo>
                <a:lnTo>
                  <a:pt x="334" y="526"/>
                </a:lnTo>
                <a:lnTo>
                  <a:pt x="321" y="529"/>
                </a:lnTo>
                <a:lnTo>
                  <a:pt x="308" y="532"/>
                </a:lnTo>
                <a:lnTo>
                  <a:pt x="294" y="533"/>
                </a:lnTo>
                <a:lnTo>
                  <a:pt x="281" y="534"/>
                </a:lnTo>
                <a:lnTo>
                  <a:pt x="267" y="535"/>
                </a:lnTo>
                <a:lnTo>
                  <a:pt x="253" y="534"/>
                </a:lnTo>
                <a:lnTo>
                  <a:pt x="240" y="533"/>
                </a:lnTo>
                <a:lnTo>
                  <a:pt x="226" y="532"/>
                </a:lnTo>
                <a:lnTo>
                  <a:pt x="213" y="529"/>
                </a:lnTo>
                <a:lnTo>
                  <a:pt x="200" y="526"/>
                </a:lnTo>
                <a:lnTo>
                  <a:pt x="187" y="522"/>
                </a:lnTo>
                <a:lnTo>
                  <a:pt x="175" y="518"/>
                </a:lnTo>
                <a:lnTo>
                  <a:pt x="163" y="514"/>
                </a:lnTo>
                <a:lnTo>
                  <a:pt x="151" y="508"/>
                </a:lnTo>
                <a:lnTo>
                  <a:pt x="139" y="502"/>
                </a:lnTo>
                <a:lnTo>
                  <a:pt x="117" y="489"/>
                </a:lnTo>
                <a:lnTo>
                  <a:pt x="97" y="473"/>
                </a:lnTo>
                <a:lnTo>
                  <a:pt x="78" y="456"/>
                </a:lnTo>
                <a:lnTo>
                  <a:pt x="60" y="437"/>
                </a:lnTo>
                <a:lnTo>
                  <a:pt x="45" y="416"/>
                </a:lnTo>
                <a:lnTo>
                  <a:pt x="32" y="394"/>
                </a:lnTo>
                <a:lnTo>
                  <a:pt x="26" y="383"/>
                </a:lnTo>
                <a:lnTo>
                  <a:pt x="21" y="371"/>
                </a:lnTo>
                <a:lnTo>
                  <a:pt x="15" y="358"/>
                </a:lnTo>
                <a:lnTo>
                  <a:pt x="11" y="347"/>
                </a:lnTo>
                <a:lnTo>
                  <a:pt x="8" y="333"/>
                </a:lnTo>
                <a:lnTo>
                  <a:pt x="5" y="321"/>
                </a:lnTo>
                <a:lnTo>
                  <a:pt x="3" y="308"/>
                </a:lnTo>
                <a:lnTo>
                  <a:pt x="1" y="294"/>
                </a:lnTo>
                <a:lnTo>
                  <a:pt x="0" y="281"/>
                </a:lnTo>
                <a:lnTo>
                  <a:pt x="0" y="267"/>
                </a:lnTo>
                <a:lnTo>
                  <a:pt x="0" y="254"/>
                </a:lnTo>
                <a:lnTo>
                  <a:pt x="1" y="240"/>
                </a:lnTo>
                <a:lnTo>
                  <a:pt x="3" y="226"/>
                </a:lnTo>
                <a:lnTo>
                  <a:pt x="5" y="213"/>
                </a:lnTo>
                <a:lnTo>
                  <a:pt x="8" y="200"/>
                </a:lnTo>
                <a:lnTo>
                  <a:pt x="11" y="188"/>
                </a:lnTo>
                <a:lnTo>
                  <a:pt x="15" y="175"/>
                </a:lnTo>
                <a:lnTo>
                  <a:pt x="21" y="163"/>
                </a:lnTo>
                <a:lnTo>
                  <a:pt x="26" y="151"/>
                </a:lnTo>
                <a:lnTo>
                  <a:pt x="32" y="139"/>
                </a:lnTo>
                <a:lnTo>
                  <a:pt x="45" y="117"/>
                </a:lnTo>
                <a:lnTo>
                  <a:pt x="60" y="97"/>
                </a:lnTo>
                <a:lnTo>
                  <a:pt x="78" y="78"/>
                </a:lnTo>
                <a:lnTo>
                  <a:pt x="97" y="61"/>
                </a:lnTo>
                <a:lnTo>
                  <a:pt x="117" y="45"/>
                </a:lnTo>
                <a:lnTo>
                  <a:pt x="139" y="32"/>
                </a:lnTo>
                <a:lnTo>
                  <a:pt x="151" y="26"/>
                </a:lnTo>
                <a:lnTo>
                  <a:pt x="163" y="21"/>
                </a:lnTo>
                <a:lnTo>
                  <a:pt x="175" y="16"/>
                </a:lnTo>
                <a:lnTo>
                  <a:pt x="187" y="11"/>
                </a:lnTo>
                <a:lnTo>
                  <a:pt x="200" y="8"/>
                </a:lnTo>
                <a:lnTo>
                  <a:pt x="213" y="5"/>
                </a:lnTo>
                <a:lnTo>
                  <a:pt x="226" y="3"/>
                </a:lnTo>
                <a:lnTo>
                  <a:pt x="240" y="1"/>
                </a:lnTo>
                <a:lnTo>
                  <a:pt x="253" y="0"/>
                </a:lnTo>
                <a:lnTo>
                  <a:pt x="267" y="0"/>
                </a:lnTo>
                <a:lnTo>
                  <a:pt x="281" y="0"/>
                </a:lnTo>
                <a:lnTo>
                  <a:pt x="294" y="1"/>
                </a:lnTo>
                <a:lnTo>
                  <a:pt x="308" y="3"/>
                </a:lnTo>
                <a:lnTo>
                  <a:pt x="321" y="5"/>
                </a:lnTo>
                <a:lnTo>
                  <a:pt x="334" y="8"/>
                </a:lnTo>
                <a:lnTo>
                  <a:pt x="347" y="11"/>
                </a:lnTo>
                <a:lnTo>
                  <a:pt x="359" y="16"/>
                </a:lnTo>
                <a:lnTo>
                  <a:pt x="371" y="21"/>
                </a:lnTo>
                <a:lnTo>
                  <a:pt x="382" y="26"/>
                </a:lnTo>
                <a:lnTo>
                  <a:pt x="394" y="32"/>
                </a:lnTo>
                <a:lnTo>
                  <a:pt x="416" y="45"/>
                </a:lnTo>
                <a:lnTo>
                  <a:pt x="437" y="61"/>
                </a:lnTo>
                <a:lnTo>
                  <a:pt x="456" y="78"/>
                </a:lnTo>
                <a:lnTo>
                  <a:pt x="474" y="97"/>
                </a:lnTo>
                <a:lnTo>
                  <a:pt x="488" y="117"/>
                </a:lnTo>
                <a:lnTo>
                  <a:pt x="502" y="139"/>
                </a:lnTo>
                <a:lnTo>
                  <a:pt x="508" y="151"/>
                </a:lnTo>
                <a:lnTo>
                  <a:pt x="514" y="163"/>
                </a:lnTo>
                <a:lnTo>
                  <a:pt x="518" y="175"/>
                </a:lnTo>
                <a:lnTo>
                  <a:pt x="522" y="188"/>
                </a:lnTo>
                <a:lnTo>
                  <a:pt x="526" y="200"/>
                </a:lnTo>
                <a:lnTo>
                  <a:pt x="529" y="213"/>
                </a:lnTo>
                <a:lnTo>
                  <a:pt x="531" y="226"/>
                </a:lnTo>
                <a:lnTo>
                  <a:pt x="532" y="240"/>
                </a:lnTo>
                <a:lnTo>
                  <a:pt x="534" y="254"/>
                </a:lnTo>
                <a:lnTo>
                  <a:pt x="535" y="267"/>
                </a:lnTo>
                <a:close/>
              </a:path>
            </a:pathLst>
          </a:custGeom>
          <a:solidFill>
            <a:srgbClr val="F8F8F8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/>
              <a:t>G7</a:t>
            </a:r>
            <a:endParaRPr lang="en-GB" altLang="en-US" sz="4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5 sides</a:t>
            </a:r>
            <a:endParaRPr lang="en-GB" altLang="en-US" smtClean="0"/>
          </a:p>
        </p:txBody>
      </p:sp>
      <p:sp>
        <p:nvSpPr>
          <p:cNvPr id="5123" name="AutoShape 3"/>
          <p:cNvSpPr>
            <a:spLocks noChangeAspect="1" noChangeArrowheads="1" noTextEdit="1"/>
          </p:cNvSpPr>
          <p:nvPr/>
        </p:nvSpPr>
        <p:spPr bwMode="auto">
          <a:xfrm>
            <a:off x="0" y="619125"/>
            <a:ext cx="9144000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Freeform 48"/>
          <p:cNvSpPr>
            <a:spLocks/>
          </p:cNvSpPr>
          <p:nvPr/>
        </p:nvSpPr>
        <p:spPr bwMode="auto">
          <a:xfrm>
            <a:off x="2411413" y="1909763"/>
            <a:ext cx="2260600" cy="2162175"/>
          </a:xfrm>
          <a:custGeom>
            <a:avLst/>
            <a:gdLst>
              <a:gd name="T0" fmla="*/ 716 w 1425"/>
              <a:gd name="T1" fmla="*/ 516 h 1363"/>
              <a:gd name="T2" fmla="*/ 0 w 1425"/>
              <a:gd name="T3" fmla="*/ 1037 h 1363"/>
              <a:gd name="T4" fmla="*/ 3 w 1425"/>
              <a:gd name="T5" fmla="*/ 1048 h 1363"/>
              <a:gd name="T6" fmla="*/ 971 w 1425"/>
              <a:gd name="T7" fmla="*/ 1363 h 1363"/>
              <a:gd name="T8" fmla="*/ 971 w 1425"/>
              <a:gd name="T9" fmla="*/ 1363 h 1363"/>
              <a:gd name="T10" fmla="*/ 984 w 1425"/>
              <a:gd name="T11" fmla="*/ 1326 h 1363"/>
              <a:gd name="T12" fmla="*/ 1001 w 1425"/>
              <a:gd name="T13" fmla="*/ 1290 h 1363"/>
              <a:gd name="T14" fmla="*/ 1022 w 1425"/>
              <a:gd name="T15" fmla="*/ 1256 h 1363"/>
              <a:gd name="T16" fmla="*/ 1042 w 1425"/>
              <a:gd name="T17" fmla="*/ 1225 h 1363"/>
              <a:gd name="T18" fmla="*/ 1067 w 1425"/>
              <a:gd name="T19" fmla="*/ 1195 h 1363"/>
              <a:gd name="T20" fmla="*/ 1095 w 1425"/>
              <a:gd name="T21" fmla="*/ 1166 h 1363"/>
              <a:gd name="T22" fmla="*/ 1123 w 1425"/>
              <a:gd name="T23" fmla="*/ 1140 h 1363"/>
              <a:gd name="T24" fmla="*/ 1155 w 1425"/>
              <a:gd name="T25" fmla="*/ 1118 h 1363"/>
              <a:gd name="T26" fmla="*/ 1155 w 1425"/>
              <a:gd name="T27" fmla="*/ 1118 h 1363"/>
              <a:gd name="T28" fmla="*/ 1183 w 1425"/>
              <a:gd name="T29" fmla="*/ 1099 h 1363"/>
              <a:gd name="T30" fmla="*/ 1215 w 1425"/>
              <a:gd name="T31" fmla="*/ 1082 h 1363"/>
              <a:gd name="T32" fmla="*/ 1247 w 1425"/>
              <a:gd name="T33" fmla="*/ 1067 h 1363"/>
              <a:gd name="T34" fmla="*/ 1280 w 1425"/>
              <a:gd name="T35" fmla="*/ 1056 h 1363"/>
              <a:gd name="T36" fmla="*/ 1316 w 1425"/>
              <a:gd name="T37" fmla="*/ 1046 h 1363"/>
              <a:gd name="T38" fmla="*/ 1352 w 1425"/>
              <a:gd name="T39" fmla="*/ 1039 h 1363"/>
              <a:gd name="T40" fmla="*/ 1387 w 1425"/>
              <a:gd name="T41" fmla="*/ 1035 h 1363"/>
              <a:gd name="T42" fmla="*/ 1425 w 1425"/>
              <a:gd name="T43" fmla="*/ 1033 h 1363"/>
              <a:gd name="T44" fmla="*/ 1425 w 1425"/>
              <a:gd name="T45" fmla="*/ 0 h 1363"/>
              <a:gd name="T46" fmla="*/ 716 w 1425"/>
              <a:gd name="T47" fmla="*/ 516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425" h="1363">
                <a:moveTo>
                  <a:pt x="716" y="516"/>
                </a:moveTo>
                <a:lnTo>
                  <a:pt x="0" y="1037"/>
                </a:lnTo>
                <a:lnTo>
                  <a:pt x="3" y="1048"/>
                </a:lnTo>
                <a:lnTo>
                  <a:pt x="971" y="1363"/>
                </a:lnTo>
                <a:lnTo>
                  <a:pt x="971" y="1363"/>
                </a:lnTo>
                <a:lnTo>
                  <a:pt x="984" y="1326"/>
                </a:lnTo>
                <a:lnTo>
                  <a:pt x="1001" y="1290"/>
                </a:lnTo>
                <a:lnTo>
                  <a:pt x="1022" y="1256"/>
                </a:lnTo>
                <a:lnTo>
                  <a:pt x="1042" y="1225"/>
                </a:lnTo>
                <a:lnTo>
                  <a:pt x="1067" y="1195"/>
                </a:lnTo>
                <a:lnTo>
                  <a:pt x="1095" y="1166"/>
                </a:lnTo>
                <a:lnTo>
                  <a:pt x="1123" y="1140"/>
                </a:lnTo>
                <a:lnTo>
                  <a:pt x="1155" y="1118"/>
                </a:lnTo>
                <a:lnTo>
                  <a:pt x="1155" y="1118"/>
                </a:lnTo>
                <a:lnTo>
                  <a:pt x="1183" y="1099"/>
                </a:lnTo>
                <a:lnTo>
                  <a:pt x="1215" y="1082"/>
                </a:lnTo>
                <a:lnTo>
                  <a:pt x="1247" y="1067"/>
                </a:lnTo>
                <a:lnTo>
                  <a:pt x="1280" y="1056"/>
                </a:lnTo>
                <a:lnTo>
                  <a:pt x="1316" y="1046"/>
                </a:lnTo>
                <a:lnTo>
                  <a:pt x="1352" y="1039"/>
                </a:lnTo>
                <a:lnTo>
                  <a:pt x="1387" y="1035"/>
                </a:lnTo>
                <a:lnTo>
                  <a:pt x="1425" y="1033"/>
                </a:lnTo>
                <a:lnTo>
                  <a:pt x="1425" y="0"/>
                </a:lnTo>
                <a:lnTo>
                  <a:pt x="716" y="516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50" name="Freeform 49"/>
          <p:cNvSpPr>
            <a:spLocks/>
          </p:cNvSpPr>
          <p:nvPr/>
        </p:nvSpPr>
        <p:spPr bwMode="auto">
          <a:xfrm>
            <a:off x="4672013" y="1909763"/>
            <a:ext cx="2257425" cy="2139950"/>
          </a:xfrm>
          <a:custGeom>
            <a:avLst/>
            <a:gdLst>
              <a:gd name="T0" fmla="*/ 716 w 1421"/>
              <a:gd name="T1" fmla="*/ 521 h 1348"/>
              <a:gd name="T2" fmla="*/ 0 w 1421"/>
              <a:gd name="T3" fmla="*/ 0 h 1348"/>
              <a:gd name="T4" fmla="*/ 0 w 1421"/>
              <a:gd name="T5" fmla="*/ 1033 h 1348"/>
              <a:gd name="T6" fmla="*/ 0 w 1421"/>
              <a:gd name="T7" fmla="*/ 1033 h 1348"/>
              <a:gd name="T8" fmla="*/ 39 w 1421"/>
              <a:gd name="T9" fmla="*/ 1035 h 1348"/>
              <a:gd name="T10" fmla="*/ 77 w 1421"/>
              <a:gd name="T11" fmla="*/ 1039 h 1348"/>
              <a:gd name="T12" fmla="*/ 114 w 1421"/>
              <a:gd name="T13" fmla="*/ 1046 h 1348"/>
              <a:gd name="T14" fmla="*/ 150 w 1421"/>
              <a:gd name="T15" fmla="*/ 1056 h 1348"/>
              <a:gd name="T16" fmla="*/ 183 w 1421"/>
              <a:gd name="T17" fmla="*/ 1069 h 1348"/>
              <a:gd name="T18" fmla="*/ 217 w 1421"/>
              <a:gd name="T19" fmla="*/ 1086 h 1348"/>
              <a:gd name="T20" fmla="*/ 249 w 1421"/>
              <a:gd name="T21" fmla="*/ 1103 h 1348"/>
              <a:gd name="T22" fmla="*/ 279 w 1421"/>
              <a:gd name="T23" fmla="*/ 1123 h 1348"/>
              <a:gd name="T24" fmla="*/ 279 w 1421"/>
              <a:gd name="T25" fmla="*/ 1123 h 1348"/>
              <a:gd name="T26" fmla="*/ 307 w 1421"/>
              <a:gd name="T27" fmla="*/ 1144 h 1348"/>
              <a:gd name="T28" fmla="*/ 333 w 1421"/>
              <a:gd name="T29" fmla="*/ 1168 h 1348"/>
              <a:gd name="T30" fmla="*/ 360 w 1421"/>
              <a:gd name="T31" fmla="*/ 1195 h 1348"/>
              <a:gd name="T32" fmla="*/ 382 w 1421"/>
              <a:gd name="T33" fmla="*/ 1223 h 1348"/>
              <a:gd name="T34" fmla="*/ 403 w 1421"/>
              <a:gd name="T35" fmla="*/ 1251 h 1348"/>
              <a:gd name="T36" fmla="*/ 420 w 1421"/>
              <a:gd name="T37" fmla="*/ 1283 h 1348"/>
              <a:gd name="T38" fmla="*/ 437 w 1421"/>
              <a:gd name="T39" fmla="*/ 1315 h 1348"/>
              <a:gd name="T40" fmla="*/ 450 w 1421"/>
              <a:gd name="T41" fmla="*/ 1348 h 1348"/>
              <a:gd name="T42" fmla="*/ 1421 w 1421"/>
              <a:gd name="T43" fmla="*/ 1033 h 1348"/>
              <a:gd name="T44" fmla="*/ 716 w 1421"/>
              <a:gd name="T45" fmla="*/ 521 h 1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21" h="1348">
                <a:moveTo>
                  <a:pt x="716" y="521"/>
                </a:moveTo>
                <a:lnTo>
                  <a:pt x="0" y="0"/>
                </a:lnTo>
                <a:lnTo>
                  <a:pt x="0" y="1033"/>
                </a:lnTo>
                <a:lnTo>
                  <a:pt x="0" y="1033"/>
                </a:lnTo>
                <a:lnTo>
                  <a:pt x="39" y="1035"/>
                </a:lnTo>
                <a:lnTo>
                  <a:pt x="77" y="1039"/>
                </a:lnTo>
                <a:lnTo>
                  <a:pt x="114" y="1046"/>
                </a:lnTo>
                <a:lnTo>
                  <a:pt x="150" y="1056"/>
                </a:lnTo>
                <a:lnTo>
                  <a:pt x="183" y="1069"/>
                </a:lnTo>
                <a:lnTo>
                  <a:pt x="217" y="1086"/>
                </a:lnTo>
                <a:lnTo>
                  <a:pt x="249" y="1103"/>
                </a:lnTo>
                <a:lnTo>
                  <a:pt x="279" y="1123"/>
                </a:lnTo>
                <a:lnTo>
                  <a:pt x="279" y="1123"/>
                </a:lnTo>
                <a:lnTo>
                  <a:pt x="307" y="1144"/>
                </a:lnTo>
                <a:lnTo>
                  <a:pt x="333" y="1168"/>
                </a:lnTo>
                <a:lnTo>
                  <a:pt x="360" y="1195"/>
                </a:lnTo>
                <a:lnTo>
                  <a:pt x="382" y="1223"/>
                </a:lnTo>
                <a:lnTo>
                  <a:pt x="403" y="1251"/>
                </a:lnTo>
                <a:lnTo>
                  <a:pt x="420" y="1283"/>
                </a:lnTo>
                <a:lnTo>
                  <a:pt x="437" y="1315"/>
                </a:lnTo>
                <a:lnTo>
                  <a:pt x="450" y="1348"/>
                </a:lnTo>
                <a:lnTo>
                  <a:pt x="1421" y="1033"/>
                </a:lnTo>
                <a:lnTo>
                  <a:pt x="716" y="521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51" name="Freeform 50"/>
          <p:cNvSpPr>
            <a:spLocks/>
          </p:cNvSpPr>
          <p:nvPr/>
        </p:nvSpPr>
        <p:spPr bwMode="auto">
          <a:xfrm>
            <a:off x="5135563" y="3548063"/>
            <a:ext cx="1803400" cy="2657475"/>
          </a:xfrm>
          <a:custGeom>
            <a:avLst/>
            <a:gdLst>
              <a:gd name="T0" fmla="*/ 1131 w 1137"/>
              <a:gd name="T1" fmla="*/ 0 h 1675"/>
              <a:gd name="T2" fmla="*/ 160 w 1137"/>
              <a:gd name="T3" fmla="*/ 315 h 1675"/>
              <a:gd name="T4" fmla="*/ 160 w 1137"/>
              <a:gd name="T5" fmla="*/ 315 h 1675"/>
              <a:gd name="T6" fmla="*/ 173 w 1137"/>
              <a:gd name="T7" fmla="*/ 355 h 1675"/>
              <a:gd name="T8" fmla="*/ 180 w 1137"/>
              <a:gd name="T9" fmla="*/ 394 h 1675"/>
              <a:gd name="T10" fmla="*/ 186 w 1137"/>
              <a:gd name="T11" fmla="*/ 435 h 1675"/>
              <a:gd name="T12" fmla="*/ 188 w 1137"/>
              <a:gd name="T13" fmla="*/ 478 h 1675"/>
              <a:gd name="T14" fmla="*/ 188 w 1137"/>
              <a:gd name="T15" fmla="*/ 478 h 1675"/>
              <a:gd name="T16" fmla="*/ 188 w 1137"/>
              <a:gd name="T17" fmla="*/ 516 h 1675"/>
              <a:gd name="T18" fmla="*/ 182 w 1137"/>
              <a:gd name="T19" fmla="*/ 553 h 1675"/>
              <a:gd name="T20" fmla="*/ 175 w 1137"/>
              <a:gd name="T21" fmla="*/ 591 h 1675"/>
              <a:gd name="T22" fmla="*/ 165 w 1137"/>
              <a:gd name="T23" fmla="*/ 625 h 1675"/>
              <a:gd name="T24" fmla="*/ 165 w 1137"/>
              <a:gd name="T25" fmla="*/ 625 h 1675"/>
              <a:gd name="T26" fmla="*/ 152 w 1137"/>
              <a:gd name="T27" fmla="*/ 660 h 1675"/>
              <a:gd name="T28" fmla="*/ 137 w 1137"/>
              <a:gd name="T29" fmla="*/ 692 h 1675"/>
              <a:gd name="T30" fmla="*/ 120 w 1137"/>
              <a:gd name="T31" fmla="*/ 724 h 1675"/>
              <a:gd name="T32" fmla="*/ 100 w 1137"/>
              <a:gd name="T33" fmla="*/ 754 h 1675"/>
              <a:gd name="T34" fmla="*/ 77 w 1137"/>
              <a:gd name="T35" fmla="*/ 784 h 1675"/>
              <a:gd name="T36" fmla="*/ 55 w 1137"/>
              <a:gd name="T37" fmla="*/ 810 h 1675"/>
              <a:gd name="T38" fmla="*/ 28 w 1137"/>
              <a:gd name="T39" fmla="*/ 835 h 1675"/>
              <a:gd name="T40" fmla="*/ 0 w 1137"/>
              <a:gd name="T41" fmla="*/ 857 h 1675"/>
              <a:gd name="T42" fmla="*/ 595 w 1137"/>
              <a:gd name="T43" fmla="*/ 1675 h 1675"/>
              <a:gd name="T44" fmla="*/ 861 w 1137"/>
              <a:gd name="T45" fmla="*/ 852 h 1675"/>
              <a:gd name="T46" fmla="*/ 1137 w 1137"/>
              <a:gd name="T47" fmla="*/ 4 h 1675"/>
              <a:gd name="T48" fmla="*/ 1131 w 1137"/>
              <a:gd name="T49" fmla="*/ 0 h 16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37" h="1675">
                <a:moveTo>
                  <a:pt x="1131" y="0"/>
                </a:moveTo>
                <a:lnTo>
                  <a:pt x="160" y="315"/>
                </a:lnTo>
                <a:lnTo>
                  <a:pt x="160" y="315"/>
                </a:lnTo>
                <a:lnTo>
                  <a:pt x="173" y="355"/>
                </a:lnTo>
                <a:lnTo>
                  <a:pt x="180" y="394"/>
                </a:lnTo>
                <a:lnTo>
                  <a:pt x="186" y="435"/>
                </a:lnTo>
                <a:lnTo>
                  <a:pt x="188" y="478"/>
                </a:lnTo>
                <a:lnTo>
                  <a:pt x="188" y="478"/>
                </a:lnTo>
                <a:lnTo>
                  <a:pt x="188" y="516"/>
                </a:lnTo>
                <a:lnTo>
                  <a:pt x="182" y="553"/>
                </a:lnTo>
                <a:lnTo>
                  <a:pt x="175" y="591"/>
                </a:lnTo>
                <a:lnTo>
                  <a:pt x="165" y="625"/>
                </a:lnTo>
                <a:lnTo>
                  <a:pt x="165" y="625"/>
                </a:lnTo>
                <a:lnTo>
                  <a:pt x="152" y="660"/>
                </a:lnTo>
                <a:lnTo>
                  <a:pt x="137" y="692"/>
                </a:lnTo>
                <a:lnTo>
                  <a:pt x="120" y="724"/>
                </a:lnTo>
                <a:lnTo>
                  <a:pt x="100" y="754"/>
                </a:lnTo>
                <a:lnTo>
                  <a:pt x="77" y="784"/>
                </a:lnTo>
                <a:lnTo>
                  <a:pt x="55" y="810"/>
                </a:lnTo>
                <a:lnTo>
                  <a:pt x="28" y="835"/>
                </a:lnTo>
                <a:lnTo>
                  <a:pt x="0" y="857"/>
                </a:lnTo>
                <a:lnTo>
                  <a:pt x="595" y="1675"/>
                </a:lnTo>
                <a:lnTo>
                  <a:pt x="861" y="852"/>
                </a:lnTo>
                <a:lnTo>
                  <a:pt x="1137" y="4"/>
                </a:lnTo>
                <a:lnTo>
                  <a:pt x="1131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2417763" y="3573463"/>
            <a:ext cx="1809750" cy="2644775"/>
          </a:xfrm>
          <a:custGeom>
            <a:avLst/>
            <a:gdLst>
              <a:gd name="T0" fmla="*/ 964 w 1140"/>
              <a:gd name="T1" fmla="*/ 595 h 1667"/>
              <a:gd name="T2" fmla="*/ 964 w 1140"/>
              <a:gd name="T3" fmla="*/ 595 h 1667"/>
              <a:gd name="T4" fmla="*/ 955 w 1140"/>
              <a:gd name="T5" fmla="*/ 563 h 1667"/>
              <a:gd name="T6" fmla="*/ 949 w 1140"/>
              <a:gd name="T7" fmla="*/ 531 h 1667"/>
              <a:gd name="T8" fmla="*/ 945 w 1140"/>
              <a:gd name="T9" fmla="*/ 497 h 1667"/>
              <a:gd name="T10" fmla="*/ 945 w 1140"/>
              <a:gd name="T11" fmla="*/ 463 h 1667"/>
              <a:gd name="T12" fmla="*/ 945 w 1140"/>
              <a:gd name="T13" fmla="*/ 463 h 1667"/>
              <a:gd name="T14" fmla="*/ 945 w 1140"/>
              <a:gd name="T15" fmla="*/ 424 h 1667"/>
              <a:gd name="T16" fmla="*/ 951 w 1140"/>
              <a:gd name="T17" fmla="*/ 387 h 1667"/>
              <a:gd name="T18" fmla="*/ 959 w 1140"/>
              <a:gd name="T19" fmla="*/ 351 h 1667"/>
              <a:gd name="T20" fmla="*/ 968 w 1140"/>
              <a:gd name="T21" fmla="*/ 315 h 1667"/>
              <a:gd name="T22" fmla="*/ 0 w 1140"/>
              <a:gd name="T23" fmla="*/ 0 h 1667"/>
              <a:gd name="T24" fmla="*/ 267 w 1140"/>
              <a:gd name="T25" fmla="*/ 822 h 1667"/>
              <a:gd name="T26" fmla="*/ 540 w 1140"/>
              <a:gd name="T27" fmla="*/ 1667 h 1667"/>
              <a:gd name="T28" fmla="*/ 544 w 1140"/>
              <a:gd name="T29" fmla="*/ 1667 h 1667"/>
              <a:gd name="T30" fmla="*/ 1140 w 1140"/>
              <a:gd name="T31" fmla="*/ 848 h 1667"/>
              <a:gd name="T32" fmla="*/ 1140 w 1140"/>
              <a:gd name="T33" fmla="*/ 848 h 1667"/>
              <a:gd name="T34" fmla="*/ 1109 w 1140"/>
              <a:gd name="T35" fmla="*/ 823 h 1667"/>
              <a:gd name="T36" fmla="*/ 1080 w 1140"/>
              <a:gd name="T37" fmla="*/ 797 h 1667"/>
              <a:gd name="T38" fmla="*/ 1054 w 1140"/>
              <a:gd name="T39" fmla="*/ 767 h 1667"/>
              <a:gd name="T40" fmla="*/ 1032 w 1140"/>
              <a:gd name="T41" fmla="*/ 737 h 1667"/>
              <a:gd name="T42" fmla="*/ 1009 w 1140"/>
              <a:gd name="T43" fmla="*/ 703 h 1667"/>
              <a:gd name="T44" fmla="*/ 992 w 1140"/>
              <a:gd name="T45" fmla="*/ 670 h 1667"/>
              <a:gd name="T46" fmla="*/ 975 w 1140"/>
              <a:gd name="T47" fmla="*/ 632 h 1667"/>
              <a:gd name="T48" fmla="*/ 964 w 1140"/>
              <a:gd name="T49" fmla="*/ 595 h 1667"/>
              <a:gd name="T50" fmla="*/ 964 w 1140"/>
              <a:gd name="T51" fmla="*/ 595 h 1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40" h="1667">
                <a:moveTo>
                  <a:pt x="964" y="595"/>
                </a:moveTo>
                <a:lnTo>
                  <a:pt x="964" y="595"/>
                </a:lnTo>
                <a:lnTo>
                  <a:pt x="955" y="563"/>
                </a:lnTo>
                <a:lnTo>
                  <a:pt x="949" y="531"/>
                </a:lnTo>
                <a:lnTo>
                  <a:pt x="945" y="497"/>
                </a:lnTo>
                <a:lnTo>
                  <a:pt x="945" y="463"/>
                </a:lnTo>
                <a:lnTo>
                  <a:pt x="945" y="463"/>
                </a:lnTo>
                <a:lnTo>
                  <a:pt x="945" y="424"/>
                </a:lnTo>
                <a:lnTo>
                  <a:pt x="951" y="387"/>
                </a:lnTo>
                <a:lnTo>
                  <a:pt x="959" y="351"/>
                </a:lnTo>
                <a:lnTo>
                  <a:pt x="968" y="315"/>
                </a:lnTo>
                <a:lnTo>
                  <a:pt x="0" y="0"/>
                </a:lnTo>
                <a:lnTo>
                  <a:pt x="267" y="822"/>
                </a:lnTo>
                <a:lnTo>
                  <a:pt x="540" y="1667"/>
                </a:lnTo>
                <a:lnTo>
                  <a:pt x="544" y="1667"/>
                </a:lnTo>
                <a:lnTo>
                  <a:pt x="1140" y="848"/>
                </a:lnTo>
                <a:lnTo>
                  <a:pt x="1140" y="848"/>
                </a:lnTo>
                <a:lnTo>
                  <a:pt x="1109" y="823"/>
                </a:lnTo>
                <a:lnTo>
                  <a:pt x="1080" y="797"/>
                </a:lnTo>
                <a:lnTo>
                  <a:pt x="1054" y="767"/>
                </a:lnTo>
                <a:lnTo>
                  <a:pt x="1032" y="737"/>
                </a:lnTo>
                <a:lnTo>
                  <a:pt x="1009" y="703"/>
                </a:lnTo>
                <a:lnTo>
                  <a:pt x="992" y="670"/>
                </a:lnTo>
                <a:lnTo>
                  <a:pt x="975" y="632"/>
                </a:lnTo>
                <a:lnTo>
                  <a:pt x="964" y="595"/>
                </a:lnTo>
                <a:lnTo>
                  <a:pt x="964" y="595"/>
                </a:lnTo>
                <a:close/>
              </a:path>
            </a:pathLst>
          </a:custGeom>
          <a:solidFill>
            <a:schemeClr val="accent6"/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3281363" y="4910138"/>
            <a:ext cx="2797175" cy="1308100"/>
          </a:xfrm>
          <a:custGeom>
            <a:avLst/>
            <a:gdLst>
              <a:gd name="T0" fmla="*/ 1168 w 1763"/>
              <a:gd name="T1" fmla="*/ 0 h 825"/>
              <a:gd name="T2" fmla="*/ 1168 w 1763"/>
              <a:gd name="T3" fmla="*/ 0 h 825"/>
              <a:gd name="T4" fmla="*/ 1138 w 1763"/>
              <a:gd name="T5" fmla="*/ 23 h 825"/>
              <a:gd name="T6" fmla="*/ 1105 w 1763"/>
              <a:gd name="T7" fmla="*/ 41 h 825"/>
              <a:gd name="T8" fmla="*/ 1071 w 1763"/>
              <a:gd name="T9" fmla="*/ 58 h 825"/>
              <a:gd name="T10" fmla="*/ 1035 w 1763"/>
              <a:gd name="T11" fmla="*/ 73 h 825"/>
              <a:gd name="T12" fmla="*/ 998 w 1763"/>
              <a:gd name="T13" fmla="*/ 85 h 825"/>
              <a:gd name="T14" fmla="*/ 958 w 1763"/>
              <a:gd name="T15" fmla="*/ 92 h 825"/>
              <a:gd name="T16" fmla="*/ 919 w 1763"/>
              <a:gd name="T17" fmla="*/ 98 h 825"/>
              <a:gd name="T18" fmla="*/ 878 w 1763"/>
              <a:gd name="T19" fmla="*/ 100 h 825"/>
              <a:gd name="T20" fmla="*/ 878 w 1763"/>
              <a:gd name="T21" fmla="*/ 100 h 825"/>
              <a:gd name="T22" fmla="*/ 840 w 1763"/>
              <a:gd name="T23" fmla="*/ 98 h 825"/>
              <a:gd name="T24" fmla="*/ 801 w 1763"/>
              <a:gd name="T25" fmla="*/ 92 h 825"/>
              <a:gd name="T26" fmla="*/ 763 w 1763"/>
              <a:gd name="T27" fmla="*/ 85 h 825"/>
              <a:gd name="T28" fmla="*/ 728 w 1763"/>
              <a:gd name="T29" fmla="*/ 75 h 825"/>
              <a:gd name="T30" fmla="*/ 692 w 1763"/>
              <a:gd name="T31" fmla="*/ 60 h 825"/>
              <a:gd name="T32" fmla="*/ 658 w 1763"/>
              <a:gd name="T33" fmla="*/ 45 h 825"/>
              <a:gd name="T34" fmla="*/ 626 w 1763"/>
              <a:gd name="T35" fmla="*/ 26 h 825"/>
              <a:gd name="T36" fmla="*/ 596 w 1763"/>
              <a:gd name="T37" fmla="*/ 6 h 825"/>
              <a:gd name="T38" fmla="*/ 0 w 1763"/>
              <a:gd name="T39" fmla="*/ 825 h 825"/>
              <a:gd name="T40" fmla="*/ 878 w 1763"/>
              <a:gd name="T41" fmla="*/ 825 h 825"/>
              <a:gd name="T42" fmla="*/ 1761 w 1763"/>
              <a:gd name="T43" fmla="*/ 825 h 825"/>
              <a:gd name="T44" fmla="*/ 1763 w 1763"/>
              <a:gd name="T45" fmla="*/ 818 h 825"/>
              <a:gd name="T46" fmla="*/ 1168 w 1763"/>
              <a:gd name="T47" fmla="*/ 0 h 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763" h="825">
                <a:moveTo>
                  <a:pt x="1168" y="0"/>
                </a:moveTo>
                <a:lnTo>
                  <a:pt x="1168" y="0"/>
                </a:lnTo>
                <a:lnTo>
                  <a:pt x="1138" y="23"/>
                </a:lnTo>
                <a:lnTo>
                  <a:pt x="1105" y="41"/>
                </a:lnTo>
                <a:lnTo>
                  <a:pt x="1071" y="58"/>
                </a:lnTo>
                <a:lnTo>
                  <a:pt x="1035" y="73"/>
                </a:lnTo>
                <a:lnTo>
                  <a:pt x="998" y="85"/>
                </a:lnTo>
                <a:lnTo>
                  <a:pt x="958" y="92"/>
                </a:lnTo>
                <a:lnTo>
                  <a:pt x="919" y="98"/>
                </a:lnTo>
                <a:lnTo>
                  <a:pt x="878" y="100"/>
                </a:lnTo>
                <a:lnTo>
                  <a:pt x="878" y="100"/>
                </a:lnTo>
                <a:lnTo>
                  <a:pt x="840" y="98"/>
                </a:lnTo>
                <a:lnTo>
                  <a:pt x="801" y="92"/>
                </a:lnTo>
                <a:lnTo>
                  <a:pt x="763" y="85"/>
                </a:lnTo>
                <a:lnTo>
                  <a:pt x="728" y="75"/>
                </a:lnTo>
                <a:lnTo>
                  <a:pt x="692" y="60"/>
                </a:lnTo>
                <a:lnTo>
                  <a:pt x="658" y="45"/>
                </a:lnTo>
                <a:lnTo>
                  <a:pt x="626" y="26"/>
                </a:lnTo>
                <a:lnTo>
                  <a:pt x="596" y="6"/>
                </a:lnTo>
                <a:lnTo>
                  <a:pt x="0" y="825"/>
                </a:lnTo>
                <a:lnTo>
                  <a:pt x="878" y="825"/>
                </a:lnTo>
                <a:lnTo>
                  <a:pt x="1761" y="825"/>
                </a:lnTo>
                <a:lnTo>
                  <a:pt x="1763" y="818"/>
                </a:lnTo>
                <a:lnTo>
                  <a:pt x="1168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54" name="Freeform 53"/>
          <p:cNvSpPr>
            <a:spLocks/>
          </p:cNvSpPr>
          <p:nvPr/>
        </p:nvSpPr>
        <p:spPr bwMode="auto">
          <a:xfrm>
            <a:off x="3916363" y="3548063"/>
            <a:ext cx="1514475" cy="1517650"/>
          </a:xfrm>
          <a:custGeom>
            <a:avLst/>
            <a:gdLst>
              <a:gd name="T0" fmla="*/ 955 w 955"/>
              <a:gd name="T1" fmla="*/ 478 h 957"/>
              <a:gd name="T2" fmla="*/ 953 w 955"/>
              <a:gd name="T3" fmla="*/ 527 h 957"/>
              <a:gd name="T4" fmla="*/ 945 w 955"/>
              <a:gd name="T5" fmla="*/ 574 h 957"/>
              <a:gd name="T6" fmla="*/ 934 w 955"/>
              <a:gd name="T7" fmla="*/ 621 h 957"/>
              <a:gd name="T8" fmla="*/ 917 w 955"/>
              <a:gd name="T9" fmla="*/ 664 h 957"/>
              <a:gd name="T10" fmla="*/ 899 w 955"/>
              <a:gd name="T11" fmla="*/ 707 h 957"/>
              <a:gd name="T12" fmla="*/ 846 w 955"/>
              <a:gd name="T13" fmla="*/ 782 h 957"/>
              <a:gd name="T14" fmla="*/ 782 w 955"/>
              <a:gd name="T15" fmla="*/ 848 h 957"/>
              <a:gd name="T16" fmla="*/ 705 w 955"/>
              <a:gd name="T17" fmla="*/ 898 h 957"/>
              <a:gd name="T18" fmla="*/ 664 w 955"/>
              <a:gd name="T19" fmla="*/ 919 h 957"/>
              <a:gd name="T20" fmla="*/ 619 w 955"/>
              <a:gd name="T21" fmla="*/ 934 h 957"/>
              <a:gd name="T22" fmla="*/ 574 w 955"/>
              <a:gd name="T23" fmla="*/ 947 h 957"/>
              <a:gd name="T24" fmla="*/ 527 w 955"/>
              <a:gd name="T25" fmla="*/ 955 h 957"/>
              <a:gd name="T26" fmla="*/ 477 w 955"/>
              <a:gd name="T27" fmla="*/ 957 h 957"/>
              <a:gd name="T28" fmla="*/ 452 w 955"/>
              <a:gd name="T29" fmla="*/ 957 h 957"/>
              <a:gd name="T30" fmla="*/ 405 w 955"/>
              <a:gd name="T31" fmla="*/ 951 h 957"/>
              <a:gd name="T32" fmla="*/ 359 w 955"/>
              <a:gd name="T33" fmla="*/ 942 h 957"/>
              <a:gd name="T34" fmla="*/ 314 w 955"/>
              <a:gd name="T35" fmla="*/ 927 h 957"/>
              <a:gd name="T36" fmla="*/ 270 w 955"/>
              <a:gd name="T37" fmla="*/ 910 h 957"/>
              <a:gd name="T38" fmla="*/ 210 w 955"/>
              <a:gd name="T39" fmla="*/ 874 h 957"/>
              <a:gd name="T40" fmla="*/ 139 w 955"/>
              <a:gd name="T41" fmla="*/ 816 h 957"/>
              <a:gd name="T42" fmla="*/ 81 w 955"/>
              <a:gd name="T43" fmla="*/ 747 h 957"/>
              <a:gd name="T44" fmla="*/ 47 w 955"/>
              <a:gd name="T45" fmla="*/ 687 h 957"/>
              <a:gd name="T46" fmla="*/ 29 w 955"/>
              <a:gd name="T47" fmla="*/ 643 h 957"/>
              <a:gd name="T48" fmla="*/ 15 w 955"/>
              <a:gd name="T49" fmla="*/ 598 h 957"/>
              <a:gd name="T50" fmla="*/ 4 w 955"/>
              <a:gd name="T51" fmla="*/ 552 h 957"/>
              <a:gd name="T52" fmla="*/ 0 w 955"/>
              <a:gd name="T53" fmla="*/ 503 h 957"/>
              <a:gd name="T54" fmla="*/ 0 w 955"/>
              <a:gd name="T55" fmla="*/ 478 h 957"/>
              <a:gd name="T56" fmla="*/ 2 w 955"/>
              <a:gd name="T57" fmla="*/ 430 h 957"/>
              <a:gd name="T58" fmla="*/ 10 w 955"/>
              <a:gd name="T59" fmla="*/ 383 h 957"/>
              <a:gd name="T60" fmla="*/ 21 w 955"/>
              <a:gd name="T61" fmla="*/ 336 h 957"/>
              <a:gd name="T62" fmla="*/ 38 w 955"/>
              <a:gd name="T63" fmla="*/ 293 h 957"/>
              <a:gd name="T64" fmla="*/ 57 w 955"/>
              <a:gd name="T65" fmla="*/ 250 h 957"/>
              <a:gd name="T66" fmla="*/ 109 w 955"/>
              <a:gd name="T67" fmla="*/ 175 h 957"/>
              <a:gd name="T68" fmla="*/ 173 w 955"/>
              <a:gd name="T69" fmla="*/ 109 h 957"/>
              <a:gd name="T70" fmla="*/ 250 w 955"/>
              <a:gd name="T71" fmla="*/ 58 h 957"/>
              <a:gd name="T72" fmla="*/ 291 w 955"/>
              <a:gd name="T73" fmla="*/ 38 h 957"/>
              <a:gd name="T74" fmla="*/ 336 w 955"/>
              <a:gd name="T75" fmla="*/ 23 h 957"/>
              <a:gd name="T76" fmla="*/ 381 w 955"/>
              <a:gd name="T77" fmla="*/ 10 h 957"/>
              <a:gd name="T78" fmla="*/ 428 w 955"/>
              <a:gd name="T79" fmla="*/ 2 h 957"/>
              <a:gd name="T80" fmla="*/ 477 w 955"/>
              <a:gd name="T81" fmla="*/ 0 h 957"/>
              <a:gd name="T82" fmla="*/ 503 w 955"/>
              <a:gd name="T83" fmla="*/ 0 h 957"/>
              <a:gd name="T84" fmla="*/ 550 w 955"/>
              <a:gd name="T85" fmla="*/ 6 h 957"/>
              <a:gd name="T86" fmla="*/ 597 w 955"/>
              <a:gd name="T87" fmla="*/ 15 h 957"/>
              <a:gd name="T88" fmla="*/ 642 w 955"/>
              <a:gd name="T89" fmla="*/ 30 h 957"/>
              <a:gd name="T90" fmla="*/ 685 w 955"/>
              <a:gd name="T91" fmla="*/ 47 h 957"/>
              <a:gd name="T92" fmla="*/ 745 w 955"/>
              <a:gd name="T93" fmla="*/ 83 h 957"/>
              <a:gd name="T94" fmla="*/ 816 w 955"/>
              <a:gd name="T95" fmla="*/ 141 h 957"/>
              <a:gd name="T96" fmla="*/ 874 w 955"/>
              <a:gd name="T97" fmla="*/ 210 h 957"/>
              <a:gd name="T98" fmla="*/ 908 w 955"/>
              <a:gd name="T99" fmla="*/ 270 h 957"/>
              <a:gd name="T100" fmla="*/ 927 w 955"/>
              <a:gd name="T101" fmla="*/ 313 h 957"/>
              <a:gd name="T102" fmla="*/ 940 w 955"/>
              <a:gd name="T103" fmla="*/ 358 h 957"/>
              <a:gd name="T104" fmla="*/ 949 w 955"/>
              <a:gd name="T105" fmla="*/ 405 h 957"/>
              <a:gd name="T106" fmla="*/ 955 w 955"/>
              <a:gd name="T107" fmla="*/ 454 h 957"/>
              <a:gd name="T108" fmla="*/ 955 w 955"/>
              <a:gd name="T109" fmla="*/ 478 h 9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55" h="957">
                <a:moveTo>
                  <a:pt x="955" y="478"/>
                </a:moveTo>
                <a:lnTo>
                  <a:pt x="955" y="478"/>
                </a:lnTo>
                <a:lnTo>
                  <a:pt x="955" y="503"/>
                </a:lnTo>
                <a:lnTo>
                  <a:pt x="953" y="527"/>
                </a:lnTo>
                <a:lnTo>
                  <a:pt x="949" y="552"/>
                </a:lnTo>
                <a:lnTo>
                  <a:pt x="945" y="574"/>
                </a:lnTo>
                <a:lnTo>
                  <a:pt x="940" y="598"/>
                </a:lnTo>
                <a:lnTo>
                  <a:pt x="934" y="621"/>
                </a:lnTo>
                <a:lnTo>
                  <a:pt x="927" y="643"/>
                </a:lnTo>
                <a:lnTo>
                  <a:pt x="917" y="664"/>
                </a:lnTo>
                <a:lnTo>
                  <a:pt x="908" y="687"/>
                </a:lnTo>
                <a:lnTo>
                  <a:pt x="899" y="707"/>
                </a:lnTo>
                <a:lnTo>
                  <a:pt x="874" y="747"/>
                </a:lnTo>
                <a:lnTo>
                  <a:pt x="846" y="782"/>
                </a:lnTo>
                <a:lnTo>
                  <a:pt x="816" y="816"/>
                </a:lnTo>
                <a:lnTo>
                  <a:pt x="782" y="848"/>
                </a:lnTo>
                <a:lnTo>
                  <a:pt x="745" y="874"/>
                </a:lnTo>
                <a:lnTo>
                  <a:pt x="705" y="898"/>
                </a:lnTo>
                <a:lnTo>
                  <a:pt x="685" y="910"/>
                </a:lnTo>
                <a:lnTo>
                  <a:pt x="664" y="919"/>
                </a:lnTo>
                <a:lnTo>
                  <a:pt x="642" y="927"/>
                </a:lnTo>
                <a:lnTo>
                  <a:pt x="619" y="934"/>
                </a:lnTo>
                <a:lnTo>
                  <a:pt x="597" y="942"/>
                </a:lnTo>
                <a:lnTo>
                  <a:pt x="574" y="947"/>
                </a:lnTo>
                <a:lnTo>
                  <a:pt x="550" y="951"/>
                </a:lnTo>
                <a:lnTo>
                  <a:pt x="527" y="955"/>
                </a:lnTo>
                <a:lnTo>
                  <a:pt x="503" y="957"/>
                </a:lnTo>
                <a:lnTo>
                  <a:pt x="477" y="957"/>
                </a:lnTo>
                <a:lnTo>
                  <a:pt x="477" y="957"/>
                </a:lnTo>
                <a:lnTo>
                  <a:pt x="452" y="957"/>
                </a:lnTo>
                <a:lnTo>
                  <a:pt x="428" y="955"/>
                </a:lnTo>
                <a:lnTo>
                  <a:pt x="405" y="951"/>
                </a:lnTo>
                <a:lnTo>
                  <a:pt x="381" y="947"/>
                </a:lnTo>
                <a:lnTo>
                  <a:pt x="359" y="942"/>
                </a:lnTo>
                <a:lnTo>
                  <a:pt x="336" y="934"/>
                </a:lnTo>
                <a:lnTo>
                  <a:pt x="314" y="927"/>
                </a:lnTo>
                <a:lnTo>
                  <a:pt x="291" y="919"/>
                </a:lnTo>
                <a:lnTo>
                  <a:pt x="270" y="910"/>
                </a:lnTo>
                <a:lnTo>
                  <a:pt x="250" y="898"/>
                </a:lnTo>
                <a:lnTo>
                  <a:pt x="210" y="874"/>
                </a:lnTo>
                <a:lnTo>
                  <a:pt x="173" y="848"/>
                </a:lnTo>
                <a:lnTo>
                  <a:pt x="139" y="816"/>
                </a:lnTo>
                <a:lnTo>
                  <a:pt x="109" y="782"/>
                </a:lnTo>
                <a:lnTo>
                  <a:pt x="81" y="747"/>
                </a:lnTo>
                <a:lnTo>
                  <a:pt x="57" y="707"/>
                </a:lnTo>
                <a:lnTo>
                  <a:pt x="47" y="687"/>
                </a:lnTo>
                <a:lnTo>
                  <a:pt x="38" y="664"/>
                </a:lnTo>
                <a:lnTo>
                  <a:pt x="29" y="643"/>
                </a:lnTo>
                <a:lnTo>
                  <a:pt x="21" y="621"/>
                </a:lnTo>
                <a:lnTo>
                  <a:pt x="15" y="598"/>
                </a:lnTo>
                <a:lnTo>
                  <a:pt x="10" y="574"/>
                </a:lnTo>
                <a:lnTo>
                  <a:pt x="4" y="552"/>
                </a:lnTo>
                <a:lnTo>
                  <a:pt x="2" y="527"/>
                </a:lnTo>
                <a:lnTo>
                  <a:pt x="0" y="503"/>
                </a:lnTo>
                <a:lnTo>
                  <a:pt x="0" y="478"/>
                </a:lnTo>
                <a:lnTo>
                  <a:pt x="0" y="478"/>
                </a:lnTo>
                <a:lnTo>
                  <a:pt x="0" y="454"/>
                </a:lnTo>
                <a:lnTo>
                  <a:pt x="2" y="430"/>
                </a:lnTo>
                <a:lnTo>
                  <a:pt x="4" y="405"/>
                </a:lnTo>
                <a:lnTo>
                  <a:pt x="10" y="383"/>
                </a:lnTo>
                <a:lnTo>
                  <a:pt x="15" y="358"/>
                </a:lnTo>
                <a:lnTo>
                  <a:pt x="21" y="336"/>
                </a:lnTo>
                <a:lnTo>
                  <a:pt x="29" y="313"/>
                </a:lnTo>
                <a:lnTo>
                  <a:pt x="38" y="293"/>
                </a:lnTo>
                <a:lnTo>
                  <a:pt x="47" y="270"/>
                </a:lnTo>
                <a:lnTo>
                  <a:pt x="57" y="250"/>
                </a:lnTo>
                <a:lnTo>
                  <a:pt x="81" y="210"/>
                </a:lnTo>
                <a:lnTo>
                  <a:pt x="109" y="175"/>
                </a:lnTo>
                <a:lnTo>
                  <a:pt x="139" y="141"/>
                </a:lnTo>
                <a:lnTo>
                  <a:pt x="173" y="109"/>
                </a:lnTo>
                <a:lnTo>
                  <a:pt x="210" y="83"/>
                </a:lnTo>
                <a:lnTo>
                  <a:pt x="250" y="58"/>
                </a:lnTo>
                <a:lnTo>
                  <a:pt x="270" y="47"/>
                </a:lnTo>
                <a:lnTo>
                  <a:pt x="291" y="38"/>
                </a:lnTo>
                <a:lnTo>
                  <a:pt x="314" y="30"/>
                </a:lnTo>
                <a:lnTo>
                  <a:pt x="336" y="23"/>
                </a:lnTo>
                <a:lnTo>
                  <a:pt x="359" y="15"/>
                </a:lnTo>
                <a:lnTo>
                  <a:pt x="381" y="10"/>
                </a:lnTo>
                <a:lnTo>
                  <a:pt x="405" y="6"/>
                </a:lnTo>
                <a:lnTo>
                  <a:pt x="428" y="2"/>
                </a:lnTo>
                <a:lnTo>
                  <a:pt x="452" y="0"/>
                </a:lnTo>
                <a:lnTo>
                  <a:pt x="477" y="0"/>
                </a:lnTo>
                <a:lnTo>
                  <a:pt x="477" y="0"/>
                </a:lnTo>
                <a:lnTo>
                  <a:pt x="503" y="0"/>
                </a:lnTo>
                <a:lnTo>
                  <a:pt x="527" y="2"/>
                </a:lnTo>
                <a:lnTo>
                  <a:pt x="550" y="6"/>
                </a:lnTo>
                <a:lnTo>
                  <a:pt x="574" y="10"/>
                </a:lnTo>
                <a:lnTo>
                  <a:pt x="597" y="15"/>
                </a:lnTo>
                <a:lnTo>
                  <a:pt x="619" y="23"/>
                </a:lnTo>
                <a:lnTo>
                  <a:pt x="642" y="30"/>
                </a:lnTo>
                <a:lnTo>
                  <a:pt x="664" y="38"/>
                </a:lnTo>
                <a:lnTo>
                  <a:pt x="685" y="47"/>
                </a:lnTo>
                <a:lnTo>
                  <a:pt x="705" y="58"/>
                </a:lnTo>
                <a:lnTo>
                  <a:pt x="745" y="83"/>
                </a:lnTo>
                <a:lnTo>
                  <a:pt x="782" y="109"/>
                </a:lnTo>
                <a:lnTo>
                  <a:pt x="816" y="141"/>
                </a:lnTo>
                <a:lnTo>
                  <a:pt x="846" y="175"/>
                </a:lnTo>
                <a:lnTo>
                  <a:pt x="874" y="210"/>
                </a:lnTo>
                <a:lnTo>
                  <a:pt x="899" y="250"/>
                </a:lnTo>
                <a:lnTo>
                  <a:pt x="908" y="270"/>
                </a:lnTo>
                <a:lnTo>
                  <a:pt x="917" y="293"/>
                </a:lnTo>
                <a:lnTo>
                  <a:pt x="927" y="313"/>
                </a:lnTo>
                <a:lnTo>
                  <a:pt x="934" y="336"/>
                </a:lnTo>
                <a:lnTo>
                  <a:pt x="940" y="358"/>
                </a:lnTo>
                <a:lnTo>
                  <a:pt x="945" y="383"/>
                </a:lnTo>
                <a:lnTo>
                  <a:pt x="949" y="405"/>
                </a:lnTo>
                <a:lnTo>
                  <a:pt x="953" y="430"/>
                </a:lnTo>
                <a:lnTo>
                  <a:pt x="955" y="454"/>
                </a:lnTo>
                <a:lnTo>
                  <a:pt x="955" y="478"/>
                </a:lnTo>
                <a:lnTo>
                  <a:pt x="955" y="47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Your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Message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Here</a:t>
            </a:r>
            <a:endParaRPr lang="en-GB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6 sides</a:t>
            </a:r>
            <a:endParaRPr lang="en-GB" altLang="en-US" smtClean="0"/>
          </a:p>
        </p:txBody>
      </p:sp>
      <p:sp>
        <p:nvSpPr>
          <p:cNvPr id="3" name="Freeform 7"/>
          <p:cNvSpPr>
            <a:spLocks/>
          </p:cNvSpPr>
          <p:nvPr/>
        </p:nvSpPr>
        <p:spPr bwMode="auto">
          <a:xfrm>
            <a:off x="5057775" y="1773238"/>
            <a:ext cx="2251075" cy="2305050"/>
          </a:xfrm>
          <a:custGeom>
            <a:avLst/>
            <a:gdLst>
              <a:gd name="T0" fmla="*/ 137 w 709"/>
              <a:gd name="T1" fmla="*/ 726 h 726"/>
              <a:gd name="T2" fmla="*/ 709 w 709"/>
              <a:gd name="T3" fmla="*/ 726 h 726"/>
              <a:gd name="T4" fmla="*/ 289 w 709"/>
              <a:gd name="T5" fmla="*/ 0 h 726"/>
              <a:gd name="T6" fmla="*/ 286 w 709"/>
              <a:gd name="T7" fmla="*/ 0 h 726"/>
              <a:gd name="T8" fmla="*/ 0 w 709"/>
              <a:gd name="T9" fmla="*/ 494 h 726"/>
              <a:gd name="T10" fmla="*/ 0 w 709"/>
              <a:gd name="T11" fmla="*/ 494 h 726"/>
              <a:gd name="T12" fmla="*/ 15 w 709"/>
              <a:gd name="T13" fmla="*/ 502 h 726"/>
              <a:gd name="T14" fmla="*/ 30 w 709"/>
              <a:gd name="T15" fmla="*/ 513 h 726"/>
              <a:gd name="T16" fmla="*/ 43 w 709"/>
              <a:gd name="T17" fmla="*/ 523 h 726"/>
              <a:gd name="T18" fmla="*/ 56 w 709"/>
              <a:gd name="T19" fmla="*/ 536 h 726"/>
              <a:gd name="T20" fmla="*/ 68 w 709"/>
              <a:gd name="T21" fmla="*/ 547 h 726"/>
              <a:gd name="T22" fmla="*/ 79 w 709"/>
              <a:gd name="T23" fmla="*/ 561 h 726"/>
              <a:gd name="T24" fmla="*/ 90 w 709"/>
              <a:gd name="T25" fmla="*/ 574 h 726"/>
              <a:gd name="T26" fmla="*/ 99 w 709"/>
              <a:gd name="T27" fmla="*/ 589 h 726"/>
              <a:gd name="T28" fmla="*/ 107 w 709"/>
              <a:gd name="T29" fmla="*/ 605 h 726"/>
              <a:gd name="T30" fmla="*/ 115 w 709"/>
              <a:gd name="T31" fmla="*/ 621 h 726"/>
              <a:gd name="T32" fmla="*/ 121 w 709"/>
              <a:gd name="T33" fmla="*/ 637 h 726"/>
              <a:gd name="T34" fmla="*/ 127 w 709"/>
              <a:gd name="T35" fmla="*/ 654 h 726"/>
              <a:gd name="T36" fmla="*/ 132 w 709"/>
              <a:gd name="T37" fmla="*/ 672 h 726"/>
              <a:gd name="T38" fmla="*/ 135 w 709"/>
              <a:gd name="T39" fmla="*/ 690 h 726"/>
              <a:gd name="T40" fmla="*/ 136 w 709"/>
              <a:gd name="T41" fmla="*/ 708 h 726"/>
              <a:gd name="T42" fmla="*/ 137 w 709"/>
              <a:gd name="T43" fmla="*/ 726 h 726"/>
              <a:gd name="T44" fmla="*/ 137 w 709"/>
              <a:gd name="T45" fmla="*/ 726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09" h="726">
                <a:moveTo>
                  <a:pt x="137" y="726"/>
                </a:moveTo>
                <a:lnTo>
                  <a:pt x="709" y="726"/>
                </a:lnTo>
                <a:lnTo>
                  <a:pt x="289" y="0"/>
                </a:lnTo>
                <a:lnTo>
                  <a:pt x="286" y="0"/>
                </a:lnTo>
                <a:lnTo>
                  <a:pt x="0" y="494"/>
                </a:lnTo>
                <a:lnTo>
                  <a:pt x="0" y="494"/>
                </a:lnTo>
                <a:lnTo>
                  <a:pt x="15" y="502"/>
                </a:lnTo>
                <a:lnTo>
                  <a:pt x="30" y="513"/>
                </a:lnTo>
                <a:lnTo>
                  <a:pt x="43" y="523"/>
                </a:lnTo>
                <a:lnTo>
                  <a:pt x="56" y="536"/>
                </a:lnTo>
                <a:lnTo>
                  <a:pt x="68" y="547"/>
                </a:lnTo>
                <a:lnTo>
                  <a:pt x="79" y="561"/>
                </a:lnTo>
                <a:lnTo>
                  <a:pt x="90" y="574"/>
                </a:lnTo>
                <a:lnTo>
                  <a:pt x="99" y="589"/>
                </a:lnTo>
                <a:lnTo>
                  <a:pt x="107" y="605"/>
                </a:lnTo>
                <a:lnTo>
                  <a:pt x="115" y="621"/>
                </a:lnTo>
                <a:lnTo>
                  <a:pt x="121" y="637"/>
                </a:lnTo>
                <a:lnTo>
                  <a:pt x="127" y="654"/>
                </a:lnTo>
                <a:lnTo>
                  <a:pt x="132" y="672"/>
                </a:lnTo>
                <a:lnTo>
                  <a:pt x="135" y="690"/>
                </a:lnTo>
                <a:lnTo>
                  <a:pt x="136" y="708"/>
                </a:lnTo>
                <a:lnTo>
                  <a:pt x="137" y="726"/>
                </a:lnTo>
                <a:lnTo>
                  <a:pt x="137" y="726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1978025" y="1782763"/>
            <a:ext cx="2232025" cy="2295525"/>
          </a:xfrm>
          <a:custGeom>
            <a:avLst/>
            <a:gdLst>
              <a:gd name="T0" fmla="*/ 703 w 703"/>
              <a:gd name="T1" fmla="*/ 494 h 723"/>
              <a:gd name="T2" fmla="*/ 418 w 703"/>
              <a:gd name="T3" fmla="*/ 0 h 723"/>
              <a:gd name="T4" fmla="*/ 0 w 703"/>
              <a:gd name="T5" fmla="*/ 723 h 723"/>
              <a:gd name="T6" fmla="*/ 572 w 703"/>
              <a:gd name="T7" fmla="*/ 723 h 723"/>
              <a:gd name="T8" fmla="*/ 572 w 703"/>
              <a:gd name="T9" fmla="*/ 723 h 723"/>
              <a:gd name="T10" fmla="*/ 573 w 703"/>
              <a:gd name="T11" fmla="*/ 706 h 723"/>
              <a:gd name="T12" fmla="*/ 574 w 703"/>
              <a:gd name="T13" fmla="*/ 688 h 723"/>
              <a:gd name="T14" fmla="*/ 577 w 703"/>
              <a:gd name="T15" fmla="*/ 670 h 723"/>
              <a:gd name="T16" fmla="*/ 581 w 703"/>
              <a:gd name="T17" fmla="*/ 653 h 723"/>
              <a:gd name="T18" fmla="*/ 587 w 703"/>
              <a:gd name="T19" fmla="*/ 636 h 723"/>
              <a:gd name="T20" fmla="*/ 593 w 703"/>
              <a:gd name="T21" fmla="*/ 620 h 723"/>
              <a:gd name="T22" fmla="*/ 600 w 703"/>
              <a:gd name="T23" fmla="*/ 605 h 723"/>
              <a:gd name="T24" fmla="*/ 608 w 703"/>
              <a:gd name="T25" fmla="*/ 589 h 723"/>
              <a:gd name="T26" fmla="*/ 617 w 703"/>
              <a:gd name="T27" fmla="*/ 575 h 723"/>
              <a:gd name="T28" fmla="*/ 627 w 703"/>
              <a:gd name="T29" fmla="*/ 561 h 723"/>
              <a:gd name="T30" fmla="*/ 638 w 703"/>
              <a:gd name="T31" fmla="*/ 548 h 723"/>
              <a:gd name="T32" fmla="*/ 649 w 703"/>
              <a:gd name="T33" fmla="*/ 536 h 723"/>
              <a:gd name="T34" fmla="*/ 662 w 703"/>
              <a:gd name="T35" fmla="*/ 524 h 723"/>
              <a:gd name="T36" fmla="*/ 675 w 703"/>
              <a:gd name="T37" fmla="*/ 513 h 723"/>
              <a:gd name="T38" fmla="*/ 688 w 703"/>
              <a:gd name="T39" fmla="*/ 503 h 723"/>
              <a:gd name="T40" fmla="*/ 703 w 703"/>
              <a:gd name="T41" fmla="*/ 494 h 723"/>
              <a:gd name="T42" fmla="*/ 703 w 703"/>
              <a:gd name="T43" fmla="*/ 494 h 7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03" h="723">
                <a:moveTo>
                  <a:pt x="703" y="494"/>
                </a:moveTo>
                <a:lnTo>
                  <a:pt x="418" y="0"/>
                </a:lnTo>
                <a:lnTo>
                  <a:pt x="0" y="723"/>
                </a:lnTo>
                <a:lnTo>
                  <a:pt x="572" y="723"/>
                </a:lnTo>
                <a:lnTo>
                  <a:pt x="572" y="723"/>
                </a:lnTo>
                <a:lnTo>
                  <a:pt x="573" y="706"/>
                </a:lnTo>
                <a:lnTo>
                  <a:pt x="574" y="688"/>
                </a:lnTo>
                <a:lnTo>
                  <a:pt x="577" y="670"/>
                </a:lnTo>
                <a:lnTo>
                  <a:pt x="581" y="653"/>
                </a:lnTo>
                <a:lnTo>
                  <a:pt x="587" y="636"/>
                </a:lnTo>
                <a:lnTo>
                  <a:pt x="593" y="620"/>
                </a:lnTo>
                <a:lnTo>
                  <a:pt x="600" y="605"/>
                </a:lnTo>
                <a:lnTo>
                  <a:pt x="608" y="589"/>
                </a:lnTo>
                <a:lnTo>
                  <a:pt x="617" y="575"/>
                </a:lnTo>
                <a:lnTo>
                  <a:pt x="627" y="561"/>
                </a:lnTo>
                <a:lnTo>
                  <a:pt x="638" y="548"/>
                </a:lnTo>
                <a:lnTo>
                  <a:pt x="649" y="536"/>
                </a:lnTo>
                <a:lnTo>
                  <a:pt x="662" y="524"/>
                </a:lnTo>
                <a:lnTo>
                  <a:pt x="675" y="513"/>
                </a:lnTo>
                <a:lnTo>
                  <a:pt x="688" y="503"/>
                </a:lnTo>
                <a:lnTo>
                  <a:pt x="703" y="494"/>
                </a:lnTo>
                <a:lnTo>
                  <a:pt x="703" y="49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3305175" y="1773238"/>
            <a:ext cx="2660650" cy="1577975"/>
          </a:xfrm>
          <a:custGeom>
            <a:avLst/>
            <a:gdLst>
              <a:gd name="T0" fmla="*/ 421 w 838"/>
              <a:gd name="T1" fmla="*/ 459 h 497"/>
              <a:gd name="T2" fmla="*/ 421 w 838"/>
              <a:gd name="T3" fmla="*/ 459 h 497"/>
              <a:gd name="T4" fmla="*/ 439 w 838"/>
              <a:gd name="T5" fmla="*/ 460 h 497"/>
              <a:gd name="T6" fmla="*/ 456 w 838"/>
              <a:gd name="T7" fmla="*/ 461 h 497"/>
              <a:gd name="T8" fmla="*/ 474 w 838"/>
              <a:gd name="T9" fmla="*/ 464 h 497"/>
              <a:gd name="T10" fmla="*/ 491 w 838"/>
              <a:gd name="T11" fmla="*/ 468 h 497"/>
              <a:gd name="T12" fmla="*/ 506 w 838"/>
              <a:gd name="T13" fmla="*/ 473 h 497"/>
              <a:gd name="T14" fmla="*/ 522 w 838"/>
              <a:gd name="T15" fmla="*/ 479 h 497"/>
              <a:gd name="T16" fmla="*/ 538 w 838"/>
              <a:gd name="T17" fmla="*/ 485 h 497"/>
              <a:gd name="T18" fmla="*/ 552 w 838"/>
              <a:gd name="T19" fmla="*/ 494 h 497"/>
              <a:gd name="T20" fmla="*/ 838 w 838"/>
              <a:gd name="T21" fmla="*/ 0 h 497"/>
              <a:gd name="T22" fmla="*/ 2 w 838"/>
              <a:gd name="T23" fmla="*/ 0 h 497"/>
              <a:gd name="T24" fmla="*/ 0 w 838"/>
              <a:gd name="T25" fmla="*/ 3 h 497"/>
              <a:gd name="T26" fmla="*/ 285 w 838"/>
              <a:gd name="T27" fmla="*/ 497 h 497"/>
              <a:gd name="T28" fmla="*/ 285 w 838"/>
              <a:gd name="T29" fmla="*/ 497 h 497"/>
              <a:gd name="T30" fmla="*/ 300 w 838"/>
              <a:gd name="T31" fmla="*/ 488 h 497"/>
              <a:gd name="T32" fmla="*/ 316 w 838"/>
              <a:gd name="T33" fmla="*/ 481 h 497"/>
              <a:gd name="T34" fmla="*/ 332 w 838"/>
              <a:gd name="T35" fmla="*/ 475 h 497"/>
              <a:gd name="T36" fmla="*/ 349 w 838"/>
              <a:gd name="T37" fmla="*/ 468 h 497"/>
              <a:gd name="T38" fmla="*/ 367 w 838"/>
              <a:gd name="T39" fmla="*/ 464 h 497"/>
              <a:gd name="T40" fmla="*/ 385 w 838"/>
              <a:gd name="T41" fmla="*/ 461 h 497"/>
              <a:gd name="T42" fmla="*/ 402 w 838"/>
              <a:gd name="T43" fmla="*/ 460 h 497"/>
              <a:gd name="T44" fmla="*/ 421 w 838"/>
              <a:gd name="T45" fmla="*/ 459 h 497"/>
              <a:gd name="T46" fmla="*/ 421 w 838"/>
              <a:gd name="T47" fmla="*/ 45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38" h="497">
                <a:moveTo>
                  <a:pt x="421" y="459"/>
                </a:moveTo>
                <a:lnTo>
                  <a:pt x="421" y="459"/>
                </a:lnTo>
                <a:lnTo>
                  <a:pt x="439" y="460"/>
                </a:lnTo>
                <a:lnTo>
                  <a:pt x="456" y="461"/>
                </a:lnTo>
                <a:lnTo>
                  <a:pt x="474" y="464"/>
                </a:lnTo>
                <a:lnTo>
                  <a:pt x="491" y="468"/>
                </a:lnTo>
                <a:lnTo>
                  <a:pt x="506" y="473"/>
                </a:lnTo>
                <a:lnTo>
                  <a:pt x="522" y="479"/>
                </a:lnTo>
                <a:lnTo>
                  <a:pt x="538" y="485"/>
                </a:lnTo>
                <a:lnTo>
                  <a:pt x="552" y="494"/>
                </a:lnTo>
                <a:lnTo>
                  <a:pt x="838" y="0"/>
                </a:lnTo>
                <a:lnTo>
                  <a:pt x="2" y="0"/>
                </a:lnTo>
                <a:lnTo>
                  <a:pt x="0" y="3"/>
                </a:lnTo>
                <a:lnTo>
                  <a:pt x="285" y="497"/>
                </a:lnTo>
                <a:lnTo>
                  <a:pt x="285" y="497"/>
                </a:lnTo>
                <a:lnTo>
                  <a:pt x="300" y="488"/>
                </a:lnTo>
                <a:lnTo>
                  <a:pt x="316" y="481"/>
                </a:lnTo>
                <a:lnTo>
                  <a:pt x="332" y="475"/>
                </a:lnTo>
                <a:lnTo>
                  <a:pt x="349" y="468"/>
                </a:lnTo>
                <a:lnTo>
                  <a:pt x="367" y="464"/>
                </a:lnTo>
                <a:lnTo>
                  <a:pt x="385" y="461"/>
                </a:lnTo>
                <a:lnTo>
                  <a:pt x="402" y="460"/>
                </a:lnTo>
                <a:lnTo>
                  <a:pt x="421" y="459"/>
                </a:lnTo>
                <a:lnTo>
                  <a:pt x="421" y="45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1978025" y="4078288"/>
            <a:ext cx="2232025" cy="2298700"/>
          </a:xfrm>
          <a:custGeom>
            <a:avLst/>
            <a:gdLst>
              <a:gd name="T0" fmla="*/ 572 w 703"/>
              <a:gd name="T1" fmla="*/ 0 h 724"/>
              <a:gd name="T2" fmla="*/ 0 w 703"/>
              <a:gd name="T3" fmla="*/ 0 h 724"/>
              <a:gd name="T4" fmla="*/ 418 w 703"/>
              <a:gd name="T5" fmla="*/ 724 h 724"/>
              <a:gd name="T6" fmla="*/ 703 w 703"/>
              <a:gd name="T7" fmla="*/ 230 h 724"/>
              <a:gd name="T8" fmla="*/ 703 w 703"/>
              <a:gd name="T9" fmla="*/ 230 h 724"/>
              <a:gd name="T10" fmla="*/ 688 w 703"/>
              <a:gd name="T11" fmla="*/ 222 h 724"/>
              <a:gd name="T12" fmla="*/ 675 w 703"/>
              <a:gd name="T13" fmla="*/ 211 h 724"/>
              <a:gd name="T14" fmla="*/ 662 w 703"/>
              <a:gd name="T15" fmla="*/ 201 h 724"/>
              <a:gd name="T16" fmla="*/ 649 w 703"/>
              <a:gd name="T17" fmla="*/ 188 h 724"/>
              <a:gd name="T18" fmla="*/ 638 w 703"/>
              <a:gd name="T19" fmla="*/ 177 h 724"/>
              <a:gd name="T20" fmla="*/ 627 w 703"/>
              <a:gd name="T21" fmla="*/ 163 h 724"/>
              <a:gd name="T22" fmla="*/ 617 w 703"/>
              <a:gd name="T23" fmla="*/ 149 h 724"/>
              <a:gd name="T24" fmla="*/ 608 w 703"/>
              <a:gd name="T25" fmla="*/ 135 h 724"/>
              <a:gd name="T26" fmla="*/ 600 w 703"/>
              <a:gd name="T27" fmla="*/ 120 h 724"/>
              <a:gd name="T28" fmla="*/ 593 w 703"/>
              <a:gd name="T29" fmla="*/ 104 h 724"/>
              <a:gd name="T30" fmla="*/ 587 w 703"/>
              <a:gd name="T31" fmla="*/ 88 h 724"/>
              <a:gd name="T32" fmla="*/ 581 w 703"/>
              <a:gd name="T33" fmla="*/ 71 h 724"/>
              <a:gd name="T34" fmla="*/ 577 w 703"/>
              <a:gd name="T35" fmla="*/ 54 h 724"/>
              <a:gd name="T36" fmla="*/ 574 w 703"/>
              <a:gd name="T37" fmla="*/ 36 h 724"/>
              <a:gd name="T38" fmla="*/ 573 w 703"/>
              <a:gd name="T39" fmla="*/ 18 h 724"/>
              <a:gd name="T40" fmla="*/ 572 w 703"/>
              <a:gd name="T41" fmla="*/ 0 h 724"/>
              <a:gd name="T42" fmla="*/ 572 w 703"/>
              <a:gd name="T43" fmla="*/ 0 h 7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03" h="724">
                <a:moveTo>
                  <a:pt x="572" y="0"/>
                </a:moveTo>
                <a:lnTo>
                  <a:pt x="0" y="0"/>
                </a:lnTo>
                <a:lnTo>
                  <a:pt x="418" y="724"/>
                </a:lnTo>
                <a:lnTo>
                  <a:pt x="703" y="230"/>
                </a:lnTo>
                <a:lnTo>
                  <a:pt x="703" y="230"/>
                </a:lnTo>
                <a:lnTo>
                  <a:pt x="688" y="222"/>
                </a:lnTo>
                <a:lnTo>
                  <a:pt x="675" y="211"/>
                </a:lnTo>
                <a:lnTo>
                  <a:pt x="662" y="201"/>
                </a:lnTo>
                <a:lnTo>
                  <a:pt x="649" y="188"/>
                </a:lnTo>
                <a:lnTo>
                  <a:pt x="638" y="177"/>
                </a:lnTo>
                <a:lnTo>
                  <a:pt x="627" y="163"/>
                </a:lnTo>
                <a:lnTo>
                  <a:pt x="617" y="149"/>
                </a:lnTo>
                <a:lnTo>
                  <a:pt x="608" y="135"/>
                </a:lnTo>
                <a:lnTo>
                  <a:pt x="600" y="120"/>
                </a:lnTo>
                <a:lnTo>
                  <a:pt x="593" y="104"/>
                </a:lnTo>
                <a:lnTo>
                  <a:pt x="587" y="88"/>
                </a:lnTo>
                <a:lnTo>
                  <a:pt x="581" y="71"/>
                </a:lnTo>
                <a:lnTo>
                  <a:pt x="577" y="54"/>
                </a:lnTo>
                <a:lnTo>
                  <a:pt x="574" y="36"/>
                </a:lnTo>
                <a:lnTo>
                  <a:pt x="573" y="18"/>
                </a:lnTo>
                <a:lnTo>
                  <a:pt x="572" y="0"/>
                </a:lnTo>
                <a:lnTo>
                  <a:pt x="572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6151" name="Freeform 11"/>
          <p:cNvSpPr>
            <a:spLocks/>
          </p:cNvSpPr>
          <p:nvPr/>
        </p:nvSpPr>
        <p:spPr bwMode="auto">
          <a:xfrm>
            <a:off x="3305175" y="4808538"/>
            <a:ext cx="2657475" cy="1577975"/>
          </a:xfrm>
          <a:custGeom>
            <a:avLst/>
            <a:gdLst>
              <a:gd name="T0" fmla="*/ 2147483646 w 837"/>
              <a:gd name="T1" fmla="*/ 383063750 h 497"/>
              <a:gd name="T2" fmla="*/ 2147483646 w 837"/>
              <a:gd name="T3" fmla="*/ 383063750 h 497"/>
              <a:gd name="T4" fmla="*/ 2147483646 w 837"/>
              <a:gd name="T5" fmla="*/ 372983125 h 497"/>
              <a:gd name="T6" fmla="*/ 2147483646 w 837"/>
              <a:gd name="T7" fmla="*/ 362902500 h 497"/>
              <a:gd name="T8" fmla="*/ 2147483646 w 837"/>
              <a:gd name="T9" fmla="*/ 332660625 h 497"/>
              <a:gd name="T10" fmla="*/ 2147483646 w 837"/>
              <a:gd name="T11" fmla="*/ 282257500 h 497"/>
              <a:gd name="T12" fmla="*/ 2147483646 w 837"/>
              <a:gd name="T13" fmla="*/ 221773750 h 497"/>
              <a:gd name="T14" fmla="*/ 2147483646 w 837"/>
              <a:gd name="T15" fmla="*/ 161290000 h 497"/>
              <a:gd name="T16" fmla="*/ 2147483646 w 837"/>
              <a:gd name="T17" fmla="*/ 90725625 h 497"/>
              <a:gd name="T18" fmla="*/ 2147483646 w 837"/>
              <a:gd name="T19" fmla="*/ 0 h 497"/>
              <a:gd name="T20" fmla="*/ 0 w 837"/>
              <a:gd name="T21" fmla="*/ 2147483646 h 497"/>
              <a:gd name="T22" fmla="*/ 20161250 w 837"/>
              <a:gd name="T23" fmla="*/ 2147483646 h 497"/>
              <a:gd name="T24" fmla="*/ 2147483646 w 837"/>
              <a:gd name="T25" fmla="*/ 2147483646 h 497"/>
              <a:gd name="T26" fmla="*/ 2147483646 w 837"/>
              <a:gd name="T27" fmla="*/ 30241875 h 497"/>
              <a:gd name="T28" fmla="*/ 2147483646 w 837"/>
              <a:gd name="T29" fmla="*/ 30241875 h 497"/>
              <a:gd name="T30" fmla="*/ 2147483646 w 837"/>
              <a:gd name="T31" fmla="*/ 120967500 h 497"/>
              <a:gd name="T32" fmla="*/ 2147483646 w 837"/>
              <a:gd name="T33" fmla="*/ 181451250 h 497"/>
              <a:gd name="T34" fmla="*/ 2147483646 w 837"/>
              <a:gd name="T35" fmla="*/ 241935000 h 497"/>
              <a:gd name="T36" fmla="*/ 2147483646 w 837"/>
              <a:gd name="T37" fmla="*/ 282257500 h 497"/>
              <a:gd name="T38" fmla="*/ 2147483646 w 837"/>
              <a:gd name="T39" fmla="*/ 332660625 h 497"/>
              <a:gd name="T40" fmla="*/ 2147483646 w 837"/>
              <a:gd name="T41" fmla="*/ 362902500 h 497"/>
              <a:gd name="T42" fmla="*/ 2147483646 w 837"/>
              <a:gd name="T43" fmla="*/ 372983125 h 497"/>
              <a:gd name="T44" fmla="*/ 2147483646 w 837"/>
              <a:gd name="T45" fmla="*/ 383063750 h 497"/>
              <a:gd name="T46" fmla="*/ 2147483646 w 837"/>
              <a:gd name="T47" fmla="*/ 383063750 h 49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837" h="497">
                <a:moveTo>
                  <a:pt x="421" y="38"/>
                </a:moveTo>
                <a:lnTo>
                  <a:pt x="421" y="38"/>
                </a:lnTo>
                <a:lnTo>
                  <a:pt x="402" y="37"/>
                </a:lnTo>
                <a:lnTo>
                  <a:pt x="385" y="36"/>
                </a:lnTo>
                <a:lnTo>
                  <a:pt x="367" y="33"/>
                </a:lnTo>
                <a:lnTo>
                  <a:pt x="349" y="28"/>
                </a:lnTo>
                <a:lnTo>
                  <a:pt x="332" y="22"/>
                </a:lnTo>
                <a:lnTo>
                  <a:pt x="316" y="16"/>
                </a:lnTo>
                <a:lnTo>
                  <a:pt x="301" y="9"/>
                </a:lnTo>
                <a:lnTo>
                  <a:pt x="285" y="0"/>
                </a:lnTo>
                <a:lnTo>
                  <a:pt x="0" y="494"/>
                </a:lnTo>
                <a:lnTo>
                  <a:pt x="2" y="497"/>
                </a:lnTo>
                <a:lnTo>
                  <a:pt x="837" y="497"/>
                </a:lnTo>
                <a:lnTo>
                  <a:pt x="552" y="3"/>
                </a:lnTo>
                <a:lnTo>
                  <a:pt x="538" y="12"/>
                </a:lnTo>
                <a:lnTo>
                  <a:pt x="522" y="18"/>
                </a:lnTo>
                <a:lnTo>
                  <a:pt x="506" y="24"/>
                </a:lnTo>
                <a:lnTo>
                  <a:pt x="490" y="28"/>
                </a:lnTo>
                <a:lnTo>
                  <a:pt x="474" y="33"/>
                </a:lnTo>
                <a:lnTo>
                  <a:pt x="456" y="36"/>
                </a:lnTo>
                <a:lnTo>
                  <a:pt x="439" y="37"/>
                </a:lnTo>
                <a:lnTo>
                  <a:pt x="421" y="38"/>
                </a:lnTo>
                <a:close/>
              </a:path>
            </a:pathLst>
          </a:custGeom>
          <a:solidFill>
            <a:srgbClr val="467AB8"/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GB"/>
          </a:p>
        </p:txBody>
      </p:sp>
      <p:sp>
        <p:nvSpPr>
          <p:cNvPr id="6152" name="Freeform 12"/>
          <p:cNvSpPr>
            <a:spLocks/>
          </p:cNvSpPr>
          <p:nvPr/>
        </p:nvSpPr>
        <p:spPr bwMode="auto">
          <a:xfrm>
            <a:off x="5057775" y="4078288"/>
            <a:ext cx="2251075" cy="2308225"/>
          </a:xfrm>
          <a:custGeom>
            <a:avLst/>
            <a:gdLst>
              <a:gd name="T0" fmla="*/ 2147483646 w 709"/>
              <a:gd name="T1" fmla="*/ 0 h 727"/>
              <a:gd name="T2" fmla="*/ 1381045625 w 709"/>
              <a:gd name="T3" fmla="*/ 0 h 727"/>
              <a:gd name="T4" fmla="*/ 1381045625 w 709"/>
              <a:gd name="T5" fmla="*/ 0 h 727"/>
              <a:gd name="T6" fmla="*/ 1370965000 w 709"/>
              <a:gd name="T7" fmla="*/ 191531875 h 727"/>
              <a:gd name="T8" fmla="*/ 1360884375 w 709"/>
              <a:gd name="T9" fmla="*/ 372983125 h 727"/>
              <a:gd name="T10" fmla="*/ 1330642500 w 709"/>
              <a:gd name="T11" fmla="*/ 554434375 h 727"/>
              <a:gd name="T12" fmla="*/ 1280239375 w 709"/>
              <a:gd name="T13" fmla="*/ 735885625 h 727"/>
              <a:gd name="T14" fmla="*/ 1219755625 w 709"/>
              <a:gd name="T15" fmla="*/ 907256250 h 727"/>
              <a:gd name="T16" fmla="*/ 1159271875 w 709"/>
              <a:gd name="T17" fmla="*/ 1068546250 h 727"/>
              <a:gd name="T18" fmla="*/ 1078626875 w 709"/>
              <a:gd name="T19" fmla="*/ 1229836250 h 727"/>
              <a:gd name="T20" fmla="*/ 997981875 w 709"/>
              <a:gd name="T21" fmla="*/ 1391126250 h 727"/>
              <a:gd name="T22" fmla="*/ 907256250 w 709"/>
              <a:gd name="T23" fmla="*/ 1542335625 h 727"/>
              <a:gd name="T24" fmla="*/ 796369375 w 709"/>
              <a:gd name="T25" fmla="*/ 1673383750 h 727"/>
              <a:gd name="T26" fmla="*/ 685482500 w 709"/>
              <a:gd name="T27" fmla="*/ 1814512500 h 727"/>
              <a:gd name="T28" fmla="*/ 564515000 w 709"/>
              <a:gd name="T29" fmla="*/ 1935480000 h 727"/>
              <a:gd name="T30" fmla="*/ 433466875 w 709"/>
              <a:gd name="T31" fmla="*/ 2056447500 h 727"/>
              <a:gd name="T32" fmla="*/ 302418750 w 709"/>
              <a:gd name="T33" fmla="*/ 2147483646 h 727"/>
              <a:gd name="T34" fmla="*/ 151209375 w 709"/>
              <a:gd name="T35" fmla="*/ 2147483646 h 727"/>
              <a:gd name="T36" fmla="*/ 0 w 709"/>
              <a:gd name="T37" fmla="*/ 2147483646 h 727"/>
              <a:gd name="T38" fmla="*/ 2147483646 w 709"/>
              <a:gd name="T39" fmla="*/ 2147483646 h 727"/>
              <a:gd name="T40" fmla="*/ 2147483646 w 709"/>
              <a:gd name="T41" fmla="*/ 2147483646 h 727"/>
              <a:gd name="T42" fmla="*/ 2147483646 w 709"/>
              <a:gd name="T43" fmla="*/ 0 h 72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709" h="727">
                <a:moveTo>
                  <a:pt x="709" y="0"/>
                </a:moveTo>
                <a:lnTo>
                  <a:pt x="137" y="0"/>
                </a:lnTo>
                <a:lnTo>
                  <a:pt x="136" y="19"/>
                </a:lnTo>
                <a:lnTo>
                  <a:pt x="135" y="37"/>
                </a:lnTo>
                <a:lnTo>
                  <a:pt x="132" y="55"/>
                </a:lnTo>
                <a:lnTo>
                  <a:pt x="127" y="73"/>
                </a:lnTo>
                <a:lnTo>
                  <a:pt x="121" y="90"/>
                </a:lnTo>
                <a:lnTo>
                  <a:pt x="115" y="106"/>
                </a:lnTo>
                <a:lnTo>
                  <a:pt x="107" y="122"/>
                </a:lnTo>
                <a:lnTo>
                  <a:pt x="99" y="138"/>
                </a:lnTo>
                <a:lnTo>
                  <a:pt x="90" y="153"/>
                </a:lnTo>
                <a:lnTo>
                  <a:pt x="79" y="166"/>
                </a:lnTo>
                <a:lnTo>
                  <a:pt x="68" y="180"/>
                </a:lnTo>
                <a:lnTo>
                  <a:pt x="56" y="192"/>
                </a:lnTo>
                <a:lnTo>
                  <a:pt x="43" y="204"/>
                </a:lnTo>
                <a:lnTo>
                  <a:pt x="30" y="214"/>
                </a:lnTo>
                <a:lnTo>
                  <a:pt x="15" y="225"/>
                </a:lnTo>
                <a:lnTo>
                  <a:pt x="0" y="233"/>
                </a:lnTo>
                <a:lnTo>
                  <a:pt x="285" y="727"/>
                </a:lnTo>
                <a:lnTo>
                  <a:pt x="289" y="727"/>
                </a:lnTo>
                <a:lnTo>
                  <a:pt x="709" y="0"/>
                </a:lnTo>
                <a:close/>
              </a:path>
            </a:pathLst>
          </a:custGeom>
          <a:solidFill>
            <a:srgbClr val="5887C0"/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GB"/>
          </a:p>
        </p:txBody>
      </p:sp>
      <p:sp>
        <p:nvSpPr>
          <p:cNvPr id="6153" name="Freeform 13"/>
          <p:cNvSpPr>
            <a:spLocks/>
          </p:cNvSpPr>
          <p:nvPr/>
        </p:nvSpPr>
        <p:spPr bwMode="auto">
          <a:xfrm>
            <a:off x="4629150" y="4078288"/>
            <a:ext cx="3175" cy="0"/>
          </a:xfrm>
          <a:custGeom>
            <a:avLst/>
            <a:gdLst>
              <a:gd name="T0" fmla="*/ 0 w 1"/>
              <a:gd name="T1" fmla="*/ 10083800 w 1"/>
              <a:gd name="T2" fmla="*/ 0 w 1"/>
              <a:gd name="T3" fmla="*/ 0 w 1"/>
              <a:gd name="T4" fmla="*/ 0 60000 65536"/>
              <a:gd name="T5" fmla="*/ 0 60000 65536"/>
              <a:gd name="T6" fmla="*/ 0 60000 65536"/>
              <a:gd name="T7" fmla="*/ 0 60000 65536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0" t="0" r="r" b="b"/>
            <a:pathLst>
              <a:path w="1">
                <a:moveTo>
                  <a:pt x="0" y="0"/>
                </a:moveTo>
                <a:lnTo>
                  <a:pt x="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F8F8"/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GB"/>
          </a:p>
        </p:txBody>
      </p:sp>
      <p:sp>
        <p:nvSpPr>
          <p:cNvPr id="6154" name="Freeform 14"/>
          <p:cNvSpPr>
            <a:spLocks/>
          </p:cNvSpPr>
          <p:nvPr/>
        </p:nvSpPr>
        <p:spPr bwMode="auto">
          <a:xfrm>
            <a:off x="3786188" y="3230563"/>
            <a:ext cx="1698625" cy="1698625"/>
          </a:xfrm>
          <a:custGeom>
            <a:avLst/>
            <a:gdLst>
              <a:gd name="T0" fmla="*/ 2147483646 w 535"/>
              <a:gd name="T1" fmla="*/ 2147483646 h 535"/>
              <a:gd name="T2" fmla="*/ 2147483646 w 535"/>
              <a:gd name="T3" fmla="*/ 2147483646 h 535"/>
              <a:gd name="T4" fmla="*/ 2147483646 w 535"/>
              <a:gd name="T5" fmla="*/ 2147483646 h 535"/>
              <a:gd name="T6" fmla="*/ 2147483646 w 535"/>
              <a:gd name="T7" fmla="*/ 2147483646 h 535"/>
              <a:gd name="T8" fmla="*/ 2147483646 w 535"/>
              <a:gd name="T9" fmla="*/ 2147483646 h 535"/>
              <a:gd name="T10" fmla="*/ 2147483646 w 535"/>
              <a:gd name="T11" fmla="*/ 2147483646 h 535"/>
              <a:gd name="T12" fmla="*/ 2147483646 w 535"/>
              <a:gd name="T13" fmla="*/ 2147483646 h 535"/>
              <a:gd name="T14" fmla="*/ 2147483646 w 535"/>
              <a:gd name="T15" fmla="*/ 2147483646 h 535"/>
              <a:gd name="T16" fmla="*/ 2147483646 w 535"/>
              <a:gd name="T17" fmla="*/ 2147483646 h 535"/>
              <a:gd name="T18" fmla="*/ 2147483646 w 535"/>
              <a:gd name="T19" fmla="*/ 2147483646 h 535"/>
              <a:gd name="T20" fmla="*/ 2147483646 w 535"/>
              <a:gd name="T21" fmla="*/ 2147483646 h 535"/>
              <a:gd name="T22" fmla="*/ 2147483646 w 535"/>
              <a:gd name="T23" fmla="*/ 2147483646 h 535"/>
              <a:gd name="T24" fmla="*/ 2147483646 w 535"/>
              <a:gd name="T25" fmla="*/ 2147483646 h 535"/>
              <a:gd name="T26" fmla="*/ 2147483646 w 535"/>
              <a:gd name="T27" fmla="*/ 2147483646 h 535"/>
              <a:gd name="T28" fmla="*/ 2147483646 w 535"/>
              <a:gd name="T29" fmla="*/ 2147483646 h 535"/>
              <a:gd name="T30" fmla="*/ 2147483646 w 535"/>
              <a:gd name="T31" fmla="*/ 2147483646 h 535"/>
              <a:gd name="T32" fmla="*/ 2026205625 w 535"/>
              <a:gd name="T33" fmla="*/ 2147483646 h 535"/>
              <a:gd name="T34" fmla="*/ 1774190000 w 535"/>
              <a:gd name="T35" fmla="*/ 2147483646 h 535"/>
              <a:gd name="T36" fmla="*/ 1532255000 w 535"/>
              <a:gd name="T37" fmla="*/ 2147483646 h 535"/>
              <a:gd name="T38" fmla="*/ 1189513750 w 535"/>
              <a:gd name="T39" fmla="*/ 2147483646 h 535"/>
              <a:gd name="T40" fmla="*/ 786288750 w 535"/>
              <a:gd name="T41" fmla="*/ 2147483646 h 535"/>
              <a:gd name="T42" fmla="*/ 463708750 w 535"/>
              <a:gd name="T43" fmla="*/ 2147483646 h 535"/>
              <a:gd name="T44" fmla="*/ 272176875 w 535"/>
              <a:gd name="T45" fmla="*/ 2147483646 h 535"/>
              <a:gd name="T46" fmla="*/ 161290000 w 535"/>
              <a:gd name="T47" fmla="*/ 2147483646 h 535"/>
              <a:gd name="T48" fmla="*/ 80645000 w 535"/>
              <a:gd name="T49" fmla="*/ 2147483646 h 535"/>
              <a:gd name="T50" fmla="*/ 30241875 w 535"/>
              <a:gd name="T51" fmla="*/ 2147483646 h 535"/>
              <a:gd name="T52" fmla="*/ 10080625 w 535"/>
              <a:gd name="T53" fmla="*/ 2147483646 h 535"/>
              <a:gd name="T54" fmla="*/ 0 w 535"/>
              <a:gd name="T55" fmla="*/ 2147483646 h 535"/>
              <a:gd name="T56" fmla="*/ 20161250 w 535"/>
              <a:gd name="T57" fmla="*/ 2147483646 h 535"/>
              <a:gd name="T58" fmla="*/ 60483750 w 535"/>
              <a:gd name="T59" fmla="*/ 2147483646 h 535"/>
              <a:gd name="T60" fmla="*/ 120967500 w 535"/>
              <a:gd name="T61" fmla="*/ 1895157500 h 535"/>
              <a:gd name="T62" fmla="*/ 211693125 w 535"/>
              <a:gd name="T63" fmla="*/ 1653222500 h 535"/>
              <a:gd name="T64" fmla="*/ 322580000 w 535"/>
              <a:gd name="T65" fmla="*/ 1411287500 h 535"/>
              <a:gd name="T66" fmla="*/ 624998750 w 535"/>
              <a:gd name="T67" fmla="*/ 987901250 h 535"/>
              <a:gd name="T68" fmla="*/ 977820625 w 535"/>
              <a:gd name="T69" fmla="*/ 614918125 h 535"/>
              <a:gd name="T70" fmla="*/ 1411287500 w 535"/>
              <a:gd name="T71" fmla="*/ 332660625 h 535"/>
              <a:gd name="T72" fmla="*/ 1643141875 w 535"/>
              <a:gd name="T73" fmla="*/ 211693125 h 535"/>
              <a:gd name="T74" fmla="*/ 1905238125 w 535"/>
              <a:gd name="T75" fmla="*/ 131048125 h 535"/>
              <a:gd name="T76" fmla="*/ 2147483646 w 535"/>
              <a:gd name="T77" fmla="*/ 50403125 h 535"/>
              <a:gd name="T78" fmla="*/ 2147483646 w 535"/>
              <a:gd name="T79" fmla="*/ 10080625 h 535"/>
              <a:gd name="T80" fmla="*/ 2147483646 w 535"/>
              <a:gd name="T81" fmla="*/ 0 h 535"/>
              <a:gd name="T82" fmla="*/ 2147483646 w 535"/>
              <a:gd name="T83" fmla="*/ 0 h 535"/>
              <a:gd name="T84" fmla="*/ 2147483646 w 535"/>
              <a:gd name="T85" fmla="*/ 30241875 h 535"/>
              <a:gd name="T86" fmla="*/ 2147483646 w 535"/>
              <a:gd name="T87" fmla="*/ 80645000 h 535"/>
              <a:gd name="T88" fmla="*/ 2147483646 w 535"/>
              <a:gd name="T89" fmla="*/ 171370625 h 535"/>
              <a:gd name="T90" fmla="*/ 2147483646 w 535"/>
              <a:gd name="T91" fmla="*/ 262096250 h 535"/>
              <a:gd name="T92" fmla="*/ 2147483646 w 535"/>
              <a:gd name="T93" fmla="*/ 463708750 h 535"/>
              <a:gd name="T94" fmla="*/ 2147483646 w 535"/>
              <a:gd name="T95" fmla="*/ 796369375 h 535"/>
              <a:gd name="T96" fmla="*/ 2147483646 w 535"/>
              <a:gd name="T97" fmla="*/ 1189513750 h 535"/>
              <a:gd name="T98" fmla="*/ 2147483646 w 535"/>
              <a:gd name="T99" fmla="*/ 1522174375 h 535"/>
              <a:gd name="T100" fmla="*/ 2147483646 w 535"/>
              <a:gd name="T101" fmla="*/ 1764109375 h 535"/>
              <a:gd name="T102" fmla="*/ 2147483646 w 535"/>
              <a:gd name="T103" fmla="*/ 2016125000 h 535"/>
              <a:gd name="T104" fmla="*/ 2147483646 w 535"/>
              <a:gd name="T105" fmla="*/ 2147483646 h 535"/>
              <a:gd name="T106" fmla="*/ 2147483646 w 535"/>
              <a:gd name="T107" fmla="*/ 2147483646 h 535"/>
              <a:gd name="T108" fmla="*/ 2147483646 w 535"/>
              <a:gd name="T109" fmla="*/ 2147483646 h 53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535"/>
              <a:gd name="T166" fmla="*/ 0 h 535"/>
              <a:gd name="T167" fmla="*/ 535 w 535"/>
              <a:gd name="T168" fmla="*/ 535 h 53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535" h="535">
                <a:moveTo>
                  <a:pt x="535" y="267"/>
                </a:moveTo>
                <a:lnTo>
                  <a:pt x="535" y="267"/>
                </a:lnTo>
                <a:lnTo>
                  <a:pt x="535" y="281"/>
                </a:lnTo>
                <a:lnTo>
                  <a:pt x="534" y="295"/>
                </a:lnTo>
                <a:lnTo>
                  <a:pt x="532" y="308"/>
                </a:lnTo>
                <a:lnTo>
                  <a:pt x="529" y="321"/>
                </a:lnTo>
                <a:lnTo>
                  <a:pt x="526" y="335"/>
                </a:lnTo>
                <a:lnTo>
                  <a:pt x="523" y="347"/>
                </a:lnTo>
                <a:lnTo>
                  <a:pt x="519" y="360"/>
                </a:lnTo>
                <a:lnTo>
                  <a:pt x="514" y="371"/>
                </a:lnTo>
                <a:lnTo>
                  <a:pt x="508" y="384"/>
                </a:lnTo>
                <a:lnTo>
                  <a:pt x="503" y="395"/>
                </a:lnTo>
                <a:lnTo>
                  <a:pt x="490" y="417"/>
                </a:lnTo>
                <a:lnTo>
                  <a:pt x="474" y="437"/>
                </a:lnTo>
                <a:lnTo>
                  <a:pt x="457" y="456"/>
                </a:lnTo>
                <a:lnTo>
                  <a:pt x="438" y="474"/>
                </a:lnTo>
                <a:lnTo>
                  <a:pt x="417" y="489"/>
                </a:lnTo>
                <a:lnTo>
                  <a:pt x="395" y="502"/>
                </a:lnTo>
                <a:lnTo>
                  <a:pt x="384" y="509"/>
                </a:lnTo>
                <a:lnTo>
                  <a:pt x="372" y="514"/>
                </a:lnTo>
                <a:lnTo>
                  <a:pt x="360" y="518"/>
                </a:lnTo>
                <a:lnTo>
                  <a:pt x="347" y="522"/>
                </a:lnTo>
                <a:lnTo>
                  <a:pt x="334" y="527"/>
                </a:lnTo>
                <a:lnTo>
                  <a:pt x="322" y="530"/>
                </a:lnTo>
                <a:lnTo>
                  <a:pt x="308" y="532"/>
                </a:lnTo>
                <a:lnTo>
                  <a:pt x="294" y="534"/>
                </a:lnTo>
                <a:lnTo>
                  <a:pt x="281" y="535"/>
                </a:lnTo>
                <a:lnTo>
                  <a:pt x="267" y="535"/>
                </a:lnTo>
                <a:lnTo>
                  <a:pt x="254" y="535"/>
                </a:lnTo>
                <a:lnTo>
                  <a:pt x="240" y="534"/>
                </a:lnTo>
                <a:lnTo>
                  <a:pt x="227" y="532"/>
                </a:lnTo>
                <a:lnTo>
                  <a:pt x="214" y="530"/>
                </a:lnTo>
                <a:lnTo>
                  <a:pt x="201" y="527"/>
                </a:lnTo>
                <a:lnTo>
                  <a:pt x="189" y="522"/>
                </a:lnTo>
                <a:lnTo>
                  <a:pt x="176" y="518"/>
                </a:lnTo>
                <a:lnTo>
                  <a:pt x="163" y="514"/>
                </a:lnTo>
                <a:lnTo>
                  <a:pt x="152" y="509"/>
                </a:lnTo>
                <a:lnTo>
                  <a:pt x="140" y="502"/>
                </a:lnTo>
                <a:lnTo>
                  <a:pt x="118" y="489"/>
                </a:lnTo>
                <a:lnTo>
                  <a:pt x="97" y="474"/>
                </a:lnTo>
                <a:lnTo>
                  <a:pt x="78" y="456"/>
                </a:lnTo>
                <a:lnTo>
                  <a:pt x="62" y="437"/>
                </a:lnTo>
                <a:lnTo>
                  <a:pt x="46" y="417"/>
                </a:lnTo>
                <a:lnTo>
                  <a:pt x="32" y="395"/>
                </a:lnTo>
                <a:lnTo>
                  <a:pt x="27" y="384"/>
                </a:lnTo>
                <a:lnTo>
                  <a:pt x="21" y="371"/>
                </a:lnTo>
                <a:lnTo>
                  <a:pt x="16" y="360"/>
                </a:lnTo>
                <a:lnTo>
                  <a:pt x="12" y="347"/>
                </a:lnTo>
                <a:lnTo>
                  <a:pt x="8" y="335"/>
                </a:lnTo>
                <a:lnTo>
                  <a:pt x="6" y="321"/>
                </a:lnTo>
                <a:lnTo>
                  <a:pt x="3" y="308"/>
                </a:lnTo>
                <a:lnTo>
                  <a:pt x="2" y="295"/>
                </a:lnTo>
                <a:lnTo>
                  <a:pt x="1" y="281"/>
                </a:lnTo>
                <a:lnTo>
                  <a:pt x="0" y="267"/>
                </a:lnTo>
                <a:lnTo>
                  <a:pt x="1" y="254"/>
                </a:lnTo>
                <a:lnTo>
                  <a:pt x="2" y="240"/>
                </a:lnTo>
                <a:lnTo>
                  <a:pt x="3" y="227"/>
                </a:lnTo>
                <a:lnTo>
                  <a:pt x="6" y="214"/>
                </a:lnTo>
                <a:lnTo>
                  <a:pt x="8" y="200"/>
                </a:lnTo>
                <a:lnTo>
                  <a:pt x="12" y="188"/>
                </a:lnTo>
                <a:lnTo>
                  <a:pt x="16" y="175"/>
                </a:lnTo>
                <a:lnTo>
                  <a:pt x="21" y="164"/>
                </a:lnTo>
                <a:lnTo>
                  <a:pt x="27" y="151"/>
                </a:lnTo>
                <a:lnTo>
                  <a:pt x="32" y="140"/>
                </a:lnTo>
                <a:lnTo>
                  <a:pt x="46" y="118"/>
                </a:lnTo>
                <a:lnTo>
                  <a:pt x="62" y="98"/>
                </a:lnTo>
                <a:lnTo>
                  <a:pt x="78" y="79"/>
                </a:lnTo>
                <a:lnTo>
                  <a:pt x="97" y="61"/>
                </a:lnTo>
                <a:lnTo>
                  <a:pt x="118" y="46"/>
                </a:lnTo>
                <a:lnTo>
                  <a:pt x="140" y="33"/>
                </a:lnTo>
                <a:lnTo>
                  <a:pt x="152" y="26"/>
                </a:lnTo>
                <a:lnTo>
                  <a:pt x="163" y="21"/>
                </a:lnTo>
                <a:lnTo>
                  <a:pt x="176" y="17"/>
                </a:lnTo>
                <a:lnTo>
                  <a:pt x="189" y="13"/>
                </a:lnTo>
                <a:lnTo>
                  <a:pt x="201" y="8"/>
                </a:lnTo>
                <a:lnTo>
                  <a:pt x="214" y="5"/>
                </a:lnTo>
                <a:lnTo>
                  <a:pt x="227" y="3"/>
                </a:lnTo>
                <a:lnTo>
                  <a:pt x="240" y="1"/>
                </a:lnTo>
                <a:lnTo>
                  <a:pt x="254" y="0"/>
                </a:lnTo>
                <a:lnTo>
                  <a:pt x="267" y="0"/>
                </a:lnTo>
                <a:lnTo>
                  <a:pt x="281" y="0"/>
                </a:lnTo>
                <a:lnTo>
                  <a:pt x="294" y="1"/>
                </a:lnTo>
                <a:lnTo>
                  <a:pt x="308" y="3"/>
                </a:lnTo>
                <a:lnTo>
                  <a:pt x="322" y="5"/>
                </a:lnTo>
                <a:lnTo>
                  <a:pt x="334" y="8"/>
                </a:lnTo>
                <a:lnTo>
                  <a:pt x="347" y="13"/>
                </a:lnTo>
                <a:lnTo>
                  <a:pt x="360" y="17"/>
                </a:lnTo>
                <a:lnTo>
                  <a:pt x="372" y="21"/>
                </a:lnTo>
                <a:lnTo>
                  <a:pt x="384" y="26"/>
                </a:lnTo>
                <a:lnTo>
                  <a:pt x="395" y="33"/>
                </a:lnTo>
                <a:lnTo>
                  <a:pt x="417" y="46"/>
                </a:lnTo>
                <a:lnTo>
                  <a:pt x="438" y="61"/>
                </a:lnTo>
                <a:lnTo>
                  <a:pt x="457" y="79"/>
                </a:lnTo>
                <a:lnTo>
                  <a:pt x="474" y="98"/>
                </a:lnTo>
                <a:lnTo>
                  <a:pt x="490" y="118"/>
                </a:lnTo>
                <a:lnTo>
                  <a:pt x="503" y="140"/>
                </a:lnTo>
                <a:lnTo>
                  <a:pt x="508" y="151"/>
                </a:lnTo>
                <a:lnTo>
                  <a:pt x="514" y="164"/>
                </a:lnTo>
                <a:lnTo>
                  <a:pt x="519" y="175"/>
                </a:lnTo>
                <a:lnTo>
                  <a:pt x="523" y="188"/>
                </a:lnTo>
                <a:lnTo>
                  <a:pt x="526" y="200"/>
                </a:lnTo>
                <a:lnTo>
                  <a:pt x="529" y="214"/>
                </a:lnTo>
                <a:lnTo>
                  <a:pt x="532" y="227"/>
                </a:lnTo>
                <a:lnTo>
                  <a:pt x="534" y="240"/>
                </a:lnTo>
                <a:lnTo>
                  <a:pt x="535" y="254"/>
                </a:lnTo>
                <a:lnTo>
                  <a:pt x="535" y="267"/>
                </a:lnTo>
                <a:close/>
              </a:path>
            </a:pathLst>
          </a:custGeom>
          <a:solidFill>
            <a:srgbClr val="467AB8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Your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Message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Here</a:t>
            </a:r>
            <a:endParaRPr lang="en-GB" alt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7 Sided Shapes</a:t>
            </a:r>
            <a:endParaRPr lang="en-GB" altLang="en-US" smtClean="0"/>
          </a:p>
        </p:txBody>
      </p:sp>
      <p:sp>
        <p:nvSpPr>
          <p:cNvPr id="3" name="Freeform 16"/>
          <p:cNvSpPr>
            <a:spLocks/>
          </p:cNvSpPr>
          <p:nvPr/>
        </p:nvSpPr>
        <p:spPr bwMode="auto">
          <a:xfrm>
            <a:off x="2359025" y="1336675"/>
            <a:ext cx="2085975" cy="2101850"/>
          </a:xfrm>
          <a:custGeom>
            <a:avLst/>
            <a:gdLst>
              <a:gd name="T0" fmla="*/ 657 w 657"/>
              <a:gd name="T1" fmla="*/ 0 h 662"/>
              <a:gd name="T2" fmla="*/ 350 w 657"/>
              <a:gd name="T3" fmla="*/ 148 h 662"/>
              <a:gd name="T4" fmla="*/ 0 w 657"/>
              <a:gd name="T5" fmla="*/ 317 h 662"/>
              <a:gd name="T6" fmla="*/ 0 w 657"/>
              <a:gd name="T7" fmla="*/ 317 h 662"/>
              <a:gd name="T8" fmla="*/ 426 w 657"/>
              <a:gd name="T9" fmla="*/ 662 h 662"/>
              <a:gd name="T10" fmla="*/ 426 w 657"/>
              <a:gd name="T11" fmla="*/ 662 h 662"/>
              <a:gd name="T12" fmla="*/ 437 w 657"/>
              <a:gd name="T13" fmla="*/ 646 h 662"/>
              <a:gd name="T14" fmla="*/ 449 w 657"/>
              <a:gd name="T15" fmla="*/ 630 h 662"/>
              <a:gd name="T16" fmla="*/ 462 w 657"/>
              <a:gd name="T17" fmla="*/ 615 h 662"/>
              <a:gd name="T18" fmla="*/ 476 w 657"/>
              <a:gd name="T19" fmla="*/ 601 h 662"/>
              <a:gd name="T20" fmla="*/ 490 w 657"/>
              <a:gd name="T21" fmla="*/ 588 h 662"/>
              <a:gd name="T22" fmla="*/ 506 w 657"/>
              <a:gd name="T23" fmla="*/ 577 h 662"/>
              <a:gd name="T24" fmla="*/ 523 w 657"/>
              <a:gd name="T25" fmla="*/ 566 h 662"/>
              <a:gd name="T26" fmla="*/ 541 w 657"/>
              <a:gd name="T27" fmla="*/ 557 h 662"/>
              <a:gd name="T28" fmla="*/ 541 w 657"/>
              <a:gd name="T29" fmla="*/ 557 h 662"/>
              <a:gd name="T30" fmla="*/ 554 w 657"/>
              <a:gd name="T31" fmla="*/ 551 h 662"/>
              <a:gd name="T32" fmla="*/ 568 w 657"/>
              <a:gd name="T33" fmla="*/ 545 h 662"/>
              <a:gd name="T34" fmla="*/ 582 w 657"/>
              <a:gd name="T35" fmla="*/ 541 h 662"/>
              <a:gd name="T36" fmla="*/ 596 w 657"/>
              <a:gd name="T37" fmla="*/ 537 h 662"/>
              <a:gd name="T38" fmla="*/ 611 w 657"/>
              <a:gd name="T39" fmla="*/ 535 h 662"/>
              <a:gd name="T40" fmla="*/ 626 w 657"/>
              <a:gd name="T41" fmla="*/ 533 h 662"/>
              <a:gd name="T42" fmla="*/ 641 w 657"/>
              <a:gd name="T43" fmla="*/ 531 h 662"/>
              <a:gd name="T44" fmla="*/ 657 w 657"/>
              <a:gd name="T45" fmla="*/ 531 h 662"/>
              <a:gd name="T46" fmla="*/ 657 w 657"/>
              <a:gd name="T47" fmla="*/ 0 h 662"/>
              <a:gd name="T48" fmla="*/ 657 w 657"/>
              <a:gd name="T49" fmla="*/ 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57" h="662">
                <a:moveTo>
                  <a:pt x="657" y="0"/>
                </a:moveTo>
                <a:lnTo>
                  <a:pt x="350" y="148"/>
                </a:lnTo>
                <a:lnTo>
                  <a:pt x="0" y="317"/>
                </a:lnTo>
                <a:lnTo>
                  <a:pt x="0" y="317"/>
                </a:lnTo>
                <a:lnTo>
                  <a:pt x="426" y="662"/>
                </a:lnTo>
                <a:lnTo>
                  <a:pt x="426" y="662"/>
                </a:lnTo>
                <a:lnTo>
                  <a:pt x="437" y="646"/>
                </a:lnTo>
                <a:lnTo>
                  <a:pt x="449" y="630"/>
                </a:lnTo>
                <a:lnTo>
                  <a:pt x="462" y="615"/>
                </a:lnTo>
                <a:lnTo>
                  <a:pt x="476" y="601"/>
                </a:lnTo>
                <a:lnTo>
                  <a:pt x="490" y="588"/>
                </a:lnTo>
                <a:lnTo>
                  <a:pt x="506" y="577"/>
                </a:lnTo>
                <a:lnTo>
                  <a:pt x="523" y="566"/>
                </a:lnTo>
                <a:lnTo>
                  <a:pt x="541" y="557"/>
                </a:lnTo>
                <a:lnTo>
                  <a:pt x="541" y="557"/>
                </a:lnTo>
                <a:lnTo>
                  <a:pt x="554" y="551"/>
                </a:lnTo>
                <a:lnTo>
                  <a:pt x="568" y="545"/>
                </a:lnTo>
                <a:lnTo>
                  <a:pt x="582" y="541"/>
                </a:lnTo>
                <a:lnTo>
                  <a:pt x="596" y="537"/>
                </a:lnTo>
                <a:lnTo>
                  <a:pt x="611" y="535"/>
                </a:lnTo>
                <a:lnTo>
                  <a:pt x="626" y="533"/>
                </a:lnTo>
                <a:lnTo>
                  <a:pt x="641" y="531"/>
                </a:lnTo>
                <a:lnTo>
                  <a:pt x="657" y="531"/>
                </a:lnTo>
                <a:lnTo>
                  <a:pt x="657" y="0"/>
                </a:lnTo>
                <a:lnTo>
                  <a:pt x="657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Your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4" name="Freeform 17"/>
          <p:cNvSpPr>
            <a:spLocks/>
          </p:cNvSpPr>
          <p:nvPr/>
        </p:nvSpPr>
        <p:spPr bwMode="auto">
          <a:xfrm>
            <a:off x="1851025" y="2343150"/>
            <a:ext cx="1860550" cy="2238375"/>
          </a:xfrm>
          <a:custGeom>
            <a:avLst/>
            <a:gdLst>
              <a:gd name="T0" fmla="*/ 551 w 586"/>
              <a:gd name="T1" fmla="*/ 457 h 705"/>
              <a:gd name="T2" fmla="*/ 551 w 586"/>
              <a:gd name="T3" fmla="*/ 457 h 705"/>
              <a:gd name="T4" fmla="*/ 553 w 586"/>
              <a:gd name="T5" fmla="*/ 442 h 705"/>
              <a:gd name="T6" fmla="*/ 555 w 586"/>
              <a:gd name="T7" fmla="*/ 428 h 705"/>
              <a:gd name="T8" fmla="*/ 558 w 586"/>
              <a:gd name="T9" fmla="*/ 413 h 705"/>
              <a:gd name="T10" fmla="*/ 562 w 586"/>
              <a:gd name="T11" fmla="*/ 398 h 705"/>
              <a:gd name="T12" fmla="*/ 567 w 586"/>
              <a:gd name="T13" fmla="*/ 385 h 705"/>
              <a:gd name="T14" fmla="*/ 573 w 586"/>
              <a:gd name="T15" fmla="*/ 371 h 705"/>
              <a:gd name="T16" fmla="*/ 580 w 586"/>
              <a:gd name="T17" fmla="*/ 357 h 705"/>
              <a:gd name="T18" fmla="*/ 586 w 586"/>
              <a:gd name="T19" fmla="*/ 345 h 705"/>
              <a:gd name="T20" fmla="*/ 160 w 586"/>
              <a:gd name="T21" fmla="*/ 0 h 705"/>
              <a:gd name="T22" fmla="*/ 81 w 586"/>
              <a:gd name="T23" fmla="*/ 349 h 705"/>
              <a:gd name="T24" fmla="*/ 0 w 586"/>
              <a:gd name="T25" fmla="*/ 705 h 705"/>
              <a:gd name="T26" fmla="*/ 569 w 586"/>
              <a:gd name="T27" fmla="*/ 584 h 705"/>
              <a:gd name="T28" fmla="*/ 569 w 586"/>
              <a:gd name="T29" fmla="*/ 584 h 705"/>
              <a:gd name="T30" fmla="*/ 565 w 586"/>
              <a:gd name="T31" fmla="*/ 571 h 705"/>
              <a:gd name="T32" fmla="*/ 561 w 586"/>
              <a:gd name="T33" fmla="*/ 560 h 705"/>
              <a:gd name="T34" fmla="*/ 558 w 586"/>
              <a:gd name="T35" fmla="*/ 547 h 705"/>
              <a:gd name="T36" fmla="*/ 555 w 586"/>
              <a:gd name="T37" fmla="*/ 534 h 705"/>
              <a:gd name="T38" fmla="*/ 553 w 586"/>
              <a:gd name="T39" fmla="*/ 521 h 705"/>
              <a:gd name="T40" fmla="*/ 551 w 586"/>
              <a:gd name="T41" fmla="*/ 507 h 705"/>
              <a:gd name="T42" fmla="*/ 550 w 586"/>
              <a:gd name="T43" fmla="*/ 495 h 705"/>
              <a:gd name="T44" fmla="*/ 550 w 586"/>
              <a:gd name="T45" fmla="*/ 481 h 705"/>
              <a:gd name="T46" fmla="*/ 550 w 586"/>
              <a:gd name="T47" fmla="*/ 481 h 705"/>
              <a:gd name="T48" fmla="*/ 551 w 586"/>
              <a:gd name="T49" fmla="*/ 457 h 705"/>
              <a:gd name="T50" fmla="*/ 551 w 586"/>
              <a:gd name="T51" fmla="*/ 457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86" h="705">
                <a:moveTo>
                  <a:pt x="551" y="457"/>
                </a:moveTo>
                <a:lnTo>
                  <a:pt x="551" y="457"/>
                </a:lnTo>
                <a:lnTo>
                  <a:pt x="553" y="442"/>
                </a:lnTo>
                <a:lnTo>
                  <a:pt x="555" y="428"/>
                </a:lnTo>
                <a:lnTo>
                  <a:pt x="558" y="413"/>
                </a:lnTo>
                <a:lnTo>
                  <a:pt x="562" y="398"/>
                </a:lnTo>
                <a:lnTo>
                  <a:pt x="567" y="385"/>
                </a:lnTo>
                <a:lnTo>
                  <a:pt x="573" y="371"/>
                </a:lnTo>
                <a:lnTo>
                  <a:pt x="580" y="357"/>
                </a:lnTo>
                <a:lnTo>
                  <a:pt x="586" y="345"/>
                </a:lnTo>
                <a:lnTo>
                  <a:pt x="160" y="0"/>
                </a:lnTo>
                <a:lnTo>
                  <a:pt x="81" y="349"/>
                </a:lnTo>
                <a:lnTo>
                  <a:pt x="0" y="705"/>
                </a:lnTo>
                <a:lnTo>
                  <a:pt x="569" y="584"/>
                </a:lnTo>
                <a:lnTo>
                  <a:pt x="569" y="584"/>
                </a:lnTo>
                <a:lnTo>
                  <a:pt x="565" y="571"/>
                </a:lnTo>
                <a:lnTo>
                  <a:pt x="561" y="560"/>
                </a:lnTo>
                <a:lnTo>
                  <a:pt x="558" y="547"/>
                </a:lnTo>
                <a:lnTo>
                  <a:pt x="555" y="534"/>
                </a:lnTo>
                <a:lnTo>
                  <a:pt x="553" y="521"/>
                </a:lnTo>
                <a:lnTo>
                  <a:pt x="551" y="507"/>
                </a:lnTo>
                <a:lnTo>
                  <a:pt x="550" y="495"/>
                </a:lnTo>
                <a:lnTo>
                  <a:pt x="550" y="481"/>
                </a:lnTo>
                <a:lnTo>
                  <a:pt x="550" y="481"/>
                </a:lnTo>
                <a:lnTo>
                  <a:pt x="551" y="457"/>
                </a:lnTo>
                <a:lnTo>
                  <a:pt x="551" y="45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Here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4445000" y="1336675"/>
            <a:ext cx="2079625" cy="2070100"/>
          </a:xfrm>
          <a:custGeom>
            <a:avLst/>
            <a:gdLst>
              <a:gd name="T0" fmla="*/ 336 w 655"/>
              <a:gd name="T1" fmla="*/ 162 h 652"/>
              <a:gd name="T2" fmla="*/ 0 w 655"/>
              <a:gd name="T3" fmla="*/ 0 h 652"/>
              <a:gd name="T4" fmla="*/ 0 w 655"/>
              <a:gd name="T5" fmla="*/ 531 h 652"/>
              <a:gd name="T6" fmla="*/ 0 w 655"/>
              <a:gd name="T7" fmla="*/ 531 h 652"/>
              <a:gd name="T8" fmla="*/ 0 w 655"/>
              <a:gd name="T9" fmla="*/ 531 h 652"/>
              <a:gd name="T10" fmla="*/ 19 w 655"/>
              <a:gd name="T11" fmla="*/ 531 h 652"/>
              <a:gd name="T12" fmla="*/ 37 w 655"/>
              <a:gd name="T13" fmla="*/ 533 h 652"/>
              <a:gd name="T14" fmla="*/ 55 w 655"/>
              <a:gd name="T15" fmla="*/ 536 h 652"/>
              <a:gd name="T16" fmla="*/ 72 w 655"/>
              <a:gd name="T17" fmla="*/ 540 h 652"/>
              <a:gd name="T18" fmla="*/ 89 w 655"/>
              <a:gd name="T19" fmla="*/ 545 h 652"/>
              <a:gd name="T20" fmla="*/ 106 w 655"/>
              <a:gd name="T21" fmla="*/ 553 h 652"/>
              <a:gd name="T22" fmla="*/ 122 w 655"/>
              <a:gd name="T23" fmla="*/ 560 h 652"/>
              <a:gd name="T24" fmla="*/ 137 w 655"/>
              <a:gd name="T25" fmla="*/ 569 h 652"/>
              <a:gd name="T26" fmla="*/ 137 w 655"/>
              <a:gd name="T27" fmla="*/ 569 h 652"/>
              <a:gd name="T28" fmla="*/ 150 w 655"/>
              <a:gd name="T29" fmla="*/ 577 h 652"/>
              <a:gd name="T30" fmla="*/ 163 w 655"/>
              <a:gd name="T31" fmla="*/ 585 h 652"/>
              <a:gd name="T32" fmla="*/ 174 w 655"/>
              <a:gd name="T33" fmla="*/ 595 h 652"/>
              <a:gd name="T34" fmla="*/ 186 w 655"/>
              <a:gd name="T35" fmla="*/ 605 h 652"/>
              <a:gd name="T36" fmla="*/ 196 w 655"/>
              <a:gd name="T37" fmla="*/ 617 h 652"/>
              <a:gd name="T38" fmla="*/ 206 w 655"/>
              <a:gd name="T39" fmla="*/ 627 h 652"/>
              <a:gd name="T40" fmla="*/ 215 w 655"/>
              <a:gd name="T41" fmla="*/ 640 h 652"/>
              <a:gd name="T42" fmla="*/ 225 w 655"/>
              <a:gd name="T43" fmla="*/ 652 h 652"/>
              <a:gd name="T44" fmla="*/ 655 w 655"/>
              <a:gd name="T45" fmla="*/ 316 h 652"/>
              <a:gd name="T46" fmla="*/ 336 w 655"/>
              <a:gd name="T47" fmla="*/ 162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55" h="652">
                <a:moveTo>
                  <a:pt x="336" y="162"/>
                </a:moveTo>
                <a:lnTo>
                  <a:pt x="0" y="0"/>
                </a:lnTo>
                <a:lnTo>
                  <a:pt x="0" y="531"/>
                </a:lnTo>
                <a:lnTo>
                  <a:pt x="0" y="531"/>
                </a:lnTo>
                <a:lnTo>
                  <a:pt x="0" y="531"/>
                </a:lnTo>
                <a:lnTo>
                  <a:pt x="19" y="531"/>
                </a:lnTo>
                <a:lnTo>
                  <a:pt x="37" y="533"/>
                </a:lnTo>
                <a:lnTo>
                  <a:pt x="55" y="536"/>
                </a:lnTo>
                <a:lnTo>
                  <a:pt x="72" y="540"/>
                </a:lnTo>
                <a:lnTo>
                  <a:pt x="89" y="545"/>
                </a:lnTo>
                <a:lnTo>
                  <a:pt x="106" y="553"/>
                </a:lnTo>
                <a:lnTo>
                  <a:pt x="122" y="560"/>
                </a:lnTo>
                <a:lnTo>
                  <a:pt x="137" y="569"/>
                </a:lnTo>
                <a:lnTo>
                  <a:pt x="137" y="569"/>
                </a:lnTo>
                <a:lnTo>
                  <a:pt x="150" y="577"/>
                </a:lnTo>
                <a:lnTo>
                  <a:pt x="163" y="585"/>
                </a:lnTo>
                <a:lnTo>
                  <a:pt x="174" y="595"/>
                </a:lnTo>
                <a:lnTo>
                  <a:pt x="186" y="605"/>
                </a:lnTo>
                <a:lnTo>
                  <a:pt x="196" y="617"/>
                </a:lnTo>
                <a:lnTo>
                  <a:pt x="206" y="627"/>
                </a:lnTo>
                <a:lnTo>
                  <a:pt x="215" y="640"/>
                </a:lnTo>
                <a:lnTo>
                  <a:pt x="225" y="652"/>
                </a:lnTo>
                <a:lnTo>
                  <a:pt x="655" y="316"/>
                </a:lnTo>
                <a:lnTo>
                  <a:pt x="336" y="16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Text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7174" name="Freeform 19"/>
          <p:cNvSpPr>
            <a:spLocks/>
          </p:cNvSpPr>
          <p:nvPr/>
        </p:nvSpPr>
        <p:spPr bwMode="auto">
          <a:xfrm>
            <a:off x="4791075" y="4175125"/>
            <a:ext cx="2251075" cy="2216150"/>
          </a:xfrm>
          <a:custGeom>
            <a:avLst/>
            <a:gdLst>
              <a:gd name="T0" fmla="*/ 2147483646 w 709"/>
              <a:gd name="T1" fmla="*/ 1320561875 h 698"/>
              <a:gd name="T2" fmla="*/ 1421368125 w 709"/>
              <a:gd name="T3" fmla="*/ 0 h 698"/>
              <a:gd name="T4" fmla="*/ 1421368125 w 709"/>
              <a:gd name="T5" fmla="*/ 0 h 698"/>
              <a:gd name="T6" fmla="*/ 1350803750 w 709"/>
              <a:gd name="T7" fmla="*/ 141128750 h 698"/>
              <a:gd name="T8" fmla="*/ 1290320000 w 709"/>
              <a:gd name="T9" fmla="*/ 282257500 h 698"/>
              <a:gd name="T10" fmla="*/ 1219755625 w 709"/>
              <a:gd name="T11" fmla="*/ 423386250 h 698"/>
              <a:gd name="T12" fmla="*/ 1129030000 w 709"/>
              <a:gd name="T13" fmla="*/ 544353750 h 698"/>
              <a:gd name="T14" fmla="*/ 1038304375 w 709"/>
              <a:gd name="T15" fmla="*/ 675401875 h 698"/>
              <a:gd name="T16" fmla="*/ 947578750 w 709"/>
              <a:gd name="T17" fmla="*/ 796369375 h 698"/>
              <a:gd name="T18" fmla="*/ 836691875 w 709"/>
              <a:gd name="T19" fmla="*/ 907256250 h 698"/>
              <a:gd name="T20" fmla="*/ 715724375 w 709"/>
              <a:gd name="T21" fmla="*/ 1018143125 h 698"/>
              <a:gd name="T22" fmla="*/ 715724375 w 709"/>
              <a:gd name="T23" fmla="*/ 1018143125 h 698"/>
              <a:gd name="T24" fmla="*/ 564515000 w 709"/>
              <a:gd name="T25" fmla="*/ 1159271875 h 698"/>
              <a:gd name="T26" fmla="*/ 383063750 w 709"/>
              <a:gd name="T27" fmla="*/ 1290320000 h 698"/>
              <a:gd name="T28" fmla="*/ 201612500 w 709"/>
              <a:gd name="T29" fmla="*/ 1391126250 h 698"/>
              <a:gd name="T30" fmla="*/ 0 w 709"/>
              <a:gd name="T31" fmla="*/ 1491932500 h 698"/>
              <a:gd name="T32" fmla="*/ 2147483646 w 709"/>
              <a:gd name="T33" fmla="*/ 2147483646 h 698"/>
              <a:gd name="T34" fmla="*/ 2147483646 w 709"/>
              <a:gd name="T35" fmla="*/ 2147483646 h 698"/>
              <a:gd name="T36" fmla="*/ 2147483646 w 709"/>
              <a:gd name="T37" fmla="*/ 1330642500 h 698"/>
              <a:gd name="T38" fmla="*/ 2147483646 w 709"/>
              <a:gd name="T39" fmla="*/ 1320561875 h 69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09"/>
              <a:gd name="T61" fmla="*/ 0 h 698"/>
              <a:gd name="T62" fmla="*/ 709 w 709"/>
              <a:gd name="T63" fmla="*/ 698 h 69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09" h="698">
                <a:moveTo>
                  <a:pt x="708" y="131"/>
                </a:moveTo>
                <a:lnTo>
                  <a:pt x="141" y="0"/>
                </a:lnTo>
                <a:lnTo>
                  <a:pt x="134" y="14"/>
                </a:lnTo>
                <a:lnTo>
                  <a:pt x="128" y="28"/>
                </a:lnTo>
                <a:lnTo>
                  <a:pt x="121" y="42"/>
                </a:lnTo>
                <a:lnTo>
                  <a:pt x="112" y="54"/>
                </a:lnTo>
                <a:lnTo>
                  <a:pt x="103" y="67"/>
                </a:lnTo>
                <a:lnTo>
                  <a:pt x="94" y="79"/>
                </a:lnTo>
                <a:lnTo>
                  <a:pt x="83" y="90"/>
                </a:lnTo>
                <a:lnTo>
                  <a:pt x="71" y="101"/>
                </a:lnTo>
                <a:lnTo>
                  <a:pt x="56" y="115"/>
                </a:lnTo>
                <a:lnTo>
                  <a:pt x="38" y="128"/>
                </a:lnTo>
                <a:lnTo>
                  <a:pt x="20" y="138"/>
                </a:lnTo>
                <a:lnTo>
                  <a:pt x="0" y="148"/>
                </a:lnTo>
                <a:lnTo>
                  <a:pt x="257" y="698"/>
                </a:lnTo>
                <a:lnTo>
                  <a:pt x="474" y="426"/>
                </a:lnTo>
                <a:lnTo>
                  <a:pt x="709" y="132"/>
                </a:lnTo>
                <a:lnTo>
                  <a:pt x="708" y="131"/>
                </a:lnTo>
                <a:close/>
              </a:path>
            </a:pathLst>
          </a:custGeom>
          <a:solidFill>
            <a:srgbClr val="F8A15A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Now</a:t>
            </a:r>
            <a:endParaRPr lang="en-GB" altLang="en-US" sz="2400"/>
          </a:p>
        </p:txBody>
      </p:sp>
      <p:sp>
        <p:nvSpPr>
          <p:cNvPr id="7" name="Freeform 20"/>
          <p:cNvSpPr>
            <a:spLocks/>
          </p:cNvSpPr>
          <p:nvPr/>
        </p:nvSpPr>
        <p:spPr bwMode="auto">
          <a:xfrm>
            <a:off x="5159375" y="2339975"/>
            <a:ext cx="1879600" cy="2251075"/>
          </a:xfrm>
          <a:custGeom>
            <a:avLst/>
            <a:gdLst>
              <a:gd name="T0" fmla="*/ 592 w 592"/>
              <a:gd name="T1" fmla="*/ 709 h 709"/>
              <a:gd name="T2" fmla="*/ 517 w 592"/>
              <a:gd name="T3" fmla="*/ 375 h 709"/>
              <a:gd name="T4" fmla="*/ 431 w 592"/>
              <a:gd name="T5" fmla="*/ 1 h 709"/>
              <a:gd name="T6" fmla="*/ 430 w 592"/>
              <a:gd name="T7" fmla="*/ 0 h 709"/>
              <a:gd name="T8" fmla="*/ 0 w 592"/>
              <a:gd name="T9" fmla="*/ 336 h 709"/>
              <a:gd name="T10" fmla="*/ 0 w 592"/>
              <a:gd name="T11" fmla="*/ 336 h 709"/>
              <a:gd name="T12" fmla="*/ 8 w 592"/>
              <a:gd name="T13" fmla="*/ 352 h 709"/>
              <a:gd name="T14" fmla="*/ 16 w 592"/>
              <a:gd name="T15" fmla="*/ 368 h 709"/>
              <a:gd name="T16" fmla="*/ 24 w 592"/>
              <a:gd name="T17" fmla="*/ 385 h 709"/>
              <a:gd name="T18" fmla="*/ 30 w 592"/>
              <a:gd name="T19" fmla="*/ 401 h 709"/>
              <a:gd name="T20" fmla="*/ 35 w 592"/>
              <a:gd name="T21" fmla="*/ 419 h 709"/>
              <a:gd name="T22" fmla="*/ 38 w 592"/>
              <a:gd name="T23" fmla="*/ 438 h 709"/>
              <a:gd name="T24" fmla="*/ 42 w 592"/>
              <a:gd name="T25" fmla="*/ 456 h 709"/>
              <a:gd name="T26" fmla="*/ 43 w 592"/>
              <a:gd name="T27" fmla="*/ 476 h 709"/>
              <a:gd name="T28" fmla="*/ 43 w 592"/>
              <a:gd name="T29" fmla="*/ 476 h 709"/>
              <a:gd name="T30" fmla="*/ 43 w 592"/>
              <a:gd name="T31" fmla="*/ 482 h 709"/>
              <a:gd name="T32" fmla="*/ 43 w 592"/>
              <a:gd name="T33" fmla="*/ 482 h 709"/>
              <a:gd name="T34" fmla="*/ 42 w 592"/>
              <a:gd name="T35" fmla="*/ 507 h 709"/>
              <a:gd name="T36" fmla="*/ 37 w 592"/>
              <a:gd name="T37" fmla="*/ 532 h 709"/>
              <a:gd name="T38" fmla="*/ 32 w 592"/>
              <a:gd name="T39" fmla="*/ 555 h 709"/>
              <a:gd name="T40" fmla="*/ 25 w 592"/>
              <a:gd name="T41" fmla="*/ 578 h 709"/>
              <a:gd name="T42" fmla="*/ 592 w 592"/>
              <a:gd name="T43" fmla="*/ 709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2" h="709">
                <a:moveTo>
                  <a:pt x="592" y="709"/>
                </a:moveTo>
                <a:lnTo>
                  <a:pt x="517" y="375"/>
                </a:lnTo>
                <a:lnTo>
                  <a:pt x="431" y="1"/>
                </a:lnTo>
                <a:lnTo>
                  <a:pt x="430" y="0"/>
                </a:lnTo>
                <a:lnTo>
                  <a:pt x="0" y="336"/>
                </a:lnTo>
                <a:lnTo>
                  <a:pt x="0" y="336"/>
                </a:lnTo>
                <a:lnTo>
                  <a:pt x="8" y="352"/>
                </a:lnTo>
                <a:lnTo>
                  <a:pt x="16" y="368"/>
                </a:lnTo>
                <a:lnTo>
                  <a:pt x="24" y="385"/>
                </a:lnTo>
                <a:lnTo>
                  <a:pt x="30" y="401"/>
                </a:lnTo>
                <a:lnTo>
                  <a:pt x="35" y="419"/>
                </a:lnTo>
                <a:lnTo>
                  <a:pt x="38" y="438"/>
                </a:lnTo>
                <a:lnTo>
                  <a:pt x="42" y="456"/>
                </a:lnTo>
                <a:lnTo>
                  <a:pt x="43" y="476"/>
                </a:lnTo>
                <a:lnTo>
                  <a:pt x="43" y="476"/>
                </a:lnTo>
                <a:lnTo>
                  <a:pt x="43" y="482"/>
                </a:lnTo>
                <a:lnTo>
                  <a:pt x="43" y="482"/>
                </a:lnTo>
                <a:lnTo>
                  <a:pt x="42" y="507"/>
                </a:lnTo>
                <a:lnTo>
                  <a:pt x="37" y="532"/>
                </a:lnTo>
                <a:lnTo>
                  <a:pt x="32" y="555"/>
                </a:lnTo>
                <a:lnTo>
                  <a:pt x="25" y="578"/>
                </a:lnTo>
                <a:lnTo>
                  <a:pt x="592" y="70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Can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8" name="Freeform 21"/>
          <p:cNvSpPr>
            <a:spLocks/>
          </p:cNvSpPr>
          <p:nvPr/>
        </p:nvSpPr>
        <p:spPr bwMode="auto">
          <a:xfrm>
            <a:off x="1847850" y="4197350"/>
            <a:ext cx="2292350" cy="2203450"/>
          </a:xfrm>
          <a:custGeom>
            <a:avLst/>
            <a:gdLst>
              <a:gd name="T0" fmla="*/ 622 w 722"/>
              <a:gd name="T1" fmla="*/ 79 h 694"/>
              <a:gd name="T2" fmla="*/ 622 w 722"/>
              <a:gd name="T3" fmla="*/ 79 h 694"/>
              <a:gd name="T4" fmla="*/ 607 w 722"/>
              <a:gd name="T5" fmla="*/ 61 h 694"/>
              <a:gd name="T6" fmla="*/ 594 w 722"/>
              <a:gd name="T7" fmla="*/ 42 h 694"/>
              <a:gd name="T8" fmla="*/ 581 w 722"/>
              <a:gd name="T9" fmla="*/ 21 h 694"/>
              <a:gd name="T10" fmla="*/ 570 w 722"/>
              <a:gd name="T11" fmla="*/ 0 h 694"/>
              <a:gd name="T12" fmla="*/ 1 w 722"/>
              <a:gd name="T13" fmla="*/ 121 h 694"/>
              <a:gd name="T14" fmla="*/ 0 w 722"/>
              <a:gd name="T15" fmla="*/ 125 h 694"/>
              <a:gd name="T16" fmla="*/ 216 w 722"/>
              <a:gd name="T17" fmla="*/ 396 h 694"/>
              <a:gd name="T18" fmla="*/ 454 w 722"/>
              <a:gd name="T19" fmla="*/ 694 h 694"/>
              <a:gd name="T20" fmla="*/ 454 w 722"/>
              <a:gd name="T21" fmla="*/ 694 h 694"/>
              <a:gd name="T22" fmla="*/ 722 w 722"/>
              <a:gd name="T23" fmla="*/ 147 h 694"/>
              <a:gd name="T24" fmla="*/ 722 w 722"/>
              <a:gd name="T25" fmla="*/ 147 h 694"/>
              <a:gd name="T26" fmla="*/ 707 w 722"/>
              <a:gd name="T27" fmla="*/ 141 h 694"/>
              <a:gd name="T28" fmla="*/ 693 w 722"/>
              <a:gd name="T29" fmla="*/ 134 h 694"/>
              <a:gd name="T30" fmla="*/ 681 w 722"/>
              <a:gd name="T31" fmla="*/ 126 h 694"/>
              <a:gd name="T32" fmla="*/ 668 w 722"/>
              <a:gd name="T33" fmla="*/ 119 h 694"/>
              <a:gd name="T34" fmla="*/ 655 w 722"/>
              <a:gd name="T35" fmla="*/ 109 h 694"/>
              <a:gd name="T36" fmla="*/ 644 w 722"/>
              <a:gd name="T37" fmla="*/ 100 h 694"/>
              <a:gd name="T38" fmla="*/ 632 w 722"/>
              <a:gd name="T39" fmla="*/ 90 h 694"/>
              <a:gd name="T40" fmla="*/ 622 w 722"/>
              <a:gd name="T41" fmla="*/ 79 h 694"/>
              <a:gd name="T42" fmla="*/ 622 w 722"/>
              <a:gd name="T43" fmla="*/ 79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22" h="694">
                <a:moveTo>
                  <a:pt x="622" y="79"/>
                </a:moveTo>
                <a:lnTo>
                  <a:pt x="622" y="79"/>
                </a:lnTo>
                <a:lnTo>
                  <a:pt x="607" y="61"/>
                </a:lnTo>
                <a:lnTo>
                  <a:pt x="594" y="42"/>
                </a:lnTo>
                <a:lnTo>
                  <a:pt x="581" y="21"/>
                </a:lnTo>
                <a:lnTo>
                  <a:pt x="570" y="0"/>
                </a:lnTo>
                <a:lnTo>
                  <a:pt x="1" y="121"/>
                </a:lnTo>
                <a:lnTo>
                  <a:pt x="0" y="125"/>
                </a:lnTo>
                <a:lnTo>
                  <a:pt x="216" y="396"/>
                </a:lnTo>
                <a:lnTo>
                  <a:pt x="454" y="694"/>
                </a:lnTo>
                <a:lnTo>
                  <a:pt x="454" y="694"/>
                </a:lnTo>
                <a:lnTo>
                  <a:pt x="722" y="147"/>
                </a:lnTo>
                <a:lnTo>
                  <a:pt x="722" y="147"/>
                </a:lnTo>
                <a:lnTo>
                  <a:pt x="707" y="141"/>
                </a:lnTo>
                <a:lnTo>
                  <a:pt x="693" y="134"/>
                </a:lnTo>
                <a:lnTo>
                  <a:pt x="681" y="126"/>
                </a:lnTo>
                <a:lnTo>
                  <a:pt x="668" y="119"/>
                </a:lnTo>
                <a:lnTo>
                  <a:pt x="655" y="109"/>
                </a:lnTo>
                <a:lnTo>
                  <a:pt x="644" y="100"/>
                </a:lnTo>
                <a:lnTo>
                  <a:pt x="632" y="90"/>
                </a:lnTo>
                <a:lnTo>
                  <a:pt x="622" y="79"/>
                </a:lnTo>
                <a:lnTo>
                  <a:pt x="622" y="79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Seen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289300" y="4645025"/>
            <a:ext cx="2317750" cy="1755775"/>
          </a:xfrm>
          <a:custGeom>
            <a:avLst/>
            <a:gdLst>
              <a:gd name="T0" fmla="*/ 473 w 730"/>
              <a:gd name="T1" fmla="*/ 0 h 553"/>
              <a:gd name="T2" fmla="*/ 473 w 730"/>
              <a:gd name="T3" fmla="*/ 0 h 553"/>
              <a:gd name="T4" fmla="*/ 461 w 730"/>
              <a:gd name="T5" fmla="*/ 5 h 553"/>
              <a:gd name="T6" fmla="*/ 448 w 730"/>
              <a:gd name="T7" fmla="*/ 10 h 553"/>
              <a:gd name="T8" fmla="*/ 434 w 730"/>
              <a:gd name="T9" fmla="*/ 14 h 553"/>
              <a:gd name="T10" fmla="*/ 421 w 730"/>
              <a:gd name="T11" fmla="*/ 17 h 553"/>
              <a:gd name="T12" fmla="*/ 407 w 730"/>
              <a:gd name="T13" fmla="*/ 19 h 553"/>
              <a:gd name="T14" fmla="*/ 392 w 730"/>
              <a:gd name="T15" fmla="*/ 22 h 553"/>
              <a:gd name="T16" fmla="*/ 379 w 730"/>
              <a:gd name="T17" fmla="*/ 23 h 553"/>
              <a:gd name="T18" fmla="*/ 364 w 730"/>
              <a:gd name="T19" fmla="*/ 24 h 553"/>
              <a:gd name="T20" fmla="*/ 364 w 730"/>
              <a:gd name="T21" fmla="*/ 24 h 553"/>
              <a:gd name="T22" fmla="*/ 364 w 730"/>
              <a:gd name="T23" fmla="*/ 24 h 553"/>
              <a:gd name="T24" fmla="*/ 339 w 730"/>
              <a:gd name="T25" fmla="*/ 23 h 553"/>
              <a:gd name="T26" fmla="*/ 314 w 730"/>
              <a:gd name="T27" fmla="*/ 18 h 553"/>
              <a:gd name="T28" fmla="*/ 291 w 730"/>
              <a:gd name="T29" fmla="*/ 13 h 553"/>
              <a:gd name="T30" fmla="*/ 268 w 730"/>
              <a:gd name="T31" fmla="*/ 6 h 553"/>
              <a:gd name="T32" fmla="*/ 0 w 730"/>
              <a:gd name="T33" fmla="*/ 553 h 553"/>
              <a:gd name="T34" fmla="*/ 364 w 730"/>
              <a:gd name="T35" fmla="*/ 553 h 553"/>
              <a:gd name="T36" fmla="*/ 728 w 730"/>
              <a:gd name="T37" fmla="*/ 553 h 553"/>
              <a:gd name="T38" fmla="*/ 730 w 730"/>
              <a:gd name="T39" fmla="*/ 550 h 553"/>
              <a:gd name="T40" fmla="*/ 473 w 730"/>
              <a:gd name="T41" fmla="*/ 0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30" h="553">
                <a:moveTo>
                  <a:pt x="473" y="0"/>
                </a:moveTo>
                <a:lnTo>
                  <a:pt x="473" y="0"/>
                </a:lnTo>
                <a:lnTo>
                  <a:pt x="461" y="5"/>
                </a:lnTo>
                <a:lnTo>
                  <a:pt x="448" y="10"/>
                </a:lnTo>
                <a:lnTo>
                  <a:pt x="434" y="14"/>
                </a:lnTo>
                <a:lnTo>
                  <a:pt x="421" y="17"/>
                </a:lnTo>
                <a:lnTo>
                  <a:pt x="407" y="19"/>
                </a:lnTo>
                <a:lnTo>
                  <a:pt x="392" y="22"/>
                </a:lnTo>
                <a:lnTo>
                  <a:pt x="379" y="23"/>
                </a:lnTo>
                <a:lnTo>
                  <a:pt x="364" y="24"/>
                </a:lnTo>
                <a:lnTo>
                  <a:pt x="364" y="24"/>
                </a:lnTo>
                <a:lnTo>
                  <a:pt x="364" y="24"/>
                </a:lnTo>
                <a:lnTo>
                  <a:pt x="339" y="23"/>
                </a:lnTo>
                <a:lnTo>
                  <a:pt x="314" y="18"/>
                </a:lnTo>
                <a:lnTo>
                  <a:pt x="291" y="13"/>
                </a:lnTo>
                <a:lnTo>
                  <a:pt x="268" y="6"/>
                </a:lnTo>
                <a:lnTo>
                  <a:pt x="0" y="553"/>
                </a:lnTo>
                <a:lnTo>
                  <a:pt x="364" y="553"/>
                </a:lnTo>
                <a:lnTo>
                  <a:pt x="728" y="553"/>
                </a:lnTo>
                <a:lnTo>
                  <a:pt x="730" y="550"/>
                </a:lnTo>
                <a:lnTo>
                  <a:pt x="473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Be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7178" name="Freeform 23"/>
          <p:cNvSpPr>
            <a:spLocks/>
          </p:cNvSpPr>
          <p:nvPr/>
        </p:nvSpPr>
        <p:spPr bwMode="auto">
          <a:xfrm>
            <a:off x="3597275" y="3014663"/>
            <a:ext cx="1698625" cy="1698625"/>
          </a:xfrm>
          <a:custGeom>
            <a:avLst/>
            <a:gdLst>
              <a:gd name="T0" fmla="*/ 2147483646 w 535"/>
              <a:gd name="T1" fmla="*/ 2147483646 h 535"/>
              <a:gd name="T2" fmla="*/ 2147483646 w 535"/>
              <a:gd name="T3" fmla="*/ 2147483646 h 535"/>
              <a:gd name="T4" fmla="*/ 2147483646 w 535"/>
              <a:gd name="T5" fmla="*/ 2147483646 h 535"/>
              <a:gd name="T6" fmla="*/ 2147483646 w 535"/>
              <a:gd name="T7" fmla="*/ 2147483646 h 535"/>
              <a:gd name="T8" fmla="*/ 2147483646 w 535"/>
              <a:gd name="T9" fmla="*/ 2147483646 h 535"/>
              <a:gd name="T10" fmla="*/ 2147483646 w 535"/>
              <a:gd name="T11" fmla="*/ 2147483646 h 535"/>
              <a:gd name="T12" fmla="*/ 2147483646 w 535"/>
              <a:gd name="T13" fmla="*/ 2147483646 h 535"/>
              <a:gd name="T14" fmla="*/ 2147483646 w 535"/>
              <a:gd name="T15" fmla="*/ 2147483646 h 535"/>
              <a:gd name="T16" fmla="*/ 2147483646 w 535"/>
              <a:gd name="T17" fmla="*/ 2147483646 h 535"/>
              <a:gd name="T18" fmla="*/ 2147483646 w 535"/>
              <a:gd name="T19" fmla="*/ 2147483646 h 535"/>
              <a:gd name="T20" fmla="*/ 2147483646 w 535"/>
              <a:gd name="T21" fmla="*/ 2147483646 h 535"/>
              <a:gd name="T22" fmla="*/ 2147483646 w 535"/>
              <a:gd name="T23" fmla="*/ 2147483646 h 535"/>
              <a:gd name="T24" fmla="*/ 2147483646 w 535"/>
              <a:gd name="T25" fmla="*/ 2147483646 h 535"/>
              <a:gd name="T26" fmla="*/ 2147483646 w 535"/>
              <a:gd name="T27" fmla="*/ 2147483646 h 535"/>
              <a:gd name="T28" fmla="*/ 2147483646 w 535"/>
              <a:gd name="T29" fmla="*/ 2147483646 h 535"/>
              <a:gd name="T30" fmla="*/ 2147483646 w 535"/>
              <a:gd name="T31" fmla="*/ 2147483646 h 535"/>
              <a:gd name="T32" fmla="*/ 2016125000 w 535"/>
              <a:gd name="T33" fmla="*/ 2147483646 h 535"/>
              <a:gd name="T34" fmla="*/ 1764109375 w 535"/>
              <a:gd name="T35" fmla="*/ 2147483646 h 535"/>
              <a:gd name="T36" fmla="*/ 1522174375 w 535"/>
              <a:gd name="T37" fmla="*/ 2147483646 h 535"/>
              <a:gd name="T38" fmla="*/ 1179433125 w 535"/>
              <a:gd name="T39" fmla="*/ 2147483646 h 535"/>
              <a:gd name="T40" fmla="*/ 786288750 w 535"/>
              <a:gd name="T41" fmla="*/ 2147483646 h 535"/>
              <a:gd name="T42" fmla="*/ 453628125 w 535"/>
              <a:gd name="T43" fmla="*/ 2147483646 h 535"/>
              <a:gd name="T44" fmla="*/ 262096250 w 535"/>
              <a:gd name="T45" fmla="*/ 2147483646 h 535"/>
              <a:gd name="T46" fmla="*/ 151209375 w 535"/>
              <a:gd name="T47" fmla="*/ 2147483646 h 535"/>
              <a:gd name="T48" fmla="*/ 80645000 w 535"/>
              <a:gd name="T49" fmla="*/ 2147483646 h 535"/>
              <a:gd name="T50" fmla="*/ 30241875 w 535"/>
              <a:gd name="T51" fmla="*/ 2147483646 h 535"/>
              <a:gd name="T52" fmla="*/ 0 w 535"/>
              <a:gd name="T53" fmla="*/ 2147483646 h 535"/>
              <a:gd name="T54" fmla="*/ 0 w 535"/>
              <a:gd name="T55" fmla="*/ 2147483646 h 535"/>
              <a:gd name="T56" fmla="*/ 10080625 w 535"/>
              <a:gd name="T57" fmla="*/ 2147483646 h 535"/>
              <a:gd name="T58" fmla="*/ 50403125 w 535"/>
              <a:gd name="T59" fmla="*/ 2147173125 h 535"/>
              <a:gd name="T60" fmla="*/ 110886875 w 535"/>
              <a:gd name="T61" fmla="*/ 1895157500 h 535"/>
              <a:gd name="T62" fmla="*/ 211693125 w 535"/>
              <a:gd name="T63" fmla="*/ 1643141875 h 535"/>
              <a:gd name="T64" fmla="*/ 322580000 w 535"/>
              <a:gd name="T65" fmla="*/ 1401206875 h 535"/>
              <a:gd name="T66" fmla="*/ 604837500 w 535"/>
              <a:gd name="T67" fmla="*/ 977820625 h 535"/>
              <a:gd name="T68" fmla="*/ 977820625 w 535"/>
              <a:gd name="T69" fmla="*/ 614918125 h 535"/>
              <a:gd name="T70" fmla="*/ 1401206875 w 535"/>
              <a:gd name="T71" fmla="*/ 322580000 h 535"/>
              <a:gd name="T72" fmla="*/ 1643141875 w 535"/>
              <a:gd name="T73" fmla="*/ 211693125 h 535"/>
              <a:gd name="T74" fmla="*/ 1885076875 w 535"/>
              <a:gd name="T75" fmla="*/ 110886875 h 535"/>
              <a:gd name="T76" fmla="*/ 2147173125 w 535"/>
              <a:gd name="T77" fmla="*/ 50403125 h 535"/>
              <a:gd name="T78" fmla="*/ 2147483646 w 535"/>
              <a:gd name="T79" fmla="*/ 10080625 h 535"/>
              <a:gd name="T80" fmla="*/ 2147483646 w 535"/>
              <a:gd name="T81" fmla="*/ 0 h 535"/>
              <a:gd name="T82" fmla="*/ 2147483646 w 535"/>
              <a:gd name="T83" fmla="*/ 0 h 535"/>
              <a:gd name="T84" fmla="*/ 2147483646 w 535"/>
              <a:gd name="T85" fmla="*/ 30241875 h 535"/>
              <a:gd name="T86" fmla="*/ 2147483646 w 535"/>
              <a:gd name="T87" fmla="*/ 80645000 h 535"/>
              <a:gd name="T88" fmla="*/ 2147483646 w 535"/>
              <a:gd name="T89" fmla="*/ 161290000 h 535"/>
              <a:gd name="T90" fmla="*/ 2147483646 w 535"/>
              <a:gd name="T91" fmla="*/ 262096250 h 535"/>
              <a:gd name="T92" fmla="*/ 2147483646 w 535"/>
              <a:gd name="T93" fmla="*/ 453628125 h 535"/>
              <a:gd name="T94" fmla="*/ 2147483646 w 535"/>
              <a:gd name="T95" fmla="*/ 786288750 h 535"/>
              <a:gd name="T96" fmla="*/ 2147483646 w 535"/>
              <a:gd name="T97" fmla="*/ 1179433125 h 535"/>
              <a:gd name="T98" fmla="*/ 2147483646 w 535"/>
              <a:gd name="T99" fmla="*/ 1522174375 h 535"/>
              <a:gd name="T100" fmla="*/ 2147483646 w 535"/>
              <a:gd name="T101" fmla="*/ 1764109375 h 535"/>
              <a:gd name="T102" fmla="*/ 2147483646 w 535"/>
              <a:gd name="T103" fmla="*/ 2016125000 h 535"/>
              <a:gd name="T104" fmla="*/ 2147483646 w 535"/>
              <a:gd name="T105" fmla="*/ 2147483646 h 535"/>
              <a:gd name="T106" fmla="*/ 2147483646 w 535"/>
              <a:gd name="T107" fmla="*/ 2147483646 h 535"/>
              <a:gd name="T108" fmla="*/ 2147483646 w 535"/>
              <a:gd name="T109" fmla="*/ 2147483646 h 53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535"/>
              <a:gd name="T166" fmla="*/ 0 h 535"/>
              <a:gd name="T167" fmla="*/ 535 w 535"/>
              <a:gd name="T168" fmla="*/ 535 h 53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535" h="535">
                <a:moveTo>
                  <a:pt x="535" y="267"/>
                </a:moveTo>
                <a:lnTo>
                  <a:pt x="535" y="267"/>
                </a:lnTo>
                <a:lnTo>
                  <a:pt x="534" y="281"/>
                </a:lnTo>
                <a:lnTo>
                  <a:pt x="532" y="294"/>
                </a:lnTo>
                <a:lnTo>
                  <a:pt x="531" y="308"/>
                </a:lnTo>
                <a:lnTo>
                  <a:pt x="529" y="321"/>
                </a:lnTo>
                <a:lnTo>
                  <a:pt x="526" y="333"/>
                </a:lnTo>
                <a:lnTo>
                  <a:pt x="522" y="347"/>
                </a:lnTo>
                <a:lnTo>
                  <a:pt x="518" y="358"/>
                </a:lnTo>
                <a:lnTo>
                  <a:pt x="514" y="371"/>
                </a:lnTo>
                <a:lnTo>
                  <a:pt x="508" y="383"/>
                </a:lnTo>
                <a:lnTo>
                  <a:pt x="502" y="394"/>
                </a:lnTo>
                <a:lnTo>
                  <a:pt x="488" y="416"/>
                </a:lnTo>
                <a:lnTo>
                  <a:pt x="474" y="437"/>
                </a:lnTo>
                <a:lnTo>
                  <a:pt x="456" y="456"/>
                </a:lnTo>
                <a:lnTo>
                  <a:pt x="437" y="473"/>
                </a:lnTo>
                <a:lnTo>
                  <a:pt x="416" y="489"/>
                </a:lnTo>
                <a:lnTo>
                  <a:pt x="394" y="502"/>
                </a:lnTo>
                <a:lnTo>
                  <a:pt x="382" y="508"/>
                </a:lnTo>
                <a:lnTo>
                  <a:pt x="371" y="514"/>
                </a:lnTo>
                <a:lnTo>
                  <a:pt x="359" y="518"/>
                </a:lnTo>
                <a:lnTo>
                  <a:pt x="347" y="522"/>
                </a:lnTo>
                <a:lnTo>
                  <a:pt x="334" y="526"/>
                </a:lnTo>
                <a:lnTo>
                  <a:pt x="321" y="529"/>
                </a:lnTo>
                <a:lnTo>
                  <a:pt x="308" y="532"/>
                </a:lnTo>
                <a:lnTo>
                  <a:pt x="294" y="533"/>
                </a:lnTo>
                <a:lnTo>
                  <a:pt x="281" y="534"/>
                </a:lnTo>
                <a:lnTo>
                  <a:pt x="267" y="535"/>
                </a:lnTo>
                <a:lnTo>
                  <a:pt x="253" y="534"/>
                </a:lnTo>
                <a:lnTo>
                  <a:pt x="240" y="533"/>
                </a:lnTo>
                <a:lnTo>
                  <a:pt x="226" y="532"/>
                </a:lnTo>
                <a:lnTo>
                  <a:pt x="213" y="529"/>
                </a:lnTo>
                <a:lnTo>
                  <a:pt x="200" y="526"/>
                </a:lnTo>
                <a:lnTo>
                  <a:pt x="187" y="522"/>
                </a:lnTo>
                <a:lnTo>
                  <a:pt x="175" y="518"/>
                </a:lnTo>
                <a:lnTo>
                  <a:pt x="163" y="514"/>
                </a:lnTo>
                <a:lnTo>
                  <a:pt x="151" y="508"/>
                </a:lnTo>
                <a:lnTo>
                  <a:pt x="139" y="502"/>
                </a:lnTo>
                <a:lnTo>
                  <a:pt x="117" y="489"/>
                </a:lnTo>
                <a:lnTo>
                  <a:pt x="97" y="473"/>
                </a:lnTo>
                <a:lnTo>
                  <a:pt x="78" y="456"/>
                </a:lnTo>
                <a:lnTo>
                  <a:pt x="60" y="437"/>
                </a:lnTo>
                <a:lnTo>
                  <a:pt x="45" y="416"/>
                </a:lnTo>
                <a:lnTo>
                  <a:pt x="32" y="394"/>
                </a:lnTo>
                <a:lnTo>
                  <a:pt x="26" y="383"/>
                </a:lnTo>
                <a:lnTo>
                  <a:pt x="21" y="371"/>
                </a:lnTo>
                <a:lnTo>
                  <a:pt x="15" y="358"/>
                </a:lnTo>
                <a:lnTo>
                  <a:pt x="11" y="347"/>
                </a:lnTo>
                <a:lnTo>
                  <a:pt x="8" y="333"/>
                </a:lnTo>
                <a:lnTo>
                  <a:pt x="5" y="321"/>
                </a:lnTo>
                <a:lnTo>
                  <a:pt x="3" y="308"/>
                </a:lnTo>
                <a:lnTo>
                  <a:pt x="1" y="294"/>
                </a:lnTo>
                <a:lnTo>
                  <a:pt x="0" y="281"/>
                </a:lnTo>
                <a:lnTo>
                  <a:pt x="0" y="267"/>
                </a:lnTo>
                <a:lnTo>
                  <a:pt x="0" y="254"/>
                </a:lnTo>
                <a:lnTo>
                  <a:pt x="1" y="240"/>
                </a:lnTo>
                <a:lnTo>
                  <a:pt x="3" y="226"/>
                </a:lnTo>
                <a:lnTo>
                  <a:pt x="5" y="213"/>
                </a:lnTo>
                <a:lnTo>
                  <a:pt x="8" y="200"/>
                </a:lnTo>
                <a:lnTo>
                  <a:pt x="11" y="188"/>
                </a:lnTo>
                <a:lnTo>
                  <a:pt x="15" y="175"/>
                </a:lnTo>
                <a:lnTo>
                  <a:pt x="21" y="163"/>
                </a:lnTo>
                <a:lnTo>
                  <a:pt x="26" y="151"/>
                </a:lnTo>
                <a:lnTo>
                  <a:pt x="32" y="139"/>
                </a:lnTo>
                <a:lnTo>
                  <a:pt x="45" y="117"/>
                </a:lnTo>
                <a:lnTo>
                  <a:pt x="60" y="97"/>
                </a:lnTo>
                <a:lnTo>
                  <a:pt x="78" y="78"/>
                </a:lnTo>
                <a:lnTo>
                  <a:pt x="97" y="61"/>
                </a:lnTo>
                <a:lnTo>
                  <a:pt x="117" y="45"/>
                </a:lnTo>
                <a:lnTo>
                  <a:pt x="139" y="32"/>
                </a:lnTo>
                <a:lnTo>
                  <a:pt x="151" y="26"/>
                </a:lnTo>
                <a:lnTo>
                  <a:pt x="163" y="21"/>
                </a:lnTo>
                <a:lnTo>
                  <a:pt x="175" y="16"/>
                </a:lnTo>
                <a:lnTo>
                  <a:pt x="187" y="11"/>
                </a:lnTo>
                <a:lnTo>
                  <a:pt x="200" y="8"/>
                </a:lnTo>
                <a:lnTo>
                  <a:pt x="213" y="5"/>
                </a:lnTo>
                <a:lnTo>
                  <a:pt x="226" y="3"/>
                </a:lnTo>
                <a:lnTo>
                  <a:pt x="240" y="1"/>
                </a:lnTo>
                <a:lnTo>
                  <a:pt x="253" y="0"/>
                </a:lnTo>
                <a:lnTo>
                  <a:pt x="267" y="0"/>
                </a:lnTo>
                <a:lnTo>
                  <a:pt x="281" y="0"/>
                </a:lnTo>
                <a:lnTo>
                  <a:pt x="294" y="1"/>
                </a:lnTo>
                <a:lnTo>
                  <a:pt x="308" y="3"/>
                </a:lnTo>
                <a:lnTo>
                  <a:pt x="321" y="5"/>
                </a:lnTo>
                <a:lnTo>
                  <a:pt x="334" y="8"/>
                </a:lnTo>
                <a:lnTo>
                  <a:pt x="347" y="11"/>
                </a:lnTo>
                <a:lnTo>
                  <a:pt x="359" y="16"/>
                </a:lnTo>
                <a:lnTo>
                  <a:pt x="371" y="21"/>
                </a:lnTo>
                <a:lnTo>
                  <a:pt x="382" y="26"/>
                </a:lnTo>
                <a:lnTo>
                  <a:pt x="394" y="32"/>
                </a:lnTo>
                <a:lnTo>
                  <a:pt x="416" y="45"/>
                </a:lnTo>
                <a:lnTo>
                  <a:pt x="437" y="61"/>
                </a:lnTo>
                <a:lnTo>
                  <a:pt x="456" y="78"/>
                </a:lnTo>
                <a:lnTo>
                  <a:pt x="474" y="97"/>
                </a:lnTo>
                <a:lnTo>
                  <a:pt x="488" y="117"/>
                </a:lnTo>
                <a:lnTo>
                  <a:pt x="502" y="139"/>
                </a:lnTo>
                <a:lnTo>
                  <a:pt x="508" y="151"/>
                </a:lnTo>
                <a:lnTo>
                  <a:pt x="514" y="163"/>
                </a:lnTo>
                <a:lnTo>
                  <a:pt x="518" y="175"/>
                </a:lnTo>
                <a:lnTo>
                  <a:pt x="522" y="188"/>
                </a:lnTo>
                <a:lnTo>
                  <a:pt x="526" y="200"/>
                </a:lnTo>
                <a:lnTo>
                  <a:pt x="529" y="213"/>
                </a:lnTo>
                <a:lnTo>
                  <a:pt x="531" y="226"/>
                </a:lnTo>
                <a:lnTo>
                  <a:pt x="532" y="240"/>
                </a:lnTo>
                <a:lnTo>
                  <a:pt x="534" y="254"/>
                </a:lnTo>
                <a:lnTo>
                  <a:pt x="535" y="267"/>
                </a:lnTo>
                <a:close/>
              </a:path>
            </a:pathLst>
          </a:custGeom>
          <a:solidFill>
            <a:srgbClr val="F8F8F8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Your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Message</a:t>
            </a:r>
            <a:br>
              <a:rPr lang="en-US" altLang="en-US" sz="2400" b="1"/>
            </a:br>
            <a:r>
              <a:rPr lang="en-US" altLang="en-US" sz="2400" b="1"/>
              <a:t>Here</a:t>
            </a:r>
            <a:endParaRPr lang="en-GB" altLang="en-US" sz="24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8 Sides</a:t>
            </a:r>
            <a:endParaRPr lang="en-GB" altLang="en-US" smtClean="0"/>
          </a:p>
        </p:txBody>
      </p:sp>
      <p:sp>
        <p:nvSpPr>
          <p:cNvPr id="4" name="Freeform 24"/>
          <p:cNvSpPr>
            <a:spLocks/>
          </p:cNvSpPr>
          <p:nvPr/>
        </p:nvSpPr>
        <p:spPr bwMode="auto">
          <a:xfrm>
            <a:off x="4511675" y="1700213"/>
            <a:ext cx="1743075" cy="1863725"/>
          </a:xfrm>
          <a:custGeom>
            <a:avLst/>
            <a:gdLst>
              <a:gd name="T0" fmla="*/ 0 w 549"/>
              <a:gd name="T1" fmla="*/ 508 h 587"/>
              <a:gd name="T2" fmla="*/ 0 w 549"/>
              <a:gd name="T3" fmla="*/ 508 h 587"/>
              <a:gd name="T4" fmla="*/ 14 w 549"/>
              <a:gd name="T5" fmla="*/ 508 h 587"/>
              <a:gd name="T6" fmla="*/ 27 w 549"/>
              <a:gd name="T7" fmla="*/ 509 h 587"/>
              <a:gd name="T8" fmla="*/ 41 w 549"/>
              <a:gd name="T9" fmla="*/ 511 h 587"/>
              <a:gd name="T10" fmla="*/ 55 w 549"/>
              <a:gd name="T11" fmla="*/ 513 h 587"/>
              <a:gd name="T12" fmla="*/ 67 w 549"/>
              <a:gd name="T13" fmla="*/ 516 h 587"/>
              <a:gd name="T14" fmla="*/ 80 w 549"/>
              <a:gd name="T15" fmla="*/ 519 h 587"/>
              <a:gd name="T16" fmla="*/ 92 w 549"/>
              <a:gd name="T17" fmla="*/ 524 h 587"/>
              <a:gd name="T18" fmla="*/ 104 w 549"/>
              <a:gd name="T19" fmla="*/ 529 h 587"/>
              <a:gd name="T20" fmla="*/ 117 w 549"/>
              <a:gd name="T21" fmla="*/ 534 h 587"/>
              <a:gd name="T22" fmla="*/ 128 w 549"/>
              <a:gd name="T23" fmla="*/ 540 h 587"/>
              <a:gd name="T24" fmla="*/ 150 w 549"/>
              <a:gd name="T25" fmla="*/ 553 h 587"/>
              <a:gd name="T26" fmla="*/ 170 w 549"/>
              <a:gd name="T27" fmla="*/ 569 h 587"/>
              <a:gd name="T28" fmla="*/ 189 w 549"/>
              <a:gd name="T29" fmla="*/ 587 h 587"/>
              <a:gd name="T30" fmla="*/ 549 w 549"/>
              <a:gd name="T31" fmla="*/ 227 h 587"/>
              <a:gd name="T32" fmla="*/ 321 w 549"/>
              <a:gd name="T33" fmla="*/ 0 h 587"/>
              <a:gd name="T34" fmla="*/ 0 w 549"/>
              <a:gd name="T35" fmla="*/ 0 h 587"/>
              <a:gd name="T36" fmla="*/ 0 w 549"/>
              <a:gd name="T37" fmla="*/ 508 h 587"/>
              <a:gd name="T38" fmla="*/ 0 w 549"/>
              <a:gd name="T39" fmla="*/ 508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49" h="587">
                <a:moveTo>
                  <a:pt x="0" y="508"/>
                </a:moveTo>
                <a:lnTo>
                  <a:pt x="0" y="508"/>
                </a:lnTo>
                <a:lnTo>
                  <a:pt x="14" y="508"/>
                </a:lnTo>
                <a:lnTo>
                  <a:pt x="27" y="509"/>
                </a:lnTo>
                <a:lnTo>
                  <a:pt x="41" y="511"/>
                </a:lnTo>
                <a:lnTo>
                  <a:pt x="55" y="513"/>
                </a:lnTo>
                <a:lnTo>
                  <a:pt x="67" y="516"/>
                </a:lnTo>
                <a:lnTo>
                  <a:pt x="80" y="519"/>
                </a:lnTo>
                <a:lnTo>
                  <a:pt x="92" y="524"/>
                </a:lnTo>
                <a:lnTo>
                  <a:pt x="104" y="529"/>
                </a:lnTo>
                <a:lnTo>
                  <a:pt x="117" y="534"/>
                </a:lnTo>
                <a:lnTo>
                  <a:pt x="128" y="540"/>
                </a:lnTo>
                <a:lnTo>
                  <a:pt x="150" y="553"/>
                </a:lnTo>
                <a:lnTo>
                  <a:pt x="170" y="569"/>
                </a:lnTo>
                <a:lnTo>
                  <a:pt x="189" y="587"/>
                </a:lnTo>
                <a:lnTo>
                  <a:pt x="549" y="227"/>
                </a:lnTo>
                <a:lnTo>
                  <a:pt x="321" y="0"/>
                </a:lnTo>
                <a:lnTo>
                  <a:pt x="0" y="0"/>
                </a:lnTo>
                <a:lnTo>
                  <a:pt x="0" y="508"/>
                </a:lnTo>
                <a:lnTo>
                  <a:pt x="0" y="50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5" name="Freeform 25"/>
          <p:cNvSpPr>
            <a:spLocks/>
          </p:cNvSpPr>
          <p:nvPr/>
        </p:nvSpPr>
        <p:spPr bwMode="auto">
          <a:xfrm>
            <a:off x="2051050" y="2420938"/>
            <a:ext cx="1860550" cy="1739900"/>
          </a:xfrm>
          <a:custGeom>
            <a:avLst/>
            <a:gdLst>
              <a:gd name="T0" fmla="*/ 586 w 586"/>
              <a:gd name="T1" fmla="*/ 360 h 548"/>
              <a:gd name="T2" fmla="*/ 228 w 586"/>
              <a:gd name="T3" fmla="*/ 0 h 548"/>
              <a:gd name="T4" fmla="*/ 0 w 586"/>
              <a:gd name="T5" fmla="*/ 227 h 548"/>
              <a:gd name="T6" fmla="*/ 0 w 586"/>
              <a:gd name="T7" fmla="*/ 548 h 548"/>
              <a:gd name="T8" fmla="*/ 508 w 586"/>
              <a:gd name="T9" fmla="*/ 548 h 548"/>
              <a:gd name="T10" fmla="*/ 508 w 586"/>
              <a:gd name="T11" fmla="*/ 548 h 548"/>
              <a:gd name="T12" fmla="*/ 509 w 586"/>
              <a:gd name="T13" fmla="*/ 535 h 548"/>
              <a:gd name="T14" fmla="*/ 510 w 586"/>
              <a:gd name="T15" fmla="*/ 521 h 548"/>
              <a:gd name="T16" fmla="*/ 511 w 586"/>
              <a:gd name="T17" fmla="*/ 507 h 548"/>
              <a:gd name="T18" fmla="*/ 513 w 586"/>
              <a:gd name="T19" fmla="*/ 494 h 548"/>
              <a:gd name="T20" fmla="*/ 516 w 586"/>
              <a:gd name="T21" fmla="*/ 481 h 548"/>
              <a:gd name="T22" fmla="*/ 520 w 586"/>
              <a:gd name="T23" fmla="*/ 469 h 548"/>
              <a:gd name="T24" fmla="*/ 524 w 586"/>
              <a:gd name="T25" fmla="*/ 456 h 548"/>
              <a:gd name="T26" fmla="*/ 529 w 586"/>
              <a:gd name="T27" fmla="*/ 445 h 548"/>
              <a:gd name="T28" fmla="*/ 534 w 586"/>
              <a:gd name="T29" fmla="*/ 432 h 548"/>
              <a:gd name="T30" fmla="*/ 540 w 586"/>
              <a:gd name="T31" fmla="*/ 420 h 548"/>
              <a:gd name="T32" fmla="*/ 554 w 586"/>
              <a:gd name="T33" fmla="*/ 398 h 548"/>
              <a:gd name="T34" fmla="*/ 568 w 586"/>
              <a:gd name="T35" fmla="*/ 378 h 548"/>
              <a:gd name="T36" fmla="*/ 586 w 586"/>
              <a:gd name="T37" fmla="*/ 360 h 548"/>
              <a:gd name="T38" fmla="*/ 586 w 586"/>
              <a:gd name="T39" fmla="*/ 360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6" h="548">
                <a:moveTo>
                  <a:pt x="586" y="360"/>
                </a:moveTo>
                <a:lnTo>
                  <a:pt x="228" y="0"/>
                </a:lnTo>
                <a:lnTo>
                  <a:pt x="0" y="227"/>
                </a:lnTo>
                <a:lnTo>
                  <a:pt x="0" y="548"/>
                </a:lnTo>
                <a:lnTo>
                  <a:pt x="508" y="548"/>
                </a:lnTo>
                <a:lnTo>
                  <a:pt x="508" y="548"/>
                </a:lnTo>
                <a:lnTo>
                  <a:pt x="509" y="535"/>
                </a:lnTo>
                <a:lnTo>
                  <a:pt x="510" y="521"/>
                </a:lnTo>
                <a:lnTo>
                  <a:pt x="511" y="507"/>
                </a:lnTo>
                <a:lnTo>
                  <a:pt x="513" y="494"/>
                </a:lnTo>
                <a:lnTo>
                  <a:pt x="516" y="481"/>
                </a:lnTo>
                <a:lnTo>
                  <a:pt x="520" y="469"/>
                </a:lnTo>
                <a:lnTo>
                  <a:pt x="524" y="456"/>
                </a:lnTo>
                <a:lnTo>
                  <a:pt x="529" y="445"/>
                </a:lnTo>
                <a:lnTo>
                  <a:pt x="534" y="432"/>
                </a:lnTo>
                <a:lnTo>
                  <a:pt x="540" y="420"/>
                </a:lnTo>
                <a:lnTo>
                  <a:pt x="554" y="398"/>
                </a:lnTo>
                <a:lnTo>
                  <a:pt x="568" y="378"/>
                </a:lnTo>
                <a:lnTo>
                  <a:pt x="586" y="360"/>
                </a:lnTo>
                <a:lnTo>
                  <a:pt x="586" y="36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774950" y="1700213"/>
            <a:ext cx="1736725" cy="1863725"/>
          </a:xfrm>
          <a:custGeom>
            <a:avLst/>
            <a:gdLst>
              <a:gd name="T0" fmla="*/ 547 w 547"/>
              <a:gd name="T1" fmla="*/ 508 h 587"/>
              <a:gd name="T2" fmla="*/ 547 w 547"/>
              <a:gd name="T3" fmla="*/ 0 h 587"/>
              <a:gd name="T4" fmla="*/ 226 w 547"/>
              <a:gd name="T5" fmla="*/ 0 h 587"/>
              <a:gd name="T6" fmla="*/ 0 w 547"/>
              <a:gd name="T7" fmla="*/ 227 h 587"/>
              <a:gd name="T8" fmla="*/ 358 w 547"/>
              <a:gd name="T9" fmla="*/ 587 h 587"/>
              <a:gd name="T10" fmla="*/ 358 w 547"/>
              <a:gd name="T11" fmla="*/ 587 h 587"/>
              <a:gd name="T12" fmla="*/ 377 w 547"/>
              <a:gd name="T13" fmla="*/ 569 h 587"/>
              <a:gd name="T14" fmla="*/ 398 w 547"/>
              <a:gd name="T15" fmla="*/ 553 h 587"/>
              <a:gd name="T16" fmla="*/ 420 w 547"/>
              <a:gd name="T17" fmla="*/ 540 h 587"/>
              <a:gd name="T18" fmla="*/ 432 w 547"/>
              <a:gd name="T19" fmla="*/ 534 h 587"/>
              <a:gd name="T20" fmla="*/ 443 w 547"/>
              <a:gd name="T21" fmla="*/ 529 h 587"/>
              <a:gd name="T22" fmla="*/ 456 w 547"/>
              <a:gd name="T23" fmla="*/ 524 h 587"/>
              <a:gd name="T24" fmla="*/ 467 w 547"/>
              <a:gd name="T25" fmla="*/ 519 h 587"/>
              <a:gd name="T26" fmla="*/ 480 w 547"/>
              <a:gd name="T27" fmla="*/ 516 h 587"/>
              <a:gd name="T28" fmla="*/ 494 w 547"/>
              <a:gd name="T29" fmla="*/ 513 h 587"/>
              <a:gd name="T30" fmla="*/ 506 w 547"/>
              <a:gd name="T31" fmla="*/ 511 h 587"/>
              <a:gd name="T32" fmla="*/ 520 w 547"/>
              <a:gd name="T33" fmla="*/ 509 h 587"/>
              <a:gd name="T34" fmla="*/ 533 w 547"/>
              <a:gd name="T35" fmla="*/ 508 h 587"/>
              <a:gd name="T36" fmla="*/ 547 w 547"/>
              <a:gd name="T37" fmla="*/ 508 h 587"/>
              <a:gd name="T38" fmla="*/ 547 w 547"/>
              <a:gd name="T39" fmla="*/ 508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47" h="587">
                <a:moveTo>
                  <a:pt x="547" y="508"/>
                </a:moveTo>
                <a:lnTo>
                  <a:pt x="547" y="0"/>
                </a:lnTo>
                <a:lnTo>
                  <a:pt x="226" y="0"/>
                </a:lnTo>
                <a:lnTo>
                  <a:pt x="0" y="227"/>
                </a:lnTo>
                <a:lnTo>
                  <a:pt x="358" y="587"/>
                </a:lnTo>
                <a:lnTo>
                  <a:pt x="358" y="587"/>
                </a:lnTo>
                <a:lnTo>
                  <a:pt x="377" y="569"/>
                </a:lnTo>
                <a:lnTo>
                  <a:pt x="398" y="553"/>
                </a:lnTo>
                <a:lnTo>
                  <a:pt x="420" y="540"/>
                </a:lnTo>
                <a:lnTo>
                  <a:pt x="432" y="534"/>
                </a:lnTo>
                <a:lnTo>
                  <a:pt x="443" y="529"/>
                </a:lnTo>
                <a:lnTo>
                  <a:pt x="456" y="524"/>
                </a:lnTo>
                <a:lnTo>
                  <a:pt x="467" y="519"/>
                </a:lnTo>
                <a:lnTo>
                  <a:pt x="480" y="516"/>
                </a:lnTo>
                <a:lnTo>
                  <a:pt x="494" y="513"/>
                </a:lnTo>
                <a:lnTo>
                  <a:pt x="506" y="511"/>
                </a:lnTo>
                <a:lnTo>
                  <a:pt x="520" y="509"/>
                </a:lnTo>
                <a:lnTo>
                  <a:pt x="533" y="508"/>
                </a:lnTo>
                <a:lnTo>
                  <a:pt x="547" y="508"/>
                </a:lnTo>
                <a:lnTo>
                  <a:pt x="547" y="508"/>
                </a:lnTo>
                <a:close/>
              </a:path>
            </a:pathLst>
          </a:custGeom>
          <a:solidFill>
            <a:srgbClr val="9ABB59"/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7" name="Freeform 27"/>
          <p:cNvSpPr>
            <a:spLocks/>
          </p:cNvSpPr>
          <p:nvPr/>
        </p:nvSpPr>
        <p:spPr bwMode="auto">
          <a:xfrm>
            <a:off x="5111750" y="2420938"/>
            <a:ext cx="1860550" cy="1739900"/>
          </a:xfrm>
          <a:custGeom>
            <a:avLst/>
            <a:gdLst>
              <a:gd name="T0" fmla="*/ 79 w 586"/>
              <a:gd name="T1" fmla="*/ 548 h 548"/>
              <a:gd name="T2" fmla="*/ 586 w 586"/>
              <a:gd name="T3" fmla="*/ 548 h 548"/>
              <a:gd name="T4" fmla="*/ 586 w 586"/>
              <a:gd name="T5" fmla="*/ 227 h 548"/>
              <a:gd name="T6" fmla="*/ 360 w 586"/>
              <a:gd name="T7" fmla="*/ 0 h 548"/>
              <a:gd name="T8" fmla="*/ 0 w 586"/>
              <a:gd name="T9" fmla="*/ 360 h 548"/>
              <a:gd name="T10" fmla="*/ 0 w 586"/>
              <a:gd name="T11" fmla="*/ 360 h 548"/>
              <a:gd name="T12" fmla="*/ 18 w 586"/>
              <a:gd name="T13" fmla="*/ 378 h 548"/>
              <a:gd name="T14" fmla="*/ 33 w 586"/>
              <a:gd name="T15" fmla="*/ 398 h 548"/>
              <a:gd name="T16" fmla="*/ 46 w 586"/>
              <a:gd name="T17" fmla="*/ 420 h 548"/>
              <a:gd name="T18" fmla="*/ 52 w 586"/>
              <a:gd name="T19" fmla="*/ 432 h 548"/>
              <a:gd name="T20" fmla="*/ 58 w 586"/>
              <a:gd name="T21" fmla="*/ 445 h 548"/>
              <a:gd name="T22" fmla="*/ 63 w 586"/>
              <a:gd name="T23" fmla="*/ 456 h 548"/>
              <a:gd name="T24" fmla="*/ 67 w 586"/>
              <a:gd name="T25" fmla="*/ 469 h 548"/>
              <a:gd name="T26" fmla="*/ 70 w 586"/>
              <a:gd name="T27" fmla="*/ 481 h 548"/>
              <a:gd name="T28" fmla="*/ 73 w 586"/>
              <a:gd name="T29" fmla="*/ 494 h 548"/>
              <a:gd name="T30" fmla="*/ 75 w 586"/>
              <a:gd name="T31" fmla="*/ 507 h 548"/>
              <a:gd name="T32" fmla="*/ 78 w 586"/>
              <a:gd name="T33" fmla="*/ 521 h 548"/>
              <a:gd name="T34" fmla="*/ 79 w 586"/>
              <a:gd name="T35" fmla="*/ 535 h 548"/>
              <a:gd name="T36" fmla="*/ 79 w 586"/>
              <a:gd name="T37" fmla="*/ 548 h 548"/>
              <a:gd name="T38" fmla="*/ 79 w 586"/>
              <a:gd name="T39" fmla="*/ 548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6" h="548">
                <a:moveTo>
                  <a:pt x="79" y="548"/>
                </a:moveTo>
                <a:lnTo>
                  <a:pt x="586" y="548"/>
                </a:lnTo>
                <a:lnTo>
                  <a:pt x="586" y="227"/>
                </a:lnTo>
                <a:lnTo>
                  <a:pt x="360" y="0"/>
                </a:lnTo>
                <a:lnTo>
                  <a:pt x="0" y="360"/>
                </a:lnTo>
                <a:lnTo>
                  <a:pt x="0" y="360"/>
                </a:lnTo>
                <a:lnTo>
                  <a:pt x="18" y="378"/>
                </a:lnTo>
                <a:lnTo>
                  <a:pt x="33" y="398"/>
                </a:lnTo>
                <a:lnTo>
                  <a:pt x="46" y="420"/>
                </a:lnTo>
                <a:lnTo>
                  <a:pt x="52" y="432"/>
                </a:lnTo>
                <a:lnTo>
                  <a:pt x="58" y="445"/>
                </a:lnTo>
                <a:lnTo>
                  <a:pt x="63" y="456"/>
                </a:lnTo>
                <a:lnTo>
                  <a:pt x="67" y="469"/>
                </a:lnTo>
                <a:lnTo>
                  <a:pt x="70" y="481"/>
                </a:lnTo>
                <a:lnTo>
                  <a:pt x="73" y="494"/>
                </a:lnTo>
                <a:lnTo>
                  <a:pt x="75" y="507"/>
                </a:lnTo>
                <a:lnTo>
                  <a:pt x="78" y="521"/>
                </a:lnTo>
                <a:lnTo>
                  <a:pt x="79" y="535"/>
                </a:lnTo>
                <a:lnTo>
                  <a:pt x="79" y="548"/>
                </a:lnTo>
                <a:lnTo>
                  <a:pt x="79" y="548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8" name="Freeform 28"/>
          <p:cNvSpPr>
            <a:spLocks/>
          </p:cNvSpPr>
          <p:nvPr/>
        </p:nvSpPr>
        <p:spPr bwMode="auto">
          <a:xfrm>
            <a:off x="5111750" y="4160838"/>
            <a:ext cx="1860550" cy="1739900"/>
          </a:xfrm>
          <a:custGeom>
            <a:avLst/>
            <a:gdLst>
              <a:gd name="T0" fmla="*/ 586 w 586"/>
              <a:gd name="T1" fmla="*/ 0 h 548"/>
              <a:gd name="T2" fmla="*/ 79 w 586"/>
              <a:gd name="T3" fmla="*/ 0 h 548"/>
              <a:gd name="T4" fmla="*/ 79 w 586"/>
              <a:gd name="T5" fmla="*/ 0 h 548"/>
              <a:gd name="T6" fmla="*/ 79 w 586"/>
              <a:gd name="T7" fmla="*/ 14 h 548"/>
              <a:gd name="T8" fmla="*/ 78 w 586"/>
              <a:gd name="T9" fmla="*/ 28 h 548"/>
              <a:gd name="T10" fmla="*/ 75 w 586"/>
              <a:gd name="T11" fmla="*/ 41 h 548"/>
              <a:gd name="T12" fmla="*/ 73 w 586"/>
              <a:gd name="T13" fmla="*/ 54 h 548"/>
              <a:gd name="T14" fmla="*/ 70 w 586"/>
              <a:gd name="T15" fmla="*/ 67 h 548"/>
              <a:gd name="T16" fmla="*/ 67 w 586"/>
              <a:gd name="T17" fmla="*/ 80 h 548"/>
              <a:gd name="T18" fmla="*/ 63 w 586"/>
              <a:gd name="T19" fmla="*/ 92 h 548"/>
              <a:gd name="T20" fmla="*/ 58 w 586"/>
              <a:gd name="T21" fmla="*/ 104 h 548"/>
              <a:gd name="T22" fmla="*/ 52 w 586"/>
              <a:gd name="T23" fmla="*/ 116 h 548"/>
              <a:gd name="T24" fmla="*/ 46 w 586"/>
              <a:gd name="T25" fmla="*/ 127 h 548"/>
              <a:gd name="T26" fmla="*/ 33 w 586"/>
              <a:gd name="T27" fmla="*/ 149 h 548"/>
              <a:gd name="T28" fmla="*/ 18 w 586"/>
              <a:gd name="T29" fmla="*/ 170 h 548"/>
              <a:gd name="T30" fmla="*/ 0 w 586"/>
              <a:gd name="T31" fmla="*/ 189 h 548"/>
              <a:gd name="T32" fmla="*/ 360 w 586"/>
              <a:gd name="T33" fmla="*/ 548 h 548"/>
              <a:gd name="T34" fmla="*/ 586 w 586"/>
              <a:gd name="T35" fmla="*/ 321 h 548"/>
              <a:gd name="T36" fmla="*/ 586 w 586"/>
              <a:gd name="T37" fmla="*/ 0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86" h="548">
                <a:moveTo>
                  <a:pt x="586" y="0"/>
                </a:moveTo>
                <a:lnTo>
                  <a:pt x="79" y="0"/>
                </a:lnTo>
                <a:lnTo>
                  <a:pt x="79" y="0"/>
                </a:lnTo>
                <a:lnTo>
                  <a:pt x="79" y="14"/>
                </a:lnTo>
                <a:lnTo>
                  <a:pt x="78" y="28"/>
                </a:lnTo>
                <a:lnTo>
                  <a:pt x="75" y="41"/>
                </a:lnTo>
                <a:lnTo>
                  <a:pt x="73" y="54"/>
                </a:lnTo>
                <a:lnTo>
                  <a:pt x="70" y="67"/>
                </a:lnTo>
                <a:lnTo>
                  <a:pt x="67" y="80"/>
                </a:lnTo>
                <a:lnTo>
                  <a:pt x="63" y="92"/>
                </a:lnTo>
                <a:lnTo>
                  <a:pt x="58" y="104"/>
                </a:lnTo>
                <a:lnTo>
                  <a:pt x="52" y="116"/>
                </a:lnTo>
                <a:lnTo>
                  <a:pt x="46" y="127"/>
                </a:lnTo>
                <a:lnTo>
                  <a:pt x="33" y="149"/>
                </a:lnTo>
                <a:lnTo>
                  <a:pt x="18" y="170"/>
                </a:lnTo>
                <a:lnTo>
                  <a:pt x="0" y="189"/>
                </a:lnTo>
                <a:lnTo>
                  <a:pt x="360" y="548"/>
                </a:lnTo>
                <a:lnTo>
                  <a:pt x="586" y="321"/>
                </a:lnTo>
                <a:lnTo>
                  <a:pt x="586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9" name="Freeform 29"/>
          <p:cNvSpPr>
            <a:spLocks/>
          </p:cNvSpPr>
          <p:nvPr/>
        </p:nvSpPr>
        <p:spPr bwMode="auto">
          <a:xfrm>
            <a:off x="4511675" y="4760913"/>
            <a:ext cx="1743075" cy="1860550"/>
          </a:xfrm>
          <a:custGeom>
            <a:avLst/>
            <a:gdLst>
              <a:gd name="T0" fmla="*/ 0 w 549"/>
              <a:gd name="T1" fmla="*/ 79 h 586"/>
              <a:gd name="T2" fmla="*/ 0 w 549"/>
              <a:gd name="T3" fmla="*/ 79 h 586"/>
              <a:gd name="T4" fmla="*/ 0 w 549"/>
              <a:gd name="T5" fmla="*/ 586 h 586"/>
              <a:gd name="T6" fmla="*/ 321 w 549"/>
              <a:gd name="T7" fmla="*/ 586 h 586"/>
              <a:gd name="T8" fmla="*/ 549 w 549"/>
              <a:gd name="T9" fmla="*/ 359 h 586"/>
              <a:gd name="T10" fmla="*/ 189 w 549"/>
              <a:gd name="T11" fmla="*/ 0 h 586"/>
              <a:gd name="T12" fmla="*/ 189 w 549"/>
              <a:gd name="T13" fmla="*/ 0 h 586"/>
              <a:gd name="T14" fmla="*/ 170 w 549"/>
              <a:gd name="T15" fmla="*/ 18 h 586"/>
              <a:gd name="T16" fmla="*/ 150 w 549"/>
              <a:gd name="T17" fmla="*/ 33 h 586"/>
              <a:gd name="T18" fmla="*/ 128 w 549"/>
              <a:gd name="T19" fmla="*/ 46 h 586"/>
              <a:gd name="T20" fmla="*/ 117 w 549"/>
              <a:gd name="T21" fmla="*/ 53 h 586"/>
              <a:gd name="T22" fmla="*/ 104 w 549"/>
              <a:gd name="T23" fmla="*/ 58 h 586"/>
              <a:gd name="T24" fmla="*/ 92 w 549"/>
              <a:gd name="T25" fmla="*/ 62 h 586"/>
              <a:gd name="T26" fmla="*/ 80 w 549"/>
              <a:gd name="T27" fmla="*/ 66 h 586"/>
              <a:gd name="T28" fmla="*/ 67 w 549"/>
              <a:gd name="T29" fmla="*/ 70 h 586"/>
              <a:gd name="T30" fmla="*/ 55 w 549"/>
              <a:gd name="T31" fmla="*/ 74 h 586"/>
              <a:gd name="T32" fmla="*/ 41 w 549"/>
              <a:gd name="T33" fmla="*/ 76 h 586"/>
              <a:gd name="T34" fmla="*/ 27 w 549"/>
              <a:gd name="T35" fmla="*/ 77 h 586"/>
              <a:gd name="T36" fmla="*/ 14 w 549"/>
              <a:gd name="T37" fmla="*/ 78 h 586"/>
              <a:gd name="T38" fmla="*/ 0 w 549"/>
              <a:gd name="T39" fmla="*/ 79 h 586"/>
              <a:gd name="T40" fmla="*/ 0 w 549"/>
              <a:gd name="T41" fmla="*/ 79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49" h="586">
                <a:moveTo>
                  <a:pt x="0" y="79"/>
                </a:moveTo>
                <a:lnTo>
                  <a:pt x="0" y="79"/>
                </a:lnTo>
                <a:lnTo>
                  <a:pt x="0" y="586"/>
                </a:lnTo>
                <a:lnTo>
                  <a:pt x="321" y="586"/>
                </a:lnTo>
                <a:lnTo>
                  <a:pt x="549" y="359"/>
                </a:lnTo>
                <a:lnTo>
                  <a:pt x="189" y="0"/>
                </a:lnTo>
                <a:lnTo>
                  <a:pt x="189" y="0"/>
                </a:lnTo>
                <a:lnTo>
                  <a:pt x="170" y="18"/>
                </a:lnTo>
                <a:lnTo>
                  <a:pt x="150" y="33"/>
                </a:lnTo>
                <a:lnTo>
                  <a:pt x="128" y="46"/>
                </a:lnTo>
                <a:lnTo>
                  <a:pt x="117" y="53"/>
                </a:lnTo>
                <a:lnTo>
                  <a:pt x="104" y="58"/>
                </a:lnTo>
                <a:lnTo>
                  <a:pt x="92" y="62"/>
                </a:lnTo>
                <a:lnTo>
                  <a:pt x="80" y="66"/>
                </a:lnTo>
                <a:lnTo>
                  <a:pt x="67" y="70"/>
                </a:lnTo>
                <a:lnTo>
                  <a:pt x="55" y="74"/>
                </a:lnTo>
                <a:lnTo>
                  <a:pt x="41" y="76"/>
                </a:lnTo>
                <a:lnTo>
                  <a:pt x="27" y="77"/>
                </a:lnTo>
                <a:lnTo>
                  <a:pt x="14" y="78"/>
                </a:lnTo>
                <a:lnTo>
                  <a:pt x="0" y="79"/>
                </a:lnTo>
                <a:lnTo>
                  <a:pt x="0" y="79"/>
                </a:lnTo>
                <a:close/>
              </a:path>
            </a:pathLst>
          </a:custGeom>
          <a:solidFill>
            <a:srgbClr val="3CA2BE"/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0" name="Freeform 30"/>
          <p:cNvSpPr>
            <a:spLocks/>
          </p:cNvSpPr>
          <p:nvPr/>
        </p:nvSpPr>
        <p:spPr bwMode="auto">
          <a:xfrm>
            <a:off x="2774950" y="4760913"/>
            <a:ext cx="1736725" cy="1860550"/>
          </a:xfrm>
          <a:custGeom>
            <a:avLst/>
            <a:gdLst>
              <a:gd name="T0" fmla="*/ 358 w 547"/>
              <a:gd name="T1" fmla="*/ 0 h 586"/>
              <a:gd name="T2" fmla="*/ 0 w 547"/>
              <a:gd name="T3" fmla="*/ 359 h 586"/>
              <a:gd name="T4" fmla="*/ 226 w 547"/>
              <a:gd name="T5" fmla="*/ 586 h 586"/>
              <a:gd name="T6" fmla="*/ 547 w 547"/>
              <a:gd name="T7" fmla="*/ 586 h 586"/>
              <a:gd name="T8" fmla="*/ 547 w 547"/>
              <a:gd name="T9" fmla="*/ 79 h 586"/>
              <a:gd name="T10" fmla="*/ 547 w 547"/>
              <a:gd name="T11" fmla="*/ 79 h 586"/>
              <a:gd name="T12" fmla="*/ 533 w 547"/>
              <a:gd name="T13" fmla="*/ 78 h 586"/>
              <a:gd name="T14" fmla="*/ 520 w 547"/>
              <a:gd name="T15" fmla="*/ 77 h 586"/>
              <a:gd name="T16" fmla="*/ 506 w 547"/>
              <a:gd name="T17" fmla="*/ 76 h 586"/>
              <a:gd name="T18" fmla="*/ 494 w 547"/>
              <a:gd name="T19" fmla="*/ 74 h 586"/>
              <a:gd name="T20" fmla="*/ 480 w 547"/>
              <a:gd name="T21" fmla="*/ 70 h 586"/>
              <a:gd name="T22" fmla="*/ 467 w 547"/>
              <a:gd name="T23" fmla="*/ 66 h 586"/>
              <a:gd name="T24" fmla="*/ 456 w 547"/>
              <a:gd name="T25" fmla="*/ 62 h 586"/>
              <a:gd name="T26" fmla="*/ 443 w 547"/>
              <a:gd name="T27" fmla="*/ 58 h 586"/>
              <a:gd name="T28" fmla="*/ 432 w 547"/>
              <a:gd name="T29" fmla="*/ 53 h 586"/>
              <a:gd name="T30" fmla="*/ 420 w 547"/>
              <a:gd name="T31" fmla="*/ 46 h 586"/>
              <a:gd name="T32" fmla="*/ 398 w 547"/>
              <a:gd name="T33" fmla="*/ 33 h 586"/>
              <a:gd name="T34" fmla="*/ 377 w 547"/>
              <a:gd name="T35" fmla="*/ 18 h 586"/>
              <a:gd name="T36" fmla="*/ 358 w 547"/>
              <a:gd name="T37" fmla="*/ 0 h 586"/>
              <a:gd name="T38" fmla="*/ 358 w 547"/>
              <a:gd name="T39" fmla="*/ 0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47" h="586">
                <a:moveTo>
                  <a:pt x="358" y="0"/>
                </a:moveTo>
                <a:lnTo>
                  <a:pt x="0" y="359"/>
                </a:lnTo>
                <a:lnTo>
                  <a:pt x="226" y="586"/>
                </a:lnTo>
                <a:lnTo>
                  <a:pt x="547" y="586"/>
                </a:lnTo>
                <a:lnTo>
                  <a:pt x="547" y="79"/>
                </a:lnTo>
                <a:lnTo>
                  <a:pt x="547" y="79"/>
                </a:lnTo>
                <a:lnTo>
                  <a:pt x="533" y="78"/>
                </a:lnTo>
                <a:lnTo>
                  <a:pt x="520" y="77"/>
                </a:lnTo>
                <a:lnTo>
                  <a:pt x="506" y="76"/>
                </a:lnTo>
                <a:lnTo>
                  <a:pt x="494" y="74"/>
                </a:lnTo>
                <a:lnTo>
                  <a:pt x="480" y="70"/>
                </a:lnTo>
                <a:lnTo>
                  <a:pt x="467" y="66"/>
                </a:lnTo>
                <a:lnTo>
                  <a:pt x="456" y="62"/>
                </a:lnTo>
                <a:lnTo>
                  <a:pt x="443" y="58"/>
                </a:lnTo>
                <a:lnTo>
                  <a:pt x="432" y="53"/>
                </a:lnTo>
                <a:lnTo>
                  <a:pt x="420" y="46"/>
                </a:lnTo>
                <a:lnTo>
                  <a:pt x="398" y="33"/>
                </a:lnTo>
                <a:lnTo>
                  <a:pt x="377" y="18"/>
                </a:lnTo>
                <a:lnTo>
                  <a:pt x="358" y="0"/>
                </a:lnTo>
                <a:lnTo>
                  <a:pt x="358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1" name="Freeform 31"/>
          <p:cNvSpPr>
            <a:spLocks/>
          </p:cNvSpPr>
          <p:nvPr/>
        </p:nvSpPr>
        <p:spPr bwMode="auto">
          <a:xfrm>
            <a:off x="2051050" y="4160838"/>
            <a:ext cx="1860550" cy="1739900"/>
          </a:xfrm>
          <a:custGeom>
            <a:avLst/>
            <a:gdLst>
              <a:gd name="T0" fmla="*/ 508 w 586"/>
              <a:gd name="T1" fmla="*/ 0 h 548"/>
              <a:gd name="T2" fmla="*/ 0 w 586"/>
              <a:gd name="T3" fmla="*/ 0 h 548"/>
              <a:gd name="T4" fmla="*/ 0 w 586"/>
              <a:gd name="T5" fmla="*/ 321 h 548"/>
              <a:gd name="T6" fmla="*/ 228 w 586"/>
              <a:gd name="T7" fmla="*/ 548 h 548"/>
              <a:gd name="T8" fmla="*/ 586 w 586"/>
              <a:gd name="T9" fmla="*/ 189 h 548"/>
              <a:gd name="T10" fmla="*/ 586 w 586"/>
              <a:gd name="T11" fmla="*/ 189 h 548"/>
              <a:gd name="T12" fmla="*/ 568 w 586"/>
              <a:gd name="T13" fmla="*/ 170 h 548"/>
              <a:gd name="T14" fmla="*/ 554 w 586"/>
              <a:gd name="T15" fmla="*/ 149 h 548"/>
              <a:gd name="T16" fmla="*/ 540 w 586"/>
              <a:gd name="T17" fmla="*/ 127 h 548"/>
              <a:gd name="T18" fmla="*/ 534 w 586"/>
              <a:gd name="T19" fmla="*/ 116 h 548"/>
              <a:gd name="T20" fmla="*/ 529 w 586"/>
              <a:gd name="T21" fmla="*/ 104 h 548"/>
              <a:gd name="T22" fmla="*/ 524 w 586"/>
              <a:gd name="T23" fmla="*/ 92 h 548"/>
              <a:gd name="T24" fmla="*/ 520 w 586"/>
              <a:gd name="T25" fmla="*/ 80 h 548"/>
              <a:gd name="T26" fmla="*/ 516 w 586"/>
              <a:gd name="T27" fmla="*/ 67 h 548"/>
              <a:gd name="T28" fmla="*/ 513 w 586"/>
              <a:gd name="T29" fmla="*/ 54 h 548"/>
              <a:gd name="T30" fmla="*/ 511 w 586"/>
              <a:gd name="T31" fmla="*/ 41 h 548"/>
              <a:gd name="T32" fmla="*/ 510 w 586"/>
              <a:gd name="T33" fmla="*/ 28 h 548"/>
              <a:gd name="T34" fmla="*/ 509 w 586"/>
              <a:gd name="T35" fmla="*/ 14 h 548"/>
              <a:gd name="T36" fmla="*/ 508 w 586"/>
              <a:gd name="T37" fmla="*/ 0 h 548"/>
              <a:gd name="T38" fmla="*/ 508 w 586"/>
              <a:gd name="T39" fmla="*/ 0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6" h="548">
                <a:moveTo>
                  <a:pt x="508" y="0"/>
                </a:moveTo>
                <a:lnTo>
                  <a:pt x="0" y="0"/>
                </a:lnTo>
                <a:lnTo>
                  <a:pt x="0" y="321"/>
                </a:lnTo>
                <a:lnTo>
                  <a:pt x="228" y="548"/>
                </a:lnTo>
                <a:lnTo>
                  <a:pt x="586" y="189"/>
                </a:lnTo>
                <a:lnTo>
                  <a:pt x="586" y="189"/>
                </a:lnTo>
                <a:lnTo>
                  <a:pt x="568" y="170"/>
                </a:lnTo>
                <a:lnTo>
                  <a:pt x="554" y="149"/>
                </a:lnTo>
                <a:lnTo>
                  <a:pt x="540" y="127"/>
                </a:lnTo>
                <a:lnTo>
                  <a:pt x="534" y="116"/>
                </a:lnTo>
                <a:lnTo>
                  <a:pt x="529" y="104"/>
                </a:lnTo>
                <a:lnTo>
                  <a:pt x="524" y="92"/>
                </a:lnTo>
                <a:lnTo>
                  <a:pt x="520" y="80"/>
                </a:lnTo>
                <a:lnTo>
                  <a:pt x="516" y="67"/>
                </a:lnTo>
                <a:lnTo>
                  <a:pt x="513" y="54"/>
                </a:lnTo>
                <a:lnTo>
                  <a:pt x="511" y="41"/>
                </a:lnTo>
                <a:lnTo>
                  <a:pt x="510" y="28"/>
                </a:lnTo>
                <a:lnTo>
                  <a:pt x="509" y="14"/>
                </a:lnTo>
                <a:lnTo>
                  <a:pt x="508" y="0"/>
                </a:lnTo>
                <a:lnTo>
                  <a:pt x="508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4511675" y="4160838"/>
            <a:ext cx="3175" cy="3175"/>
          </a:xfrm>
          <a:prstGeom prst="rect">
            <a:avLst/>
          </a:prstGeom>
          <a:solidFill>
            <a:srgbClr val="F8F8F8"/>
          </a:solidFill>
          <a:ln w="28575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4511675" y="4160838"/>
            <a:ext cx="3175" cy="3175"/>
          </a:xfrm>
          <a:prstGeom prst="rect">
            <a:avLst/>
          </a:prstGeom>
          <a:solidFill>
            <a:srgbClr val="F8F8F8"/>
          </a:solidFill>
          <a:ln w="28575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70300" y="3322638"/>
            <a:ext cx="1700213" cy="170021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10 sides</a:t>
            </a:r>
            <a:endParaRPr lang="en-GB" altLang="en-US" smtClean="0"/>
          </a:p>
        </p:txBody>
      </p:sp>
      <p:sp>
        <p:nvSpPr>
          <p:cNvPr id="3" name="Freeform 39"/>
          <p:cNvSpPr>
            <a:spLocks/>
          </p:cNvSpPr>
          <p:nvPr/>
        </p:nvSpPr>
        <p:spPr bwMode="auto">
          <a:xfrm>
            <a:off x="3252788" y="1700213"/>
            <a:ext cx="1260475" cy="1981200"/>
          </a:xfrm>
          <a:custGeom>
            <a:avLst/>
            <a:gdLst>
              <a:gd name="T0" fmla="*/ 397 w 397"/>
              <a:gd name="T1" fmla="*/ 576 h 624"/>
              <a:gd name="T2" fmla="*/ 397 w 397"/>
              <a:gd name="T3" fmla="*/ 0 h 624"/>
              <a:gd name="T4" fmla="*/ 0 w 397"/>
              <a:gd name="T5" fmla="*/ 287 h 624"/>
              <a:gd name="T6" fmla="*/ 244 w 397"/>
              <a:gd name="T7" fmla="*/ 624 h 624"/>
              <a:gd name="T8" fmla="*/ 244 w 397"/>
              <a:gd name="T9" fmla="*/ 624 h 624"/>
              <a:gd name="T10" fmla="*/ 261 w 397"/>
              <a:gd name="T11" fmla="*/ 613 h 624"/>
              <a:gd name="T12" fmla="*/ 279 w 397"/>
              <a:gd name="T13" fmla="*/ 604 h 624"/>
              <a:gd name="T14" fmla="*/ 297 w 397"/>
              <a:gd name="T15" fmla="*/ 595 h 624"/>
              <a:gd name="T16" fmla="*/ 316 w 397"/>
              <a:gd name="T17" fmla="*/ 589 h 624"/>
              <a:gd name="T18" fmla="*/ 336 w 397"/>
              <a:gd name="T19" fmla="*/ 584 h 624"/>
              <a:gd name="T20" fmla="*/ 356 w 397"/>
              <a:gd name="T21" fmla="*/ 580 h 624"/>
              <a:gd name="T22" fmla="*/ 376 w 397"/>
              <a:gd name="T23" fmla="*/ 578 h 624"/>
              <a:gd name="T24" fmla="*/ 397 w 397"/>
              <a:gd name="T25" fmla="*/ 576 h 624"/>
              <a:gd name="T26" fmla="*/ 397 w 397"/>
              <a:gd name="T27" fmla="*/ 576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7" h="624">
                <a:moveTo>
                  <a:pt x="397" y="576"/>
                </a:moveTo>
                <a:lnTo>
                  <a:pt x="397" y="0"/>
                </a:lnTo>
                <a:lnTo>
                  <a:pt x="0" y="287"/>
                </a:lnTo>
                <a:lnTo>
                  <a:pt x="244" y="624"/>
                </a:lnTo>
                <a:lnTo>
                  <a:pt x="244" y="624"/>
                </a:lnTo>
                <a:lnTo>
                  <a:pt x="261" y="613"/>
                </a:lnTo>
                <a:lnTo>
                  <a:pt x="279" y="604"/>
                </a:lnTo>
                <a:lnTo>
                  <a:pt x="297" y="595"/>
                </a:lnTo>
                <a:lnTo>
                  <a:pt x="316" y="589"/>
                </a:lnTo>
                <a:lnTo>
                  <a:pt x="336" y="584"/>
                </a:lnTo>
                <a:lnTo>
                  <a:pt x="356" y="580"/>
                </a:lnTo>
                <a:lnTo>
                  <a:pt x="376" y="578"/>
                </a:lnTo>
                <a:lnTo>
                  <a:pt x="397" y="576"/>
                </a:lnTo>
                <a:lnTo>
                  <a:pt x="397" y="57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4" name="Freeform 40"/>
          <p:cNvSpPr>
            <a:spLocks/>
          </p:cNvSpPr>
          <p:nvPr/>
        </p:nvSpPr>
        <p:spPr bwMode="auto">
          <a:xfrm>
            <a:off x="1979613" y="2611438"/>
            <a:ext cx="2047875" cy="1504950"/>
          </a:xfrm>
          <a:custGeom>
            <a:avLst/>
            <a:gdLst>
              <a:gd name="T0" fmla="*/ 645 w 645"/>
              <a:gd name="T1" fmla="*/ 337 h 474"/>
              <a:gd name="T2" fmla="*/ 401 w 645"/>
              <a:gd name="T3" fmla="*/ 0 h 474"/>
              <a:gd name="T4" fmla="*/ 0 w 645"/>
              <a:gd name="T5" fmla="*/ 293 h 474"/>
              <a:gd name="T6" fmla="*/ 1 w 645"/>
              <a:gd name="T7" fmla="*/ 298 h 474"/>
              <a:gd name="T8" fmla="*/ 544 w 645"/>
              <a:gd name="T9" fmla="*/ 474 h 474"/>
              <a:gd name="T10" fmla="*/ 544 w 645"/>
              <a:gd name="T11" fmla="*/ 474 h 474"/>
              <a:gd name="T12" fmla="*/ 551 w 645"/>
              <a:gd name="T13" fmla="*/ 453 h 474"/>
              <a:gd name="T14" fmla="*/ 561 w 645"/>
              <a:gd name="T15" fmla="*/ 434 h 474"/>
              <a:gd name="T16" fmla="*/ 571 w 645"/>
              <a:gd name="T17" fmla="*/ 414 h 474"/>
              <a:gd name="T18" fmla="*/ 584 w 645"/>
              <a:gd name="T19" fmla="*/ 396 h 474"/>
              <a:gd name="T20" fmla="*/ 597 w 645"/>
              <a:gd name="T21" fmla="*/ 380 h 474"/>
              <a:gd name="T22" fmla="*/ 612 w 645"/>
              <a:gd name="T23" fmla="*/ 364 h 474"/>
              <a:gd name="T24" fmla="*/ 629 w 645"/>
              <a:gd name="T25" fmla="*/ 350 h 474"/>
              <a:gd name="T26" fmla="*/ 645 w 645"/>
              <a:gd name="T27" fmla="*/ 337 h 474"/>
              <a:gd name="T28" fmla="*/ 645 w 645"/>
              <a:gd name="T29" fmla="*/ 337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45" h="474">
                <a:moveTo>
                  <a:pt x="645" y="337"/>
                </a:moveTo>
                <a:lnTo>
                  <a:pt x="401" y="0"/>
                </a:lnTo>
                <a:lnTo>
                  <a:pt x="0" y="293"/>
                </a:lnTo>
                <a:lnTo>
                  <a:pt x="1" y="298"/>
                </a:lnTo>
                <a:lnTo>
                  <a:pt x="544" y="474"/>
                </a:lnTo>
                <a:lnTo>
                  <a:pt x="544" y="474"/>
                </a:lnTo>
                <a:lnTo>
                  <a:pt x="551" y="453"/>
                </a:lnTo>
                <a:lnTo>
                  <a:pt x="561" y="434"/>
                </a:lnTo>
                <a:lnTo>
                  <a:pt x="571" y="414"/>
                </a:lnTo>
                <a:lnTo>
                  <a:pt x="584" y="396"/>
                </a:lnTo>
                <a:lnTo>
                  <a:pt x="597" y="380"/>
                </a:lnTo>
                <a:lnTo>
                  <a:pt x="612" y="364"/>
                </a:lnTo>
                <a:lnTo>
                  <a:pt x="629" y="350"/>
                </a:lnTo>
                <a:lnTo>
                  <a:pt x="645" y="337"/>
                </a:lnTo>
                <a:lnTo>
                  <a:pt x="645" y="337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5" name="Freeform 41"/>
          <p:cNvSpPr>
            <a:spLocks/>
          </p:cNvSpPr>
          <p:nvPr/>
        </p:nvSpPr>
        <p:spPr bwMode="auto">
          <a:xfrm>
            <a:off x="5310188" y="3529013"/>
            <a:ext cx="1736725" cy="1514475"/>
          </a:xfrm>
          <a:custGeom>
            <a:avLst/>
            <a:gdLst>
              <a:gd name="T0" fmla="*/ 16 w 547"/>
              <a:gd name="T1" fmla="*/ 268 h 477"/>
              <a:gd name="T2" fmla="*/ 16 w 547"/>
              <a:gd name="T3" fmla="*/ 268 h 477"/>
              <a:gd name="T4" fmla="*/ 15 w 547"/>
              <a:gd name="T5" fmla="*/ 289 h 477"/>
              <a:gd name="T6" fmla="*/ 13 w 547"/>
              <a:gd name="T7" fmla="*/ 310 h 477"/>
              <a:gd name="T8" fmla="*/ 9 w 547"/>
              <a:gd name="T9" fmla="*/ 331 h 477"/>
              <a:gd name="T10" fmla="*/ 3 w 547"/>
              <a:gd name="T11" fmla="*/ 351 h 477"/>
              <a:gd name="T12" fmla="*/ 393 w 547"/>
              <a:gd name="T13" fmla="*/ 477 h 477"/>
              <a:gd name="T14" fmla="*/ 547 w 547"/>
              <a:gd name="T15" fmla="*/ 4 h 477"/>
              <a:gd name="T16" fmla="*/ 544 w 547"/>
              <a:gd name="T17" fmla="*/ 0 h 477"/>
              <a:gd name="T18" fmla="*/ 0 w 547"/>
              <a:gd name="T19" fmla="*/ 177 h 477"/>
              <a:gd name="T20" fmla="*/ 0 w 547"/>
              <a:gd name="T21" fmla="*/ 177 h 477"/>
              <a:gd name="T22" fmla="*/ 8 w 547"/>
              <a:gd name="T23" fmla="*/ 199 h 477"/>
              <a:gd name="T24" fmla="*/ 12 w 547"/>
              <a:gd name="T25" fmla="*/ 221 h 477"/>
              <a:gd name="T26" fmla="*/ 15 w 547"/>
              <a:gd name="T27" fmla="*/ 244 h 477"/>
              <a:gd name="T28" fmla="*/ 16 w 547"/>
              <a:gd name="T29" fmla="*/ 268 h 477"/>
              <a:gd name="T30" fmla="*/ 16 w 547"/>
              <a:gd name="T31" fmla="*/ 268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47" h="477">
                <a:moveTo>
                  <a:pt x="16" y="268"/>
                </a:moveTo>
                <a:lnTo>
                  <a:pt x="16" y="268"/>
                </a:lnTo>
                <a:lnTo>
                  <a:pt x="15" y="289"/>
                </a:lnTo>
                <a:lnTo>
                  <a:pt x="13" y="310"/>
                </a:lnTo>
                <a:lnTo>
                  <a:pt x="9" y="331"/>
                </a:lnTo>
                <a:lnTo>
                  <a:pt x="3" y="351"/>
                </a:lnTo>
                <a:lnTo>
                  <a:pt x="393" y="477"/>
                </a:lnTo>
                <a:lnTo>
                  <a:pt x="547" y="4"/>
                </a:lnTo>
                <a:lnTo>
                  <a:pt x="544" y="0"/>
                </a:lnTo>
                <a:lnTo>
                  <a:pt x="0" y="177"/>
                </a:lnTo>
                <a:lnTo>
                  <a:pt x="0" y="177"/>
                </a:lnTo>
                <a:lnTo>
                  <a:pt x="8" y="199"/>
                </a:lnTo>
                <a:lnTo>
                  <a:pt x="12" y="221"/>
                </a:lnTo>
                <a:lnTo>
                  <a:pt x="15" y="244"/>
                </a:lnTo>
                <a:lnTo>
                  <a:pt x="16" y="268"/>
                </a:lnTo>
                <a:lnTo>
                  <a:pt x="16" y="26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6" name="Freeform 42"/>
          <p:cNvSpPr>
            <a:spLocks/>
          </p:cNvSpPr>
          <p:nvPr/>
        </p:nvSpPr>
        <p:spPr bwMode="auto">
          <a:xfrm>
            <a:off x="5008563" y="2620963"/>
            <a:ext cx="2028825" cy="1470025"/>
          </a:xfrm>
          <a:custGeom>
            <a:avLst/>
            <a:gdLst>
              <a:gd name="T0" fmla="*/ 95 w 639"/>
              <a:gd name="T1" fmla="*/ 463 h 463"/>
              <a:gd name="T2" fmla="*/ 639 w 639"/>
              <a:gd name="T3" fmla="*/ 286 h 463"/>
              <a:gd name="T4" fmla="*/ 244 w 639"/>
              <a:gd name="T5" fmla="*/ 0 h 463"/>
              <a:gd name="T6" fmla="*/ 0 w 639"/>
              <a:gd name="T7" fmla="*/ 337 h 463"/>
              <a:gd name="T8" fmla="*/ 0 w 639"/>
              <a:gd name="T9" fmla="*/ 337 h 463"/>
              <a:gd name="T10" fmla="*/ 16 w 639"/>
              <a:gd name="T11" fmla="*/ 349 h 463"/>
              <a:gd name="T12" fmla="*/ 30 w 639"/>
              <a:gd name="T13" fmla="*/ 362 h 463"/>
              <a:gd name="T14" fmla="*/ 44 w 639"/>
              <a:gd name="T15" fmla="*/ 377 h 463"/>
              <a:gd name="T16" fmla="*/ 57 w 639"/>
              <a:gd name="T17" fmla="*/ 392 h 463"/>
              <a:gd name="T18" fmla="*/ 68 w 639"/>
              <a:gd name="T19" fmla="*/ 409 h 463"/>
              <a:gd name="T20" fmla="*/ 79 w 639"/>
              <a:gd name="T21" fmla="*/ 426 h 463"/>
              <a:gd name="T22" fmla="*/ 88 w 639"/>
              <a:gd name="T23" fmla="*/ 444 h 463"/>
              <a:gd name="T24" fmla="*/ 95 w 639"/>
              <a:gd name="T25" fmla="*/ 463 h 463"/>
              <a:gd name="T26" fmla="*/ 95 w 639"/>
              <a:gd name="T27" fmla="*/ 463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39" h="463">
                <a:moveTo>
                  <a:pt x="95" y="463"/>
                </a:moveTo>
                <a:lnTo>
                  <a:pt x="639" y="286"/>
                </a:lnTo>
                <a:lnTo>
                  <a:pt x="244" y="0"/>
                </a:lnTo>
                <a:lnTo>
                  <a:pt x="0" y="337"/>
                </a:lnTo>
                <a:lnTo>
                  <a:pt x="0" y="337"/>
                </a:lnTo>
                <a:lnTo>
                  <a:pt x="16" y="349"/>
                </a:lnTo>
                <a:lnTo>
                  <a:pt x="30" y="362"/>
                </a:lnTo>
                <a:lnTo>
                  <a:pt x="44" y="377"/>
                </a:lnTo>
                <a:lnTo>
                  <a:pt x="57" y="392"/>
                </a:lnTo>
                <a:lnTo>
                  <a:pt x="68" y="409"/>
                </a:lnTo>
                <a:lnTo>
                  <a:pt x="79" y="426"/>
                </a:lnTo>
                <a:lnTo>
                  <a:pt x="88" y="444"/>
                </a:lnTo>
                <a:lnTo>
                  <a:pt x="95" y="463"/>
                </a:lnTo>
                <a:lnTo>
                  <a:pt x="95" y="46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7" name="Freeform 43"/>
          <p:cNvSpPr>
            <a:spLocks/>
          </p:cNvSpPr>
          <p:nvPr/>
        </p:nvSpPr>
        <p:spPr bwMode="auto">
          <a:xfrm>
            <a:off x="4513263" y="1700213"/>
            <a:ext cx="1270000" cy="1990725"/>
          </a:xfrm>
          <a:custGeom>
            <a:avLst/>
            <a:gdLst>
              <a:gd name="T0" fmla="*/ 156 w 400"/>
              <a:gd name="T1" fmla="*/ 627 h 627"/>
              <a:gd name="T2" fmla="*/ 400 w 400"/>
              <a:gd name="T3" fmla="*/ 290 h 627"/>
              <a:gd name="T4" fmla="*/ 0 w 400"/>
              <a:gd name="T5" fmla="*/ 0 h 627"/>
              <a:gd name="T6" fmla="*/ 0 w 400"/>
              <a:gd name="T7" fmla="*/ 576 h 627"/>
              <a:gd name="T8" fmla="*/ 0 w 400"/>
              <a:gd name="T9" fmla="*/ 576 h 627"/>
              <a:gd name="T10" fmla="*/ 22 w 400"/>
              <a:gd name="T11" fmla="*/ 578 h 627"/>
              <a:gd name="T12" fmla="*/ 43 w 400"/>
              <a:gd name="T13" fmla="*/ 580 h 627"/>
              <a:gd name="T14" fmla="*/ 64 w 400"/>
              <a:gd name="T15" fmla="*/ 584 h 627"/>
              <a:gd name="T16" fmla="*/ 83 w 400"/>
              <a:gd name="T17" fmla="*/ 590 h 627"/>
              <a:gd name="T18" fmla="*/ 102 w 400"/>
              <a:gd name="T19" fmla="*/ 597 h 627"/>
              <a:gd name="T20" fmla="*/ 121 w 400"/>
              <a:gd name="T21" fmla="*/ 606 h 627"/>
              <a:gd name="T22" fmla="*/ 139 w 400"/>
              <a:gd name="T23" fmla="*/ 615 h 627"/>
              <a:gd name="T24" fmla="*/ 156 w 400"/>
              <a:gd name="T25" fmla="*/ 627 h 627"/>
              <a:gd name="T26" fmla="*/ 156 w 400"/>
              <a:gd name="T27" fmla="*/ 627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0" h="627">
                <a:moveTo>
                  <a:pt x="156" y="627"/>
                </a:moveTo>
                <a:lnTo>
                  <a:pt x="400" y="290"/>
                </a:lnTo>
                <a:lnTo>
                  <a:pt x="0" y="0"/>
                </a:lnTo>
                <a:lnTo>
                  <a:pt x="0" y="576"/>
                </a:lnTo>
                <a:lnTo>
                  <a:pt x="0" y="576"/>
                </a:lnTo>
                <a:lnTo>
                  <a:pt x="22" y="578"/>
                </a:lnTo>
                <a:lnTo>
                  <a:pt x="43" y="580"/>
                </a:lnTo>
                <a:lnTo>
                  <a:pt x="64" y="584"/>
                </a:lnTo>
                <a:lnTo>
                  <a:pt x="83" y="590"/>
                </a:lnTo>
                <a:lnTo>
                  <a:pt x="102" y="597"/>
                </a:lnTo>
                <a:lnTo>
                  <a:pt x="121" y="606"/>
                </a:lnTo>
                <a:lnTo>
                  <a:pt x="139" y="615"/>
                </a:lnTo>
                <a:lnTo>
                  <a:pt x="156" y="627"/>
                </a:lnTo>
                <a:lnTo>
                  <a:pt x="156" y="62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8" name="Freeform 44"/>
          <p:cNvSpPr>
            <a:spLocks/>
          </p:cNvSpPr>
          <p:nvPr/>
        </p:nvSpPr>
        <p:spPr bwMode="auto">
          <a:xfrm>
            <a:off x="4513263" y="5056188"/>
            <a:ext cx="1571625" cy="1460500"/>
          </a:xfrm>
          <a:custGeom>
            <a:avLst/>
            <a:gdLst>
              <a:gd name="T0" fmla="*/ 0 w 495"/>
              <a:gd name="T1" fmla="*/ 54 h 460"/>
              <a:gd name="T2" fmla="*/ 0 w 495"/>
              <a:gd name="T3" fmla="*/ 460 h 460"/>
              <a:gd name="T4" fmla="*/ 494 w 495"/>
              <a:gd name="T5" fmla="*/ 460 h 460"/>
              <a:gd name="T6" fmla="*/ 495 w 495"/>
              <a:gd name="T7" fmla="*/ 457 h 460"/>
              <a:gd name="T8" fmla="*/ 162 w 495"/>
              <a:gd name="T9" fmla="*/ 0 h 460"/>
              <a:gd name="T10" fmla="*/ 162 w 495"/>
              <a:gd name="T11" fmla="*/ 0 h 460"/>
              <a:gd name="T12" fmla="*/ 144 w 495"/>
              <a:gd name="T13" fmla="*/ 11 h 460"/>
              <a:gd name="T14" fmla="*/ 126 w 495"/>
              <a:gd name="T15" fmla="*/ 23 h 460"/>
              <a:gd name="T16" fmla="*/ 108 w 495"/>
              <a:gd name="T17" fmla="*/ 32 h 460"/>
              <a:gd name="T18" fmla="*/ 87 w 495"/>
              <a:gd name="T19" fmla="*/ 40 h 460"/>
              <a:gd name="T20" fmla="*/ 67 w 495"/>
              <a:gd name="T21" fmla="*/ 46 h 460"/>
              <a:gd name="T22" fmla="*/ 45 w 495"/>
              <a:gd name="T23" fmla="*/ 50 h 460"/>
              <a:gd name="T24" fmla="*/ 23 w 495"/>
              <a:gd name="T25" fmla="*/ 53 h 460"/>
              <a:gd name="T26" fmla="*/ 0 w 495"/>
              <a:gd name="T27" fmla="*/ 54 h 460"/>
              <a:gd name="T28" fmla="*/ 0 w 495"/>
              <a:gd name="T29" fmla="*/ 54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95" h="460">
                <a:moveTo>
                  <a:pt x="0" y="54"/>
                </a:moveTo>
                <a:lnTo>
                  <a:pt x="0" y="460"/>
                </a:lnTo>
                <a:lnTo>
                  <a:pt x="494" y="460"/>
                </a:lnTo>
                <a:lnTo>
                  <a:pt x="495" y="457"/>
                </a:lnTo>
                <a:lnTo>
                  <a:pt x="162" y="0"/>
                </a:lnTo>
                <a:lnTo>
                  <a:pt x="162" y="0"/>
                </a:lnTo>
                <a:lnTo>
                  <a:pt x="144" y="11"/>
                </a:lnTo>
                <a:lnTo>
                  <a:pt x="126" y="23"/>
                </a:lnTo>
                <a:lnTo>
                  <a:pt x="108" y="32"/>
                </a:lnTo>
                <a:lnTo>
                  <a:pt x="87" y="40"/>
                </a:lnTo>
                <a:lnTo>
                  <a:pt x="67" y="46"/>
                </a:lnTo>
                <a:lnTo>
                  <a:pt x="45" y="50"/>
                </a:lnTo>
                <a:lnTo>
                  <a:pt x="23" y="53"/>
                </a:lnTo>
                <a:lnTo>
                  <a:pt x="0" y="54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9" name="Freeform 45"/>
          <p:cNvSpPr>
            <a:spLocks/>
          </p:cNvSpPr>
          <p:nvPr/>
        </p:nvSpPr>
        <p:spPr bwMode="auto">
          <a:xfrm>
            <a:off x="1982788" y="3557588"/>
            <a:ext cx="1724025" cy="1457325"/>
          </a:xfrm>
          <a:custGeom>
            <a:avLst/>
            <a:gdLst>
              <a:gd name="T0" fmla="*/ 529 w 543"/>
              <a:gd name="T1" fmla="*/ 259 h 459"/>
              <a:gd name="T2" fmla="*/ 529 w 543"/>
              <a:gd name="T3" fmla="*/ 259 h 459"/>
              <a:gd name="T4" fmla="*/ 530 w 543"/>
              <a:gd name="T5" fmla="*/ 238 h 459"/>
              <a:gd name="T6" fmla="*/ 533 w 543"/>
              <a:gd name="T7" fmla="*/ 217 h 459"/>
              <a:gd name="T8" fmla="*/ 537 w 543"/>
              <a:gd name="T9" fmla="*/ 196 h 459"/>
              <a:gd name="T10" fmla="*/ 543 w 543"/>
              <a:gd name="T11" fmla="*/ 176 h 459"/>
              <a:gd name="T12" fmla="*/ 0 w 543"/>
              <a:gd name="T13" fmla="*/ 0 h 459"/>
              <a:gd name="T14" fmla="*/ 150 w 543"/>
              <a:gd name="T15" fmla="*/ 459 h 459"/>
              <a:gd name="T16" fmla="*/ 540 w 543"/>
              <a:gd name="T17" fmla="*/ 333 h 459"/>
              <a:gd name="T18" fmla="*/ 540 w 543"/>
              <a:gd name="T19" fmla="*/ 333 h 459"/>
              <a:gd name="T20" fmla="*/ 535 w 543"/>
              <a:gd name="T21" fmla="*/ 316 h 459"/>
              <a:gd name="T22" fmla="*/ 532 w 543"/>
              <a:gd name="T23" fmla="*/ 297 h 459"/>
              <a:gd name="T24" fmla="*/ 530 w 543"/>
              <a:gd name="T25" fmla="*/ 278 h 459"/>
              <a:gd name="T26" fmla="*/ 529 w 543"/>
              <a:gd name="T27" fmla="*/ 259 h 459"/>
              <a:gd name="T28" fmla="*/ 529 w 543"/>
              <a:gd name="T29" fmla="*/ 259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3" h="459">
                <a:moveTo>
                  <a:pt x="529" y="259"/>
                </a:moveTo>
                <a:lnTo>
                  <a:pt x="529" y="259"/>
                </a:lnTo>
                <a:lnTo>
                  <a:pt x="530" y="238"/>
                </a:lnTo>
                <a:lnTo>
                  <a:pt x="533" y="217"/>
                </a:lnTo>
                <a:lnTo>
                  <a:pt x="537" y="196"/>
                </a:lnTo>
                <a:lnTo>
                  <a:pt x="543" y="176"/>
                </a:lnTo>
                <a:lnTo>
                  <a:pt x="0" y="0"/>
                </a:lnTo>
                <a:lnTo>
                  <a:pt x="150" y="459"/>
                </a:lnTo>
                <a:lnTo>
                  <a:pt x="540" y="333"/>
                </a:lnTo>
                <a:lnTo>
                  <a:pt x="540" y="333"/>
                </a:lnTo>
                <a:lnTo>
                  <a:pt x="535" y="316"/>
                </a:lnTo>
                <a:lnTo>
                  <a:pt x="532" y="297"/>
                </a:lnTo>
                <a:lnTo>
                  <a:pt x="530" y="278"/>
                </a:lnTo>
                <a:lnTo>
                  <a:pt x="529" y="259"/>
                </a:lnTo>
                <a:lnTo>
                  <a:pt x="529" y="25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0" name="Freeform 46"/>
          <p:cNvSpPr>
            <a:spLocks/>
          </p:cNvSpPr>
          <p:nvPr/>
        </p:nvSpPr>
        <p:spPr bwMode="auto">
          <a:xfrm>
            <a:off x="5027613" y="4643438"/>
            <a:ext cx="1530350" cy="1863725"/>
          </a:xfrm>
          <a:custGeom>
            <a:avLst/>
            <a:gdLst>
              <a:gd name="T0" fmla="*/ 92 w 482"/>
              <a:gd name="T1" fmla="*/ 0 h 587"/>
              <a:gd name="T2" fmla="*/ 92 w 482"/>
              <a:gd name="T3" fmla="*/ 0 h 587"/>
              <a:gd name="T4" fmla="*/ 85 w 482"/>
              <a:gd name="T5" fmla="*/ 19 h 587"/>
              <a:gd name="T6" fmla="*/ 77 w 482"/>
              <a:gd name="T7" fmla="*/ 37 h 587"/>
              <a:gd name="T8" fmla="*/ 67 w 482"/>
              <a:gd name="T9" fmla="*/ 55 h 587"/>
              <a:gd name="T10" fmla="*/ 56 w 482"/>
              <a:gd name="T11" fmla="*/ 72 h 587"/>
              <a:gd name="T12" fmla="*/ 43 w 482"/>
              <a:gd name="T13" fmla="*/ 88 h 587"/>
              <a:gd name="T14" fmla="*/ 31 w 482"/>
              <a:gd name="T15" fmla="*/ 103 h 587"/>
              <a:gd name="T16" fmla="*/ 16 w 482"/>
              <a:gd name="T17" fmla="*/ 116 h 587"/>
              <a:gd name="T18" fmla="*/ 0 w 482"/>
              <a:gd name="T19" fmla="*/ 130 h 587"/>
              <a:gd name="T20" fmla="*/ 333 w 482"/>
              <a:gd name="T21" fmla="*/ 587 h 587"/>
              <a:gd name="T22" fmla="*/ 482 w 482"/>
              <a:gd name="T23" fmla="*/ 126 h 587"/>
              <a:gd name="T24" fmla="*/ 92 w 482"/>
              <a:gd name="T25" fmla="*/ 0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2" h="587">
                <a:moveTo>
                  <a:pt x="92" y="0"/>
                </a:moveTo>
                <a:lnTo>
                  <a:pt x="92" y="0"/>
                </a:lnTo>
                <a:lnTo>
                  <a:pt x="85" y="19"/>
                </a:lnTo>
                <a:lnTo>
                  <a:pt x="77" y="37"/>
                </a:lnTo>
                <a:lnTo>
                  <a:pt x="67" y="55"/>
                </a:lnTo>
                <a:lnTo>
                  <a:pt x="56" y="72"/>
                </a:lnTo>
                <a:lnTo>
                  <a:pt x="43" y="88"/>
                </a:lnTo>
                <a:lnTo>
                  <a:pt x="31" y="103"/>
                </a:lnTo>
                <a:lnTo>
                  <a:pt x="16" y="116"/>
                </a:lnTo>
                <a:lnTo>
                  <a:pt x="0" y="130"/>
                </a:lnTo>
                <a:lnTo>
                  <a:pt x="333" y="587"/>
                </a:lnTo>
                <a:lnTo>
                  <a:pt x="482" y="126"/>
                </a:lnTo>
                <a:lnTo>
                  <a:pt x="92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1" name="Freeform 47"/>
          <p:cNvSpPr>
            <a:spLocks/>
          </p:cNvSpPr>
          <p:nvPr/>
        </p:nvSpPr>
        <p:spPr bwMode="auto">
          <a:xfrm>
            <a:off x="2459038" y="4614863"/>
            <a:ext cx="1549400" cy="1901825"/>
          </a:xfrm>
          <a:custGeom>
            <a:avLst/>
            <a:gdLst>
              <a:gd name="T0" fmla="*/ 390 w 488"/>
              <a:gd name="T1" fmla="*/ 0 h 599"/>
              <a:gd name="T2" fmla="*/ 0 w 488"/>
              <a:gd name="T3" fmla="*/ 126 h 599"/>
              <a:gd name="T4" fmla="*/ 154 w 488"/>
              <a:gd name="T5" fmla="*/ 599 h 599"/>
              <a:gd name="T6" fmla="*/ 156 w 488"/>
              <a:gd name="T7" fmla="*/ 599 h 599"/>
              <a:gd name="T8" fmla="*/ 488 w 488"/>
              <a:gd name="T9" fmla="*/ 141 h 599"/>
              <a:gd name="T10" fmla="*/ 488 w 488"/>
              <a:gd name="T11" fmla="*/ 141 h 599"/>
              <a:gd name="T12" fmla="*/ 471 w 488"/>
              <a:gd name="T13" fmla="*/ 127 h 599"/>
              <a:gd name="T14" fmla="*/ 456 w 488"/>
              <a:gd name="T15" fmla="*/ 113 h 599"/>
              <a:gd name="T16" fmla="*/ 441 w 488"/>
              <a:gd name="T17" fmla="*/ 97 h 599"/>
              <a:gd name="T18" fmla="*/ 428 w 488"/>
              <a:gd name="T19" fmla="*/ 79 h 599"/>
              <a:gd name="T20" fmla="*/ 416 w 488"/>
              <a:gd name="T21" fmla="*/ 61 h 599"/>
              <a:gd name="T22" fmla="*/ 405 w 488"/>
              <a:gd name="T23" fmla="*/ 41 h 599"/>
              <a:gd name="T24" fmla="*/ 397 w 488"/>
              <a:gd name="T25" fmla="*/ 21 h 599"/>
              <a:gd name="T26" fmla="*/ 390 w 488"/>
              <a:gd name="T27" fmla="*/ 0 h 599"/>
              <a:gd name="T28" fmla="*/ 390 w 488"/>
              <a:gd name="T29" fmla="*/ 0 h 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88" h="599">
                <a:moveTo>
                  <a:pt x="390" y="0"/>
                </a:moveTo>
                <a:lnTo>
                  <a:pt x="0" y="126"/>
                </a:lnTo>
                <a:lnTo>
                  <a:pt x="154" y="599"/>
                </a:lnTo>
                <a:lnTo>
                  <a:pt x="156" y="599"/>
                </a:lnTo>
                <a:lnTo>
                  <a:pt x="488" y="141"/>
                </a:lnTo>
                <a:lnTo>
                  <a:pt x="488" y="141"/>
                </a:lnTo>
                <a:lnTo>
                  <a:pt x="471" y="127"/>
                </a:lnTo>
                <a:lnTo>
                  <a:pt x="456" y="113"/>
                </a:lnTo>
                <a:lnTo>
                  <a:pt x="441" y="97"/>
                </a:lnTo>
                <a:lnTo>
                  <a:pt x="428" y="79"/>
                </a:lnTo>
                <a:lnTo>
                  <a:pt x="416" y="61"/>
                </a:lnTo>
                <a:lnTo>
                  <a:pt x="405" y="41"/>
                </a:lnTo>
                <a:lnTo>
                  <a:pt x="397" y="21"/>
                </a:lnTo>
                <a:lnTo>
                  <a:pt x="390" y="0"/>
                </a:lnTo>
                <a:lnTo>
                  <a:pt x="39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2" name="Freeform 48"/>
          <p:cNvSpPr>
            <a:spLocks/>
          </p:cNvSpPr>
          <p:nvPr/>
        </p:nvSpPr>
        <p:spPr bwMode="auto">
          <a:xfrm>
            <a:off x="2954338" y="5062538"/>
            <a:ext cx="1558925" cy="1454150"/>
          </a:xfrm>
          <a:custGeom>
            <a:avLst/>
            <a:gdLst>
              <a:gd name="T0" fmla="*/ 332 w 491"/>
              <a:gd name="T1" fmla="*/ 0 h 458"/>
              <a:gd name="T2" fmla="*/ 0 w 491"/>
              <a:gd name="T3" fmla="*/ 458 h 458"/>
              <a:gd name="T4" fmla="*/ 491 w 491"/>
              <a:gd name="T5" fmla="*/ 458 h 458"/>
              <a:gd name="T6" fmla="*/ 491 w 491"/>
              <a:gd name="T7" fmla="*/ 52 h 458"/>
              <a:gd name="T8" fmla="*/ 491 w 491"/>
              <a:gd name="T9" fmla="*/ 52 h 458"/>
              <a:gd name="T10" fmla="*/ 469 w 491"/>
              <a:gd name="T11" fmla="*/ 51 h 458"/>
              <a:gd name="T12" fmla="*/ 448 w 491"/>
              <a:gd name="T13" fmla="*/ 49 h 458"/>
              <a:gd name="T14" fmla="*/ 427 w 491"/>
              <a:gd name="T15" fmla="*/ 44 h 458"/>
              <a:gd name="T16" fmla="*/ 407 w 491"/>
              <a:gd name="T17" fmla="*/ 39 h 458"/>
              <a:gd name="T18" fmla="*/ 387 w 491"/>
              <a:gd name="T19" fmla="*/ 31 h 458"/>
              <a:gd name="T20" fmla="*/ 368 w 491"/>
              <a:gd name="T21" fmla="*/ 22 h 458"/>
              <a:gd name="T22" fmla="*/ 350 w 491"/>
              <a:gd name="T23" fmla="*/ 11 h 458"/>
              <a:gd name="T24" fmla="*/ 332 w 491"/>
              <a:gd name="T25" fmla="*/ 0 h 458"/>
              <a:gd name="T26" fmla="*/ 332 w 491"/>
              <a:gd name="T27" fmla="*/ 0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91" h="458">
                <a:moveTo>
                  <a:pt x="332" y="0"/>
                </a:moveTo>
                <a:lnTo>
                  <a:pt x="0" y="458"/>
                </a:lnTo>
                <a:lnTo>
                  <a:pt x="491" y="458"/>
                </a:lnTo>
                <a:lnTo>
                  <a:pt x="491" y="52"/>
                </a:lnTo>
                <a:lnTo>
                  <a:pt x="491" y="52"/>
                </a:lnTo>
                <a:lnTo>
                  <a:pt x="469" y="51"/>
                </a:lnTo>
                <a:lnTo>
                  <a:pt x="448" y="49"/>
                </a:lnTo>
                <a:lnTo>
                  <a:pt x="427" y="44"/>
                </a:lnTo>
                <a:lnTo>
                  <a:pt x="407" y="39"/>
                </a:lnTo>
                <a:lnTo>
                  <a:pt x="387" y="31"/>
                </a:lnTo>
                <a:lnTo>
                  <a:pt x="368" y="22"/>
                </a:lnTo>
                <a:lnTo>
                  <a:pt x="350" y="11"/>
                </a:lnTo>
                <a:lnTo>
                  <a:pt x="332" y="0"/>
                </a:lnTo>
                <a:lnTo>
                  <a:pt x="332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13" name="Freeform 49"/>
          <p:cNvSpPr>
            <a:spLocks/>
          </p:cNvSpPr>
          <p:nvPr/>
        </p:nvSpPr>
        <p:spPr bwMode="auto">
          <a:xfrm>
            <a:off x="3662363" y="3529013"/>
            <a:ext cx="1698625" cy="1698625"/>
          </a:xfrm>
          <a:custGeom>
            <a:avLst/>
            <a:gdLst>
              <a:gd name="T0" fmla="*/ 535 w 535"/>
              <a:gd name="T1" fmla="*/ 268 h 535"/>
              <a:gd name="T2" fmla="*/ 534 w 535"/>
              <a:gd name="T3" fmla="*/ 295 h 535"/>
              <a:gd name="T4" fmla="*/ 530 w 535"/>
              <a:gd name="T5" fmla="*/ 322 h 535"/>
              <a:gd name="T6" fmla="*/ 524 w 535"/>
              <a:gd name="T7" fmla="*/ 348 h 535"/>
              <a:gd name="T8" fmla="*/ 514 w 535"/>
              <a:gd name="T9" fmla="*/ 372 h 535"/>
              <a:gd name="T10" fmla="*/ 504 w 535"/>
              <a:gd name="T11" fmla="*/ 396 h 535"/>
              <a:gd name="T12" fmla="*/ 474 w 535"/>
              <a:gd name="T13" fmla="*/ 438 h 535"/>
              <a:gd name="T14" fmla="*/ 439 w 535"/>
              <a:gd name="T15" fmla="*/ 474 h 535"/>
              <a:gd name="T16" fmla="*/ 396 w 535"/>
              <a:gd name="T17" fmla="*/ 503 h 535"/>
              <a:gd name="T18" fmla="*/ 372 w 535"/>
              <a:gd name="T19" fmla="*/ 514 h 535"/>
              <a:gd name="T20" fmla="*/ 347 w 535"/>
              <a:gd name="T21" fmla="*/ 524 h 535"/>
              <a:gd name="T22" fmla="*/ 322 w 535"/>
              <a:gd name="T23" fmla="*/ 530 h 535"/>
              <a:gd name="T24" fmla="*/ 295 w 535"/>
              <a:gd name="T25" fmla="*/ 534 h 535"/>
              <a:gd name="T26" fmla="*/ 268 w 535"/>
              <a:gd name="T27" fmla="*/ 535 h 535"/>
              <a:gd name="T28" fmla="*/ 254 w 535"/>
              <a:gd name="T29" fmla="*/ 535 h 535"/>
              <a:gd name="T30" fmla="*/ 228 w 535"/>
              <a:gd name="T31" fmla="*/ 532 h 535"/>
              <a:gd name="T32" fmla="*/ 201 w 535"/>
              <a:gd name="T33" fmla="*/ 527 h 535"/>
              <a:gd name="T34" fmla="*/ 176 w 535"/>
              <a:gd name="T35" fmla="*/ 520 h 535"/>
              <a:gd name="T36" fmla="*/ 152 w 535"/>
              <a:gd name="T37" fmla="*/ 509 h 535"/>
              <a:gd name="T38" fmla="*/ 119 w 535"/>
              <a:gd name="T39" fmla="*/ 490 h 535"/>
              <a:gd name="T40" fmla="*/ 79 w 535"/>
              <a:gd name="T41" fmla="*/ 458 h 535"/>
              <a:gd name="T42" fmla="*/ 46 w 535"/>
              <a:gd name="T43" fmla="*/ 418 h 535"/>
              <a:gd name="T44" fmla="*/ 27 w 535"/>
              <a:gd name="T45" fmla="*/ 384 h 535"/>
              <a:gd name="T46" fmla="*/ 17 w 535"/>
              <a:gd name="T47" fmla="*/ 360 h 535"/>
              <a:gd name="T48" fmla="*/ 8 w 535"/>
              <a:gd name="T49" fmla="*/ 335 h 535"/>
              <a:gd name="T50" fmla="*/ 3 w 535"/>
              <a:gd name="T51" fmla="*/ 309 h 535"/>
              <a:gd name="T52" fmla="*/ 1 w 535"/>
              <a:gd name="T53" fmla="*/ 282 h 535"/>
              <a:gd name="T54" fmla="*/ 0 w 535"/>
              <a:gd name="T55" fmla="*/ 268 h 535"/>
              <a:gd name="T56" fmla="*/ 2 w 535"/>
              <a:gd name="T57" fmla="*/ 241 h 535"/>
              <a:gd name="T58" fmla="*/ 6 w 535"/>
              <a:gd name="T59" fmla="*/ 214 h 535"/>
              <a:gd name="T60" fmla="*/ 13 w 535"/>
              <a:gd name="T61" fmla="*/ 188 h 535"/>
              <a:gd name="T62" fmla="*/ 21 w 535"/>
              <a:gd name="T63" fmla="*/ 164 h 535"/>
              <a:gd name="T64" fmla="*/ 33 w 535"/>
              <a:gd name="T65" fmla="*/ 141 h 535"/>
              <a:gd name="T66" fmla="*/ 62 w 535"/>
              <a:gd name="T67" fmla="*/ 98 h 535"/>
              <a:gd name="T68" fmla="*/ 98 w 535"/>
              <a:gd name="T69" fmla="*/ 62 h 535"/>
              <a:gd name="T70" fmla="*/ 141 w 535"/>
              <a:gd name="T71" fmla="*/ 33 h 535"/>
              <a:gd name="T72" fmla="*/ 164 w 535"/>
              <a:gd name="T73" fmla="*/ 21 h 535"/>
              <a:gd name="T74" fmla="*/ 189 w 535"/>
              <a:gd name="T75" fmla="*/ 13 h 535"/>
              <a:gd name="T76" fmla="*/ 214 w 535"/>
              <a:gd name="T77" fmla="*/ 7 h 535"/>
              <a:gd name="T78" fmla="*/ 240 w 535"/>
              <a:gd name="T79" fmla="*/ 3 h 535"/>
              <a:gd name="T80" fmla="*/ 268 w 535"/>
              <a:gd name="T81" fmla="*/ 0 h 535"/>
              <a:gd name="T82" fmla="*/ 281 w 535"/>
              <a:gd name="T83" fmla="*/ 2 h 535"/>
              <a:gd name="T84" fmla="*/ 308 w 535"/>
              <a:gd name="T85" fmla="*/ 4 h 535"/>
              <a:gd name="T86" fmla="*/ 335 w 535"/>
              <a:gd name="T87" fmla="*/ 9 h 535"/>
              <a:gd name="T88" fmla="*/ 360 w 535"/>
              <a:gd name="T89" fmla="*/ 17 h 535"/>
              <a:gd name="T90" fmla="*/ 384 w 535"/>
              <a:gd name="T91" fmla="*/ 27 h 535"/>
              <a:gd name="T92" fmla="*/ 418 w 535"/>
              <a:gd name="T93" fmla="*/ 47 h 535"/>
              <a:gd name="T94" fmla="*/ 457 w 535"/>
              <a:gd name="T95" fmla="*/ 79 h 535"/>
              <a:gd name="T96" fmla="*/ 490 w 535"/>
              <a:gd name="T97" fmla="*/ 119 h 535"/>
              <a:gd name="T98" fmla="*/ 509 w 535"/>
              <a:gd name="T99" fmla="*/ 153 h 535"/>
              <a:gd name="T100" fmla="*/ 519 w 535"/>
              <a:gd name="T101" fmla="*/ 177 h 535"/>
              <a:gd name="T102" fmla="*/ 527 w 535"/>
              <a:gd name="T103" fmla="*/ 202 h 535"/>
              <a:gd name="T104" fmla="*/ 532 w 535"/>
              <a:gd name="T105" fmla="*/ 227 h 535"/>
              <a:gd name="T106" fmla="*/ 535 w 535"/>
              <a:gd name="T107" fmla="*/ 254 h 535"/>
              <a:gd name="T108" fmla="*/ 535 w 535"/>
              <a:gd name="T109" fmla="*/ 268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535" h="535">
                <a:moveTo>
                  <a:pt x="535" y="268"/>
                </a:moveTo>
                <a:lnTo>
                  <a:pt x="535" y="268"/>
                </a:lnTo>
                <a:lnTo>
                  <a:pt x="535" y="282"/>
                </a:lnTo>
                <a:lnTo>
                  <a:pt x="534" y="295"/>
                </a:lnTo>
                <a:lnTo>
                  <a:pt x="532" y="309"/>
                </a:lnTo>
                <a:lnTo>
                  <a:pt x="530" y="322"/>
                </a:lnTo>
                <a:lnTo>
                  <a:pt x="527" y="335"/>
                </a:lnTo>
                <a:lnTo>
                  <a:pt x="524" y="348"/>
                </a:lnTo>
                <a:lnTo>
                  <a:pt x="519" y="360"/>
                </a:lnTo>
                <a:lnTo>
                  <a:pt x="514" y="372"/>
                </a:lnTo>
                <a:lnTo>
                  <a:pt x="509" y="384"/>
                </a:lnTo>
                <a:lnTo>
                  <a:pt x="504" y="396"/>
                </a:lnTo>
                <a:lnTo>
                  <a:pt x="490" y="418"/>
                </a:lnTo>
                <a:lnTo>
                  <a:pt x="474" y="438"/>
                </a:lnTo>
                <a:lnTo>
                  <a:pt x="457" y="458"/>
                </a:lnTo>
                <a:lnTo>
                  <a:pt x="439" y="474"/>
                </a:lnTo>
                <a:lnTo>
                  <a:pt x="418" y="490"/>
                </a:lnTo>
                <a:lnTo>
                  <a:pt x="396" y="503"/>
                </a:lnTo>
                <a:lnTo>
                  <a:pt x="384" y="509"/>
                </a:lnTo>
                <a:lnTo>
                  <a:pt x="372" y="514"/>
                </a:lnTo>
                <a:lnTo>
                  <a:pt x="360" y="520"/>
                </a:lnTo>
                <a:lnTo>
                  <a:pt x="347" y="524"/>
                </a:lnTo>
                <a:lnTo>
                  <a:pt x="335" y="527"/>
                </a:lnTo>
                <a:lnTo>
                  <a:pt x="322" y="530"/>
                </a:lnTo>
                <a:lnTo>
                  <a:pt x="308" y="532"/>
                </a:lnTo>
                <a:lnTo>
                  <a:pt x="295" y="534"/>
                </a:lnTo>
                <a:lnTo>
                  <a:pt x="281" y="535"/>
                </a:lnTo>
                <a:lnTo>
                  <a:pt x="268" y="535"/>
                </a:lnTo>
                <a:lnTo>
                  <a:pt x="268" y="535"/>
                </a:lnTo>
                <a:lnTo>
                  <a:pt x="254" y="535"/>
                </a:lnTo>
                <a:lnTo>
                  <a:pt x="240" y="534"/>
                </a:lnTo>
                <a:lnTo>
                  <a:pt x="228" y="532"/>
                </a:lnTo>
                <a:lnTo>
                  <a:pt x="214" y="530"/>
                </a:lnTo>
                <a:lnTo>
                  <a:pt x="201" y="527"/>
                </a:lnTo>
                <a:lnTo>
                  <a:pt x="189" y="524"/>
                </a:lnTo>
                <a:lnTo>
                  <a:pt x="176" y="520"/>
                </a:lnTo>
                <a:lnTo>
                  <a:pt x="164" y="514"/>
                </a:lnTo>
                <a:lnTo>
                  <a:pt x="152" y="509"/>
                </a:lnTo>
                <a:lnTo>
                  <a:pt x="141" y="503"/>
                </a:lnTo>
                <a:lnTo>
                  <a:pt x="119" y="490"/>
                </a:lnTo>
                <a:lnTo>
                  <a:pt x="98" y="474"/>
                </a:lnTo>
                <a:lnTo>
                  <a:pt x="79" y="458"/>
                </a:lnTo>
                <a:lnTo>
                  <a:pt x="62" y="438"/>
                </a:lnTo>
                <a:lnTo>
                  <a:pt x="46" y="418"/>
                </a:lnTo>
                <a:lnTo>
                  <a:pt x="33" y="396"/>
                </a:lnTo>
                <a:lnTo>
                  <a:pt x="27" y="384"/>
                </a:lnTo>
                <a:lnTo>
                  <a:pt x="21" y="372"/>
                </a:lnTo>
                <a:lnTo>
                  <a:pt x="17" y="360"/>
                </a:lnTo>
                <a:lnTo>
                  <a:pt x="13" y="348"/>
                </a:lnTo>
                <a:lnTo>
                  <a:pt x="8" y="335"/>
                </a:lnTo>
                <a:lnTo>
                  <a:pt x="6" y="322"/>
                </a:lnTo>
                <a:lnTo>
                  <a:pt x="3" y="309"/>
                </a:lnTo>
                <a:lnTo>
                  <a:pt x="2" y="295"/>
                </a:lnTo>
                <a:lnTo>
                  <a:pt x="1" y="282"/>
                </a:lnTo>
                <a:lnTo>
                  <a:pt x="0" y="268"/>
                </a:lnTo>
                <a:lnTo>
                  <a:pt x="0" y="268"/>
                </a:lnTo>
                <a:lnTo>
                  <a:pt x="1" y="254"/>
                </a:lnTo>
                <a:lnTo>
                  <a:pt x="2" y="241"/>
                </a:lnTo>
                <a:lnTo>
                  <a:pt x="3" y="227"/>
                </a:lnTo>
                <a:lnTo>
                  <a:pt x="6" y="214"/>
                </a:lnTo>
                <a:lnTo>
                  <a:pt x="8" y="202"/>
                </a:lnTo>
                <a:lnTo>
                  <a:pt x="13" y="188"/>
                </a:lnTo>
                <a:lnTo>
                  <a:pt x="17" y="177"/>
                </a:lnTo>
                <a:lnTo>
                  <a:pt x="21" y="164"/>
                </a:lnTo>
                <a:lnTo>
                  <a:pt x="27" y="153"/>
                </a:lnTo>
                <a:lnTo>
                  <a:pt x="33" y="141"/>
                </a:lnTo>
                <a:lnTo>
                  <a:pt x="46" y="119"/>
                </a:lnTo>
                <a:lnTo>
                  <a:pt x="62" y="98"/>
                </a:lnTo>
                <a:lnTo>
                  <a:pt x="79" y="79"/>
                </a:lnTo>
                <a:lnTo>
                  <a:pt x="98" y="62"/>
                </a:lnTo>
                <a:lnTo>
                  <a:pt x="119" y="47"/>
                </a:lnTo>
                <a:lnTo>
                  <a:pt x="141" y="33"/>
                </a:lnTo>
                <a:lnTo>
                  <a:pt x="152" y="27"/>
                </a:lnTo>
                <a:lnTo>
                  <a:pt x="164" y="21"/>
                </a:lnTo>
                <a:lnTo>
                  <a:pt x="176" y="17"/>
                </a:lnTo>
                <a:lnTo>
                  <a:pt x="189" y="13"/>
                </a:lnTo>
                <a:lnTo>
                  <a:pt x="201" y="9"/>
                </a:lnTo>
                <a:lnTo>
                  <a:pt x="214" y="7"/>
                </a:lnTo>
                <a:lnTo>
                  <a:pt x="228" y="4"/>
                </a:lnTo>
                <a:lnTo>
                  <a:pt x="240" y="3"/>
                </a:lnTo>
                <a:lnTo>
                  <a:pt x="254" y="2"/>
                </a:lnTo>
                <a:lnTo>
                  <a:pt x="268" y="0"/>
                </a:lnTo>
                <a:lnTo>
                  <a:pt x="268" y="0"/>
                </a:lnTo>
                <a:lnTo>
                  <a:pt x="281" y="2"/>
                </a:lnTo>
                <a:lnTo>
                  <a:pt x="295" y="3"/>
                </a:lnTo>
                <a:lnTo>
                  <a:pt x="308" y="4"/>
                </a:lnTo>
                <a:lnTo>
                  <a:pt x="322" y="7"/>
                </a:lnTo>
                <a:lnTo>
                  <a:pt x="335" y="9"/>
                </a:lnTo>
                <a:lnTo>
                  <a:pt x="347" y="13"/>
                </a:lnTo>
                <a:lnTo>
                  <a:pt x="360" y="17"/>
                </a:lnTo>
                <a:lnTo>
                  <a:pt x="372" y="21"/>
                </a:lnTo>
                <a:lnTo>
                  <a:pt x="384" y="27"/>
                </a:lnTo>
                <a:lnTo>
                  <a:pt x="396" y="33"/>
                </a:lnTo>
                <a:lnTo>
                  <a:pt x="418" y="47"/>
                </a:lnTo>
                <a:lnTo>
                  <a:pt x="439" y="62"/>
                </a:lnTo>
                <a:lnTo>
                  <a:pt x="457" y="79"/>
                </a:lnTo>
                <a:lnTo>
                  <a:pt x="474" y="98"/>
                </a:lnTo>
                <a:lnTo>
                  <a:pt x="490" y="119"/>
                </a:lnTo>
                <a:lnTo>
                  <a:pt x="504" y="141"/>
                </a:lnTo>
                <a:lnTo>
                  <a:pt x="509" y="153"/>
                </a:lnTo>
                <a:lnTo>
                  <a:pt x="514" y="164"/>
                </a:lnTo>
                <a:lnTo>
                  <a:pt x="519" y="177"/>
                </a:lnTo>
                <a:lnTo>
                  <a:pt x="524" y="188"/>
                </a:lnTo>
                <a:lnTo>
                  <a:pt x="527" y="202"/>
                </a:lnTo>
                <a:lnTo>
                  <a:pt x="530" y="214"/>
                </a:lnTo>
                <a:lnTo>
                  <a:pt x="532" y="227"/>
                </a:lnTo>
                <a:lnTo>
                  <a:pt x="534" y="241"/>
                </a:lnTo>
                <a:lnTo>
                  <a:pt x="535" y="254"/>
                </a:lnTo>
                <a:lnTo>
                  <a:pt x="535" y="268"/>
                </a:lnTo>
                <a:lnTo>
                  <a:pt x="535" y="268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7 Sided Shapes</a:t>
            </a:r>
            <a:endParaRPr lang="en-GB" altLang="en-US" smtClean="0"/>
          </a:p>
        </p:txBody>
      </p:sp>
      <p:sp>
        <p:nvSpPr>
          <p:cNvPr id="3" name="Freeform 16"/>
          <p:cNvSpPr>
            <a:spLocks/>
          </p:cNvSpPr>
          <p:nvPr/>
        </p:nvSpPr>
        <p:spPr bwMode="auto">
          <a:xfrm>
            <a:off x="2359025" y="1336675"/>
            <a:ext cx="2085975" cy="2101850"/>
          </a:xfrm>
          <a:custGeom>
            <a:avLst/>
            <a:gdLst>
              <a:gd name="T0" fmla="*/ 657 w 657"/>
              <a:gd name="T1" fmla="*/ 0 h 662"/>
              <a:gd name="T2" fmla="*/ 350 w 657"/>
              <a:gd name="T3" fmla="*/ 148 h 662"/>
              <a:gd name="T4" fmla="*/ 0 w 657"/>
              <a:gd name="T5" fmla="*/ 317 h 662"/>
              <a:gd name="T6" fmla="*/ 0 w 657"/>
              <a:gd name="T7" fmla="*/ 317 h 662"/>
              <a:gd name="T8" fmla="*/ 426 w 657"/>
              <a:gd name="T9" fmla="*/ 662 h 662"/>
              <a:gd name="T10" fmla="*/ 426 w 657"/>
              <a:gd name="T11" fmla="*/ 662 h 662"/>
              <a:gd name="T12" fmla="*/ 437 w 657"/>
              <a:gd name="T13" fmla="*/ 646 h 662"/>
              <a:gd name="T14" fmla="*/ 449 w 657"/>
              <a:gd name="T15" fmla="*/ 630 h 662"/>
              <a:gd name="T16" fmla="*/ 462 w 657"/>
              <a:gd name="T17" fmla="*/ 615 h 662"/>
              <a:gd name="T18" fmla="*/ 476 w 657"/>
              <a:gd name="T19" fmla="*/ 601 h 662"/>
              <a:gd name="T20" fmla="*/ 490 w 657"/>
              <a:gd name="T21" fmla="*/ 588 h 662"/>
              <a:gd name="T22" fmla="*/ 506 w 657"/>
              <a:gd name="T23" fmla="*/ 577 h 662"/>
              <a:gd name="T24" fmla="*/ 523 w 657"/>
              <a:gd name="T25" fmla="*/ 566 h 662"/>
              <a:gd name="T26" fmla="*/ 541 w 657"/>
              <a:gd name="T27" fmla="*/ 557 h 662"/>
              <a:gd name="T28" fmla="*/ 541 w 657"/>
              <a:gd name="T29" fmla="*/ 557 h 662"/>
              <a:gd name="T30" fmla="*/ 554 w 657"/>
              <a:gd name="T31" fmla="*/ 551 h 662"/>
              <a:gd name="T32" fmla="*/ 568 w 657"/>
              <a:gd name="T33" fmla="*/ 545 h 662"/>
              <a:gd name="T34" fmla="*/ 582 w 657"/>
              <a:gd name="T35" fmla="*/ 541 h 662"/>
              <a:gd name="T36" fmla="*/ 596 w 657"/>
              <a:gd name="T37" fmla="*/ 537 h 662"/>
              <a:gd name="T38" fmla="*/ 611 w 657"/>
              <a:gd name="T39" fmla="*/ 535 h 662"/>
              <a:gd name="T40" fmla="*/ 626 w 657"/>
              <a:gd name="T41" fmla="*/ 533 h 662"/>
              <a:gd name="T42" fmla="*/ 641 w 657"/>
              <a:gd name="T43" fmla="*/ 531 h 662"/>
              <a:gd name="T44" fmla="*/ 657 w 657"/>
              <a:gd name="T45" fmla="*/ 531 h 662"/>
              <a:gd name="T46" fmla="*/ 657 w 657"/>
              <a:gd name="T47" fmla="*/ 0 h 662"/>
              <a:gd name="T48" fmla="*/ 657 w 657"/>
              <a:gd name="T49" fmla="*/ 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57" h="662">
                <a:moveTo>
                  <a:pt x="657" y="0"/>
                </a:moveTo>
                <a:lnTo>
                  <a:pt x="350" y="148"/>
                </a:lnTo>
                <a:lnTo>
                  <a:pt x="0" y="317"/>
                </a:lnTo>
                <a:lnTo>
                  <a:pt x="0" y="317"/>
                </a:lnTo>
                <a:lnTo>
                  <a:pt x="426" y="662"/>
                </a:lnTo>
                <a:lnTo>
                  <a:pt x="426" y="662"/>
                </a:lnTo>
                <a:lnTo>
                  <a:pt x="437" y="646"/>
                </a:lnTo>
                <a:lnTo>
                  <a:pt x="449" y="630"/>
                </a:lnTo>
                <a:lnTo>
                  <a:pt x="462" y="615"/>
                </a:lnTo>
                <a:lnTo>
                  <a:pt x="476" y="601"/>
                </a:lnTo>
                <a:lnTo>
                  <a:pt x="490" y="588"/>
                </a:lnTo>
                <a:lnTo>
                  <a:pt x="506" y="577"/>
                </a:lnTo>
                <a:lnTo>
                  <a:pt x="523" y="566"/>
                </a:lnTo>
                <a:lnTo>
                  <a:pt x="541" y="557"/>
                </a:lnTo>
                <a:lnTo>
                  <a:pt x="541" y="557"/>
                </a:lnTo>
                <a:lnTo>
                  <a:pt x="554" y="551"/>
                </a:lnTo>
                <a:lnTo>
                  <a:pt x="568" y="545"/>
                </a:lnTo>
                <a:lnTo>
                  <a:pt x="582" y="541"/>
                </a:lnTo>
                <a:lnTo>
                  <a:pt x="596" y="537"/>
                </a:lnTo>
                <a:lnTo>
                  <a:pt x="611" y="535"/>
                </a:lnTo>
                <a:lnTo>
                  <a:pt x="626" y="533"/>
                </a:lnTo>
                <a:lnTo>
                  <a:pt x="641" y="531"/>
                </a:lnTo>
                <a:lnTo>
                  <a:pt x="657" y="531"/>
                </a:lnTo>
                <a:lnTo>
                  <a:pt x="657" y="0"/>
                </a:lnTo>
                <a:lnTo>
                  <a:pt x="657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Your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4" name="Freeform 17"/>
          <p:cNvSpPr>
            <a:spLocks/>
          </p:cNvSpPr>
          <p:nvPr/>
        </p:nvSpPr>
        <p:spPr bwMode="auto">
          <a:xfrm>
            <a:off x="1271588" y="2198688"/>
            <a:ext cx="1860550" cy="2238375"/>
          </a:xfrm>
          <a:custGeom>
            <a:avLst/>
            <a:gdLst>
              <a:gd name="T0" fmla="*/ 551 w 586"/>
              <a:gd name="T1" fmla="*/ 457 h 705"/>
              <a:gd name="T2" fmla="*/ 551 w 586"/>
              <a:gd name="T3" fmla="*/ 457 h 705"/>
              <a:gd name="T4" fmla="*/ 553 w 586"/>
              <a:gd name="T5" fmla="*/ 442 h 705"/>
              <a:gd name="T6" fmla="*/ 555 w 586"/>
              <a:gd name="T7" fmla="*/ 428 h 705"/>
              <a:gd name="T8" fmla="*/ 558 w 586"/>
              <a:gd name="T9" fmla="*/ 413 h 705"/>
              <a:gd name="T10" fmla="*/ 562 w 586"/>
              <a:gd name="T11" fmla="*/ 398 h 705"/>
              <a:gd name="T12" fmla="*/ 567 w 586"/>
              <a:gd name="T13" fmla="*/ 385 h 705"/>
              <a:gd name="T14" fmla="*/ 573 w 586"/>
              <a:gd name="T15" fmla="*/ 371 h 705"/>
              <a:gd name="T16" fmla="*/ 580 w 586"/>
              <a:gd name="T17" fmla="*/ 357 h 705"/>
              <a:gd name="T18" fmla="*/ 586 w 586"/>
              <a:gd name="T19" fmla="*/ 345 h 705"/>
              <a:gd name="T20" fmla="*/ 160 w 586"/>
              <a:gd name="T21" fmla="*/ 0 h 705"/>
              <a:gd name="T22" fmla="*/ 81 w 586"/>
              <a:gd name="T23" fmla="*/ 349 h 705"/>
              <a:gd name="T24" fmla="*/ 0 w 586"/>
              <a:gd name="T25" fmla="*/ 705 h 705"/>
              <a:gd name="T26" fmla="*/ 569 w 586"/>
              <a:gd name="T27" fmla="*/ 584 h 705"/>
              <a:gd name="T28" fmla="*/ 569 w 586"/>
              <a:gd name="T29" fmla="*/ 584 h 705"/>
              <a:gd name="T30" fmla="*/ 565 w 586"/>
              <a:gd name="T31" fmla="*/ 571 h 705"/>
              <a:gd name="T32" fmla="*/ 561 w 586"/>
              <a:gd name="T33" fmla="*/ 560 h 705"/>
              <a:gd name="T34" fmla="*/ 558 w 586"/>
              <a:gd name="T35" fmla="*/ 547 h 705"/>
              <a:gd name="T36" fmla="*/ 555 w 586"/>
              <a:gd name="T37" fmla="*/ 534 h 705"/>
              <a:gd name="T38" fmla="*/ 553 w 586"/>
              <a:gd name="T39" fmla="*/ 521 h 705"/>
              <a:gd name="T40" fmla="*/ 551 w 586"/>
              <a:gd name="T41" fmla="*/ 507 h 705"/>
              <a:gd name="T42" fmla="*/ 550 w 586"/>
              <a:gd name="T43" fmla="*/ 495 h 705"/>
              <a:gd name="T44" fmla="*/ 550 w 586"/>
              <a:gd name="T45" fmla="*/ 481 h 705"/>
              <a:gd name="T46" fmla="*/ 550 w 586"/>
              <a:gd name="T47" fmla="*/ 481 h 705"/>
              <a:gd name="T48" fmla="*/ 551 w 586"/>
              <a:gd name="T49" fmla="*/ 457 h 705"/>
              <a:gd name="T50" fmla="*/ 551 w 586"/>
              <a:gd name="T51" fmla="*/ 457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86" h="705">
                <a:moveTo>
                  <a:pt x="551" y="457"/>
                </a:moveTo>
                <a:lnTo>
                  <a:pt x="551" y="457"/>
                </a:lnTo>
                <a:lnTo>
                  <a:pt x="553" y="442"/>
                </a:lnTo>
                <a:lnTo>
                  <a:pt x="555" y="428"/>
                </a:lnTo>
                <a:lnTo>
                  <a:pt x="558" y="413"/>
                </a:lnTo>
                <a:lnTo>
                  <a:pt x="562" y="398"/>
                </a:lnTo>
                <a:lnTo>
                  <a:pt x="567" y="385"/>
                </a:lnTo>
                <a:lnTo>
                  <a:pt x="573" y="371"/>
                </a:lnTo>
                <a:lnTo>
                  <a:pt x="580" y="357"/>
                </a:lnTo>
                <a:lnTo>
                  <a:pt x="586" y="345"/>
                </a:lnTo>
                <a:lnTo>
                  <a:pt x="160" y="0"/>
                </a:lnTo>
                <a:lnTo>
                  <a:pt x="81" y="349"/>
                </a:lnTo>
                <a:lnTo>
                  <a:pt x="0" y="705"/>
                </a:lnTo>
                <a:lnTo>
                  <a:pt x="569" y="584"/>
                </a:lnTo>
                <a:lnTo>
                  <a:pt x="569" y="584"/>
                </a:lnTo>
                <a:lnTo>
                  <a:pt x="565" y="571"/>
                </a:lnTo>
                <a:lnTo>
                  <a:pt x="561" y="560"/>
                </a:lnTo>
                <a:lnTo>
                  <a:pt x="558" y="547"/>
                </a:lnTo>
                <a:lnTo>
                  <a:pt x="555" y="534"/>
                </a:lnTo>
                <a:lnTo>
                  <a:pt x="553" y="521"/>
                </a:lnTo>
                <a:lnTo>
                  <a:pt x="551" y="507"/>
                </a:lnTo>
                <a:lnTo>
                  <a:pt x="550" y="495"/>
                </a:lnTo>
                <a:lnTo>
                  <a:pt x="550" y="481"/>
                </a:lnTo>
                <a:lnTo>
                  <a:pt x="550" y="481"/>
                </a:lnTo>
                <a:lnTo>
                  <a:pt x="551" y="457"/>
                </a:lnTo>
                <a:lnTo>
                  <a:pt x="551" y="45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Here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4445000" y="1336675"/>
            <a:ext cx="2079625" cy="2070100"/>
          </a:xfrm>
          <a:custGeom>
            <a:avLst/>
            <a:gdLst>
              <a:gd name="T0" fmla="*/ 336 w 655"/>
              <a:gd name="T1" fmla="*/ 162 h 652"/>
              <a:gd name="T2" fmla="*/ 0 w 655"/>
              <a:gd name="T3" fmla="*/ 0 h 652"/>
              <a:gd name="T4" fmla="*/ 0 w 655"/>
              <a:gd name="T5" fmla="*/ 531 h 652"/>
              <a:gd name="T6" fmla="*/ 0 w 655"/>
              <a:gd name="T7" fmla="*/ 531 h 652"/>
              <a:gd name="T8" fmla="*/ 0 w 655"/>
              <a:gd name="T9" fmla="*/ 531 h 652"/>
              <a:gd name="T10" fmla="*/ 19 w 655"/>
              <a:gd name="T11" fmla="*/ 531 h 652"/>
              <a:gd name="T12" fmla="*/ 37 w 655"/>
              <a:gd name="T13" fmla="*/ 533 h 652"/>
              <a:gd name="T14" fmla="*/ 55 w 655"/>
              <a:gd name="T15" fmla="*/ 536 h 652"/>
              <a:gd name="T16" fmla="*/ 72 w 655"/>
              <a:gd name="T17" fmla="*/ 540 h 652"/>
              <a:gd name="T18" fmla="*/ 89 w 655"/>
              <a:gd name="T19" fmla="*/ 545 h 652"/>
              <a:gd name="T20" fmla="*/ 106 w 655"/>
              <a:gd name="T21" fmla="*/ 553 h 652"/>
              <a:gd name="T22" fmla="*/ 122 w 655"/>
              <a:gd name="T23" fmla="*/ 560 h 652"/>
              <a:gd name="T24" fmla="*/ 137 w 655"/>
              <a:gd name="T25" fmla="*/ 569 h 652"/>
              <a:gd name="T26" fmla="*/ 137 w 655"/>
              <a:gd name="T27" fmla="*/ 569 h 652"/>
              <a:gd name="T28" fmla="*/ 150 w 655"/>
              <a:gd name="T29" fmla="*/ 577 h 652"/>
              <a:gd name="T30" fmla="*/ 163 w 655"/>
              <a:gd name="T31" fmla="*/ 585 h 652"/>
              <a:gd name="T32" fmla="*/ 174 w 655"/>
              <a:gd name="T33" fmla="*/ 595 h 652"/>
              <a:gd name="T34" fmla="*/ 186 w 655"/>
              <a:gd name="T35" fmla="*/ 605 h 652"/>
              <a:gd name="T36" fmla="*/ 196 w 655"/>
              <a:gd name="T37" fmla="*/ 617 h 652"/>
              <a:gd name="T38" fmla="*/ 206 w 655"/>
              <a:gd name="T39" fmla="*/ 627 h 652"/>
              <a:gd name="T40" fmla="*/ 215 w 655"/>
              <a:gd name="T41" fmla="*/ 640 h 652"/>
              <a:gd name="T42" fmla="*/ 225 w 655"/>
              <a:gd name="T43" fmla="*/ 652 h 652"/>
              <a:gd name="T44" fmla="*/ 655 w 655"/>
              <a:gd name="T45" fmla="*/ 316 h 652"/>
              <a:gd name="T46" fmla="*/ 336 w 655"/>
              <a:gd name="T47" fmla="*/ 162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55" h="652">
                <a:moveTo>
                  <a:pt x="336" y="162"/>
                </a:moveTo>
                <a:lnTo>
                  <a:pt x="0" y="0"/>
                </a:lnTo>
                <a:lnTo>
                  <a:pt x="0" y="531"/>
                </a:lnTo>
                <a:lnTo>
                  <a:pt x="0" y="531"/>
                </a:lnTo>
                <a:lnTo>
                  <a:pt x="0" y="531"/>
                </a:lnTo>
                <a:lnTo>
                  <a:pt x="19" y="531"/>
                </a:lnTo>
                <a:lnTo>
                  <a:pt x="37" y="533"/>
                </a:lnTo>
                <a:lnTo>
                  <a:pt x="55" y="536"/>
                </a:lnTo>
                <a:lnTo>
                  <a:pt x="72" y="540"/>
                </a:lnTo>
                <a:lnTo>
                  <a:pt x="89" y="545"/>
                </a:lnTo>
                <a:lnTo>
                  <a:pt x="106" y="553"/>
                </a:lnTo>
                <a:lnTo>
                  <a:pt x="122" y="560"/>
                </a:lnTo>
                <a:lnTo>
                  <a:pt x="137" y="569"/>
                </a:lnTo>
                <a:lnTo>
                  <a:pt x="137" y="569"/>
                </a:lnTo>
                <a:lnTo>
                  <a:pt x="150" y="577"/>
                </a:lnTo>
                <a:lnTo>
                  <a:pt x="163" y="585"/>
                </a:lnTo>
                <a:lnTo>
                  <a:pt x="174" y="595"/>
                </a:lnTo>
                <a:lnTo>
                  <a:pt x="186" y="605"/>
                </a:lnTo>
                <a:lnTo>
                  <a:pt x="196" y="617"/>
                </a:lnTo>
                <a:lnTo>
                  <a:pt x="206" y="627"/>
                </a:lnTo>
                <a:lnTo>
                  <a:pt x="215" y="640"/>
                </a:lnTo>
                <a:lnTo>
                  <a:pt x="225" y="652"/>
                </a:lnTo>
                <a:lnTo>
                  <a:pt x="655" y="316"/>
                </a:lnTo>
                <a:lnTo>
                  <a:pt x="336" y="16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Text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10246" name="Freeform 19"/>
          <p:cNvSpPr>
            <a:spLocks/>
          </p:cNvSpPr>
          <p:nvPr/>
        </p:nvSpPr>
        <p:spPr bwMode="auto">
          <a:xfrm>
            <a:off x="4791075" y="4175125"/>
            <a:ext cx="2251075" cy="2216150"/>
          </a:xfrm>
          <a:custGeom>
            <a:avLst/>
            <a:gdLst>
              <a:gd name="T0" fmla="*/ 2147483646 w 709"/>
              <a:gd name="T1" fmla="*/ 1320561875 h 698"/>
              <a:gd name="T2" fmla="*/ 1421368125 w 709"/>
              <a:gd name="T3" fmla="*/ 0 h 698"/>
              <a:gd name="T4" fmla="*/ 1421368125 w 709"/>
              <a:gd name="T5" fmla="*/ 0 h 698"/>
              <a:gd name="T6" fmla="*/ 1350803750 w 709"/>
              <a:gd name="T7" fmla="*/ 141128750 h 698"/>
              <a:gd name="T8" fmla="*/ 1290320000 w 709"/>
              <a:gd name="T9" fmla="*/ 282257500 h 698"/>
              <a:gd name="T10" fmla="*/ 1219755625 w 709"/>
              <a:gd name="T11" fmla="*/ 423386250 h 698"/>
              <a:gd name="T12" fmla="*/ 1129030000 w 709"/>
              <a:gd name="T13" fmla="*/ 544353750 h 698"/>
              <a:gd name="T14" fmla="*/ 1038304375 w 709"/>
              <a:gd name="T15" fmla="*/ 675401875 h 698"/>
              <a:gd name="T16" fmla="*/ 947578750 w 709"/>
              <a:gd name="T17" fmla="*/ 796369375 h 698"/>
              <a:gd name="T18" fmla="*/ 836691875 w 709"/>
              <a:gd name="T19" fmla="*/ 907256250 h 698"/>
              <a:gd name="T20" fmla="*/ 715724375 w 709"/>
              <a:gd name="T21" fmla="*/ 1018143125 h 698"/>
              <a:gd name="T22" fmla="*/ 715724375 w 709"/>
              <a:gd name="T23" fmla="*/ 1018143125 h 698"/>
              <a:gd name="T24" fmla="*/ 564515000 w 709"/>
              <a:gd name="T25" fmla="*/ 1159271875 h 698"/>
              <a:gd name="T26" fmla="*/ 383063750 w 709"/>
              <a:gd name="T27" fmla="*/ 1290320000 h 698"/>
              <a:gd name="T28" fmla="*/ 201612500 w 709"/>
              <a:gd name="T29" fmla="*/ 1391126250 h 698"/>
              <a:gd name="T30" fmla="*/ 0 w 709"/>
              <a:gd name="T31" fmla="*/ 1491932500 h 698"/>
              <a:gd name="T32" fmla="*/ 2147483646 w 709"/>
              <a:gd name="T33" fmla="*/ 2147483646 h 698"/>
              <a:gd name="T34" fmla="*/ 2147483646 w 709"/>
              <a:gd name="T35" fmla="*/ 2147483646 h 698"/>
              <a:gd name="T36" fmla="*/ 2147483646 w 709"/>
              <a:gd name="T37" fmla="*/ 1330642500 h 698"/>
              <a:gd name="T38" fmla="*/ 2147483646 w 709"/>
              <a:gd name="T39" fmla="*/ 1320561875 h 69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09"/>
              <a:gd name="T61" fmla="*/ 0 h 698"/>
              <a:gd name="T62" fmla="*/ 709 w 709"/>
              <a:gd name="T63" fmla="*/ 698 h 69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09" h="698">
                <a:moveTo>
                  <a:pt x="708" y="131"/>
                </a:moveTo>
                <a:lnTo>
                  <a:pt x="141" y="0"/>
                </a:lnTo>
                <a:lnTo>
                  <a:pt x="134" y="14"/>
                </a:lnTo>
                <a:lnTo>
                  <a:pt x="128" y="28"/>
                </a:lnTo>
                <a:lnTo>
                  <a:pt x="121" y="42"/>
                </a:lnTo>
                <a:lnTo>
                  <a:pt x="112" y="54"/>
                </a:lnTo>
                <a:lnTo>
                  <a:pt x="103" y="67"/>
                </a:lnTo>
                <a:lnTo>
                  <a:pt x="94" y="79"/>
                </a:lnTo>
                <a:lnTo>
                  <a:pt x="83" y="90"/>
                </a:lnTo>
                <a:lnTo>
                  <a:pt x="71" y="101"/>
                </a:lnTo>
                <a:lnTo>
                  <a:pt x="56" y="115"/>
                </a:lnTo>
                <a:lnTo>
                  <a:pt x="38" y="128"/>
                </a:lnTo>
                <a:lnTo>
                  <a:pt x="20" y="138"/>
                </a:lnTo>
                <a:lnTo>
                  <a:pt x="0" y="148"/>
                </a:lnTo>
                <a:lnTo>
                  <a:pt x="257" y="698"/>
                </a:lnTo>
                <a:lnTo>
                  <a:pt x="474" y="426"/>
                </a:lnTo>
                <a:lnTo>
                  <a:pt x="709" y="132"/>
                </a:lnTo>
                <a:lnTo>
                  <a:pt x="708" y="131"/>
                </a:lnTo>
                <a:close/>
              </a:path>
            </a:pathLst>
          </a:custGeom>
          <a:solidFill>
            <a:srgbClr val="F8A15A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Be</a:t>
            </a:r>
            <a:endParaRPr lang="en-GB" altLang="en-US" sz="2400"/>
          </a:p>
        </p:txBody>
      </p:sp>
      <p:sp>
        <p:nvSpPr>
          <p:cNvPr id="7" name="Freeform 20"/>
          <p:cNvSpPr>
            <a:spLocks/>
          </p:cNvSpPr>
          <p:nvPr/>
        </p:nvSpPr>
        <p:spPr bwMode="auto">
          <a:xfrm>
            <a:off x="5159375" y="2339975"/>
            <a:ext cx="1879600" cy="2251075"/>
          </a:xfrm>
          <a:custGeom>
            <a:avLst/>
            <a:gdLst>
              <a:gd name="T0" fmla="*/ 592 w 592"/>
              <a:gd name="T1" fmla="*/ 709 h 709"/>
              <a:gd name="T2" fmla="*/ 517 w 592"/>
              <a:gd name="T3" fmla="*/ 375 h 709"/>
              <a:gd name="T4" fmla="*/ 431 w 592"/>
              <a:gd name="T5" fmla="*/ 1 h 709"/>
              <a:gd name="T6" fmla="*/ 430 w 592"/>
              <a:gd name="T7" fmla="*/ 0 h 709"/>
              <a:gd name="T8" fmla="*/ 0 w 592"/>
              <a:gd name="T9" fmla="*/ 336 h 709"/>
              <a:gd name="T10" fmla="*/ 0 w 592"/>
              <a:gd name="T11" fmla="*/ 336 h 709"/>
              <a:gd name="T12" fmla="*/ 8 w 592"/>
              <a:gd name="T13" fmla="*/ 352 h 709"/>
              <a:gd name="T14" fmla="*/ 16 w 592"/>
              <a:gd name="T15" fmla="*/ 368 h 709"/>
              <a:gd name="T16" fmla="*/ 24 w 592"/>
              <a:gd name="T17" fmla="*/ 385 h 709"/>
              <a:gd name="T18" fmla="*/ 30 w 592"/>
              <a:gd name="T19" fmla="*/ 401 h 709"/>
              <a:gd name="T20" fmla="*/ 35 w 592"/>
              <a:gd name="T21" fmla="*/ 419 h 709"/>
              <a:gd name="T22" fmla="*/ 38 w 592"/>
              <a:gd name="T23" fmla="*/ 438 h 709"/>
              <a:gd name="T24" fmla="*/ 42 w 592"/>
              <a:gd name="T25" fmla="*/ 456 h 709"/>
              <a:gd name="T26" fmla="*/ 43 w 592"/>
              <a:gd name="T27" fmla="*/ 476 h 709"/>
              <a:gd name="T28" fmla="*/ 43 w 592"/>
              <a:gd name="T29" fmla="*/ 476 h 709"/>
              <a:gd name="T30" fmla="*/ 43 w 592"/>
              <a:gd name="T31" fmla="*/ 482 h 709"/>
              <a:gd name="T32" fmla="*/ 43 w 592"/>
              <a:gd name="T33" fmla="*/ 482 h 709"/>
              <a:gd name="T34" fmla="*/ 42 w 592"/>
              <a:gd name="T35" fmla="*/ 507 h 709"/>
              <a:gd name="T36" fmla="*/ 37 w 592"/>
              <a:gd name="T37" fmla="*/ 532 h 709"/>
              <a:gd name="T38" fmla="*/ 32 w 592"/>
              <a:gd name="T39" fmla="*/ 555 h 709"/>
              <a:gd name="T40" fmla="*/ 25 w 592"/>
              <a:gd name="T41" fmla="*/ 578 h 709"/>
              <a:gd name="T42" fmla="*/ 592 w 592"/>
              <a:gd name="T43" fmla="*/ 709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2" h="709">
                <a:moveTo>
                  <a:pt x="592" y="709"/>
                </a:moveTo>
                <a:lnTo>
                  <a:pt x="517" y="375"/>
                </a:lnTo>
                <a:lnTo>
                  <a:pt x="431" y="1"/>
                </a:lnTo>
                <a:lnTo>
                  <a:pt x="430" y="0"/>
                </a:lnTo>
                <a:lnTo>
                  <a:pt x="0" y="336"/>
                </a:lnTo>
                <a:lnTo>
                  <a:pt x="0" y="336"/>
                </a:lnTo>
                <a:lnTo>
                  <a:pt x="8" y="352"/>
                </a:lnTo>
                <a:lnTo>
                  <a:pt x="16" y="368"/>
                </a:lnTo>
                <a:lnTo>
                  <a:pt x="24" y="385"/>
                </a:lnTo>
                <a:lnTo>
                  <a:pt x="30" y="401"/>
                </a:lnTo>
                <a:lnTo>
                  <a:pt x="35" y="419"/>
                </a:lnTo>
                <a:lnTo>
                  <a:pt x="38" y="438"/>
                </a:lnTo>
                <a:lnTo>
                  <a:pt x="42" y="456"/>
                </a:lnTo>
                <a:lnTo>
                  <a:pt x="43" y="476"/>
                </a:lnTo>
                <a:lnTo>
                  <a:pt x="43" y="476"/>
                </a:lnTo>
                <a:lnTo>
                  <a:pt x="43" y="482"/>
                </a:lnTo>
                <a:lnTo>
                  <a:pt x="43" y="482"/>
                </a:lnTo>
                <a:lnTo>
                  <a:pt x="42" y="507"/>
                </a:lnTo>
                <a:lnTo>
                  <a:pt x="37" y="532"/>
                </a:lnTo>
                <a:lnTo>
                  <a:pt x="32" y="555"/>
                </a:lnTo>
                <a:lnTo>
                  <a:pt x="25" y="578"/>
                </a:lnTo>
                <a:lnTo>
                  <a:pt x="592" y="70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Can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8" name="Freeform 21"/>
          <p:cNvSpPr>
            <a:spLocks/>
          </p:cNvSpPr>
          <p:nvPr/>
        </p:nvSpPr>
        <p:spPr bwMode="auto">
          <a:xfrm>
            <a:off x="1847850" y="4197350"/>
            <a:ext cx="2292350" cy="2203450"/>
          </a:xfrm>
          <a:custGeom>
            <a:avLst/>
            <a:gdLst>
              <a:gd name="T0" fmla="*/ 622 w 722"/>
              <a:gd name="T1" fmla="*/ 79 h 694"/>
              <a:gd name="T2" fmla="*/ 622 w 722"/>
              <a:gd name="T3" fmla="*/ 79 h 694"/>
              <a:gd name="T4" fmla="*/ 607 w 722"/>
              <a:gd name="T5" fmla="*/ 61 h 694"/>
              <a:gd name="T6" fmla="*/ 594 w 722"/>
              <a:gd name="T7" fmla="*/ 42 h 694"/>
              <a:gd name="T8" fmla="*/ 581 w 722"/>
              <a:gd name="T9" fmla="*/ 21 h 694"/>
              <a:gd name="T10" fmla="*/ 570 w 722"/>
              <a:gd name="T11" fmla="*/ 0 h 694"/>
              <a:gd name="T12" fmla="*/ 1 w 722"/>
              <a:gd name="T13" fmla="*/ 121 h 694"/>
              <a:gd name="T14" fmla="*/ 0 w 722"/>
              <a:gd name="T15" fmla="*/ 125 h 694"/>
              <a:gd name="T16" fmla="*/ 216 w 722"/>
              <a:gd name="T17" fmla="*/ 396 h 694"/>
              <a:gd name="T18" fmla="*/ 454 w 722"/>
              <a:gd name="T19" fmla="*/ 694 h 694"/>
              <a:gd name="T20" fmla="*/ 454 w 722"/>
              <a:gd name="T21" fmla="*/ 694 h 694"/>
              <a:gd name="T22" fmla="*/ 722 w 722"/>
              <a:gd name="T23" fmla="*/ 147 h 694"/>
              <a:gd name="T24" fmla="*/ 722 w 722"/>
              <a:gd name="T25" fmla="*/ 147 h 694"/>
              <a:gd name="T26" fmla="*/ 707 w 722"/>
              <a:gd name="T27" fmla="*/ 141 h 694"/>
              <a:gd name="T28" fmla="*/ 693 w 722"/>
              <a:gd name="T29" fmla="*/ 134 h 694"/>
              <a:gd name="T30" fmla="*/ 681 w 722"/>
              <a:gd name="T31" fmla="*/ 126 h 694"/>
              <a:gd name="T32" fmla="*/ 668 w 722"/>
              <a:gd name="T33" fmla="*/ 119 h 694"/>
              <a:gd name="T34" fmla="*/ 655 w 722"/>
              <a:gd name="T35" fmla="*/ 109 h 694"/>
              <a:gd name="T36" fmla="*/ 644 w 722"/>
              <a:gd name="T37" fmla="*/ 100 h 694"/>
              <a:gd name="T38" fmla="*/ 632 w 722"/>
              <a:gd name="T39" fmla="*/ 90 h 694"/>
              <a:gd name="T40" fmla="*/ 622 w 722"/>
              <a:gd name="T41" fmla="*/ 79 h 694"/>
              <a:gd name="T42" fmla="*/ 622 w 722"/>
              <a:gd name="T43" fmla="*/ 79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22" h="694">
                <a:moveTo>
                  <a:pt x="622" y="79"/>
                </a:moveTo>
                <a:lnTo>
                  <a:pt x="622" y="79"/>
                </a:lnTo>
                <a:lnTo>
                  <a:pt x="607" y="61"/>
                </a:lnTo>
                <a:lnTo>
                  <a:pt x="594" y="42"/>
                </a:lnTo>
                <a:lnTo>
                  <a:pt x="581" y="21"/>
                </a:lnTo>
                <a:lnTo>
                  <a:pt x="570" y="0"/>
                </a:lnTo>
                <a:lnTo>
                  <a:pt x="1" y="121"/>
                </a:lnTo>
                <a:lnTo>
                  <a:pt x="0" y="125"/>
                </a:lnTo>
                <a:lnTo>
                  <a:pt x="216" y="396"/>
                </a:lnTo>
                <a:lnTo>
                  <a:pt x="454" y="694"/>
                </a:lnTo>
                <a:lnTo>
                  <a:pt x="454" y="694"/>
                </a:lnTo>
                <a:lnTo>
                  <a:pt x="722" y="147"/>
                </a:lnTo>
                <a:lnTo>
                  <a:pt x="722" y="147"/>
                </a:lnTo>
                <a:lnTo>
                  <a:pt x="707" y="141"/>
                </a:lnTo>
                <a:lnTo>
                  <a:pt x="693" y="134"/>
                </a:lnTo>
                <a:lnTo>
                  <a:pt x="681" y="126"/>
                </a:lnTo>
                <a:lnTo>
                  <a:pt x="668" y="119"/>
                </a:lnTo>
                <a:lnTo>
                  <a:pt x="655" y="109"/>
                </a:lnTo>
                <a:lnTo>
                  <a:pt x="644" y="100"/>
                </a:lnTo>
                <a:lnTo>
                  <a:pt x="632" y="90"/>
                </a:lnTo>
                <a:lnTo>
                  <a:pt x="622" y="79"/>
                </a:lnTo>
                <a:lnTo>
                  <a:pt x="622" y="79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Seen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289300" y="4645025"/>
            <a:ext cx="2317750" cy="1755775"/>
          </a:xfrm>
          <a:custGeom>
            <a:avLst/>
            <a:gdLst>
              <a:gd name="T0" fmla="*/ 473 w 730"/>
              <a:gd name="T1" fmla="*/ 0 h 553"/>
              <a:gd name="T2" fmla="*/ 473 w 730"/>
              <a:gd name="T3" fmla="*/ 0 h 553"/>
              <a:gd name="T4" fmla="*/ 461 w 730"/>
              <a:gd name="T5" fmla="*/ 5 h 553"/>
              <a:gd name="T6" fmla="*/ 448 w 730"/>
              <a:gd name="T7" fmla="*/ 10 h 553"/>
              <a:gd name="T8" fmla="*/ 434 w 730"/>
              <a:gd name="T9" fmla="*/ 14 h 553"/>
              <a:gd name="T10" fmla="*/ 421 w 730"/>
              <a:gd name="T11" fmla="*/ 17 h 553"/>
              <a:gd name="T12" fmla="*/ 407 w 730"/>
              <a:gd name="T13" fmla="*/ 19 h 553"/>
              <a:gd name="T14" fmla="*/ 392 w 730"/>
              <a:gd name="T15" fmla="*/ 22 h 553"/>
              <a:gd name="T16" fmla="*/ 379 w 730"/>
              <a:gd name="T17" fmla="*/ 23 h 553"/>
              <a:gd name="T18" fmla="*/ 364 w 730"/>
              <a:gd name="T19" fmla="*/ 24 h 553"/>
              <a:gd name="T20" fmla="*/ 364 w 730"/>
              <a:gd name="T21" fmla="*/ 24 h 553"/>
              <a:gd name="T22" fmla="*/ 364 w 730"/>
              <a:gd name="T23" fmla="*/ 24 h 553"/>
              <a:gd name="T24" fmla="*/ 339 w 730"/>
              <a:gd name="T25" fmla="*/ 23 h 553"/>
              <a:gd name="T26" fmla="*/ 314 w 730"/>
              <a:gd name="T27" fmla="*/ 18 h 553"/>
              <a:gd name="T28" fmla="*/ 291 w 730"/>
              <a:gd name="T29" fmla="*/ 13 h 553"/>
              <a:gd name="T30" fmla="*/ 268 w 730"/>
              <a:gd name="T31" fmla="*/ 6 h 553"/>
              <a:gd name="T32" fmla="*/ 0 w 730"/>
              <a:gd name="T33" fmla="*/ 553 h 553"/>
              <a:gd name="T34" fmla="*/ 364 w 730"/>
              <a:gd name="T35" fmla="*/ 553 h 553"/>
              <a:gd name="T36" fmla="*/ 728 w 730"/>
              <a:gd name="T37" fmla="*/ 553 h 553"/>
              <a:gd name="T38" fmla="*/ 730 w 730"/>
              <a:gd name="T39" fmla="*/ 550 h 553"/>
              <a:gd name="T40" fmla="*/ 473 w 730"/>
              <a:gd name="T41" fmla="*/ 0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30" h="553">
                <a:moveTo>
                  <a:pt x="473" y="0"/>
                </a:moveTo>
                <a:lnTo>
                  <a:pt x="473" y="0"/>
                </a:lnTo>
                <a:lnTo>
                  <a:pt x="461" y="5"/>
                </a:lnTo>
                <a:lnTo>
                  <a:pt x="448" y="10"/>
                </a:lnTo>
                <a:lnTo>
                  <a:pt x="434" y="14"/>
                </a:lnTo>
                <a:lnTo>
                  <a:pt x="421" y="17"/>
                </a:lnTo>
                <a:lnTo>
                  <a:pt x="407" y="19"/>
                </a:lnTo>
                <a:lnTo>
                  <a:pt x="392" y="22"/>
                </a:lnTo>
                <a:lnTo>
                  <a:pt x="379" y="23"/>
                </a:lnTo>
                <a:lnTo>
                  <a:pt x="364" y="24"/>
                </a:lnTo>
                <a:lnTo>
                  <a:pt x="364" y="24"/>
                </a:lnTo>
                <a:lnTo>
                  <a:pt x="364" y="24"/>
                </a:lnTo>
                <a:lnTo>
                  <a:pt x="339" y="23"/>
                </a:lnTo>
                <a:lnTo>
                  <a:pt x="314" y="18"/>
                </a:lnTo>
                <a:lnTo>
                  <a:pt x="291" y="13"/>
                </a:lnTo>
                <a:lnTo>
                  <a:pt x="268" y="6"/>
                </a:lnTo>
                <a:lnTo>
                  <a:pt x="0" y="553"/>
                </a:lnTo>
                <a:lnTo>
                  <a:pt x="364" y="553"/>
                </a:lnTo>
                <a:lnTo>
                  <a:pt x="728" y="553"/>
                </a:lnTo>
                <a:lnTo>
                  <a:pt x="730" y="550"/>
                </a:lnTo>
                <a:lnTo>
                  <a:pt x="473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Seen</a:t>
            </a:r>
            <a:endParaRPr lang="en-GB" sz="24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7 Sided Shapes</a:t>
            </a:r>
            <a:endParaRPr lang="en-GB" altLang="en-US" smtClean="0"/>
          </a:p>
        </p:txBody>
      </p:sp>
      <p:sp>
        <p:nvSpPr>
          <p:cNvPr id="3" name="Freeform 16"/>
          <p:cNvSpPr>
            <a:spLocks/>
          </p:cNvSpPr>
          <p:nvPr/>
        </p:nvSpPr>
        <p:spPr bwMode="auto">
          <a:xfrm>
            <a:off x="2268538" y="1196975"/>
            <a:ext cx="2085975" cy="2101850"/>
          </a:xfrm>
          <a:custGeom>
            <a:avLst/>
            <a:gdLst>
              <a:gd name="T0" fmla="*/ 657 w 657"/>
              <a:gd name="T1" fmla="*/ 0 h 662"/>
              <a:gd name="T2" fmla="*/ 350 w 657"/>
              <a:gd name="T3" fmla="*/ 148 h 662"/>
              <a:gd name="T4" fmla="*/ 0 w 657"/>
              <a:gd name="T5" fmla="*/ 317 h 662"/>
              <a:gd name="T6" fmla="*/ 0 w 657"/>
              <a:gd name="T7" fmla="*/ 317 h 662"/>
              <a:gd name="T8" fmla="*/ 426 w 657"/>
              <a:gd name="T9" fmla="*/ 662 h 662"/>
              <a:gd name="T10" fmla="*/ 426 w 657"/>
              <a:gd name="T11" fmla="*/ 662 h 662"/>
              <a:gd name="T12" fmla="*/ 437 w 657"/>
              <a:gd name="T13" fmla="*/ 646 h 662"/>
              <a:gd name="T14" fmla="*/ 449 w 657"/>
              <a:gd name="T15" fmla="*/ 630 h 662"/>
              <a:gd name="T16" fmla="*/ 462 w 657"/>
              <a:gd name="T17" fmla="*/ 615 h 662"/>
              <a:gd name="T18" fmla="*/ 476 w 657"/>
              <a:gd name="T19" fmla="*/ 601 h 662"/>
              <a:gd name="T20" fmla="*/ 490 w 657"/>
              <a:gd name="T21" fmla="*/ 588 h 662"/>
              <a:gd name="T22" fmla="*/ 506 w 657"/>
              <a:gd name="T23" fmla="*/ 577 h 662"/>
              <a:gd name="T24" fmla="*/ 523 w 657"/>
              <a:gd name="T25" fmla="*/ 566 h 662"/>
              <a:gd name="T26" fmla="*/ 541 w 657"/>
              <a:gd name="T27" fmla="*/ 557 h 662"/>
              <a:gd name="T28" fmla="*/ 541 w 657"/>
              <a:gd name="T29" fmla="*/ 557 h 662"/>
              <a:gd name="T30" fmla="*/ 554 w 657"/>
              <a:gd name="T31" fmla="*/ 551 h 662"/>
              <a:gd name="T32" fmla="*/ 568 w 657"/>
              <a:gd name="T33" fmla="*/ 545 h 662"/>
              <a:gd name="T34" fmla="*/ 582 w 657"/>
              <a:gd name="T35" fmla="*/ 541 h 662"/>
              <a:gd name="T36" fmla="*/ 596 w 657"/>
              <a:gd name="T37" fmla="*/ 537 h 662"/>
              <a:gd name="T38" fmla="*/ 611 w 657"/>
              <a:gd name="T39" fmla="*/ 535 h 662"/>
              <a:gd name="T40" fmla="*/ 626 w 657"/>
              <a:gd name="T41" fmla="*/ 533 h 662"/>
              <a:gd name="T42" fmla="*/ 641 w 657"/>
              <a:gd name="T43" fmla="*/ 531 h 662"/>
              <a:gd name="T44" fmla="*/ 657 w 657"/>
              <a:gd name="T45" fmla="*/ 531 h 662"/>
              <a:gd name="T46" fmla="*/ 657 w 657"/>
              <a:gd name="T47" fmla="*/ 0 h 662"/>
              <a:gd name="T48" fmla="*/ 657 w 657"/>
              <a:gd name="T49" fmla="*/ 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57" h="662">
                <a:moveTo>
                  <a:pt x="657" y="0"/>
                </a:moveTo>
                <a:lnTo>
                  <a:pt x="350" y="148"/>
                </a:lnTo>
                <a:lnTo>
                  <a:pt x="0" y="317"/>
                </a:lnTo>
                <a:lnTo>
                  <a:pt x="0" y="317"/>
                </a:lnTo>
                <a:lnTo>
                  <a:pt x="426" y="662"/>
                </a:lnTo>
                <a:lnTo>
                  <a:pt x="426" y="662"/>
                </a:lnTo>
                <a:lnTo>
                  <a:pt x="437" y="646"/>
                </a:lnTo>
                <a:lnTo>
                  <a:pt x="449" y="630"/>
                </a:lnTo>
                <a:lnTo>
                  <a:pt x="462" y="615"/>
                </a:lnTo>
                <a:lnTo>
                  <a:pt x="476" y="601"/>
                </a:lnTo>
                <a:lnTo>
                  <a:pt x="490" y="588"/>
                </a:lnTo>
                <a:lnTo>
                  <a:pt x="506" y="577"/>
                </a:lnTo>
                <a:lnTo>
                  <a:pt x="523" y="566"/>
                </a:lnTo>
                <a:lnTo>
                  <a:pt x="541" y="557"/>
                </a:lnTo>
                <a:lnTo>
                  <a:pt x="541" y="557"/>
                </a:lnTo>
                <a:lnTo>
                  <a:pt x="554" y="551"/>
                </a:lnTo>
                <a:lnTo>
                  <a:pt x="568" y="545"/>
                </a:lnTo>
                <a:lnTo>
                  <a:pt x="582" y="541"/>
                </a:lnTo>
                <a:lnTo>
                  <a:pt x="596" y="537"/>
                </a:lnTo>
                <a:lnTo>
                  <a:pt x="611" y="535"/>
                </a:lnTo>
                <a:lnTo>
                  <a:pt x="626" y="533"/>
                </a:lnTo>
                <a:lnTo>
                  <a:pt x="641" y="531"/>
                </a:lnTo>
                <a:lnTo>
                  <a:pt x="657" y="531"/>
                </a:lnTo>
                <a:lnTo>
                  <a:pt x="657" y="0"/>
                </a:lnTo>
                <a:lnTo>
                  <a:pt x="657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Your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4" name="Freeform 17"/>
          <p:cNvSpPr>
            <a:spLocks/>
          </p:cNvSpPr>
          <p:nvPr/>
        </p:nvSpPr>
        <p:spPr bwMode="auto">
          <a:xfrm>
            <a:off x="1682750" y="2343150"/>
            <a:ext cx="1860550" cy="2238375"/>
          </a:xfrm>
          <a:custGeom>
            <a:avLst/>
            <a:gdLst>
              <a:gd name="T0" fmla="*/ 551 w 586"/>
              <a:gd name="T1" fmla="*/ 457 h 705"/>
              <a:gd name="T2" fmla="*/ 551 w 586"/>
              <a:gd name="T3" fmla="*/ 457 h 705"/>
              <a:gd name="T4" fmla="*/ 553 w 586"/>
              <a:gd name="T5" fmla="*/ 442 h 705"/>
              <a:gd name="T6" fmla="*/ 555 w 586"/>
              <a:gd name="T7" fmla="*/ 428 h 705"/>
              <a:gd name="T8" fmla="*/ 558 w 586"/>
              <a:gd name="T9" fmla="*/ 413 h 705"/>
              <a:gd name="T10" fmla="*/ 562 w 586"/>
              <a:gd name="T11" fmla="*/ 398 h 705"/>
              <a:gd name="T12" fmla="*/ 567 w 586"/>
              <a:gd name="T13" fmla="*/ 385 h 705"/>
              <a:gd name="T14" fmla="*/ 573 w 586"/>
              <a:gd name="T15" fmla="*/ 371 h 705"/>
              <a:gd name="T16" fmla="*/ 580 w 586"/>
              <a:gd name="T17" fmla="*/ 357 h 705"/>
              <a:gd name="T18" fmla="*/ 586 w 586"/>
              <a:gd name="T19" fmla="*/ 345 h 705"/>
              <a:gd name="T20" fmla="*/ 160 w 586"/>
              <a:gd name="T21" fmla="*/ 0 h 705"/>
              <a:gd name="T22" fmla="*/ 81 w 586"/>
              <a:gd name="T23" fmla="*/ 349 h 705"/>
              <a:gd name="T24" fmla="*/ 0 w 586"/>
              <a:gd name="T25" fmla="*/ 705 h 705"/>
              <a:gd name="T26" fmla="*/ 569 w 586"/>
              <a:gd name="T27" fmla="*/ 584 h 705"/>
              <a:gd name="T28" fmla="*/ 569 w 586"/>
              <a:gd name="T29" fmla="*/ 584 h 705"/>
              <a:gd name="T30" fmla="*/ 565 w 586"/>
              <a:gd name="T31" fmla="*/ 571 h 705"/>
              <a:gd name="T32" fmla="*/ 561 w 586"/>
              <a:gd name="T33" fmla="*/ 560 h 705"/>
              <a:gd name="T34" fmla="*/ 558 w 586"/>
              <a:gd name="T35" fmla="*/ 547 h 705"/>
              <a:gd name="T36" fmla="*/ 555 w 586"/>
              <a:gd name="T37" fmla="*/ 534 h 705"/>
              <a:gd name="T38" fmla="*/ 553 w 586"/>
              <a:gd name="T39" fmla="*/ 521 h 705"/>
              <a:gd name="T40" fmla="*/ 551 w 586"/>
              <a:gd name="T41" fmla="*/ 507 h 705"/>
              <a:gd name="T42" fmla="*/ 550 w 586"/>
              <a:gd name="T43" fmla="*/ 495 h 705"/>
              <a:gd name="T44" fmla="*/ 550 w 586"/>
              <a:gd name="T45" fmla="*/ 481 h 705"/>
              <a:gd name="T46" fmla="*/ 550 w 586"/>
              <a:gd name="T47" fmla="*/ 481 h 705"/>
              <a:gd name="T48" fmla="*/ 551 w 586"/>
              <a:gd name="T49" fmla="*/ 457 h 705"/>
              <a:gd name="T50" fmla="*/ 551 w 586"/>
              <a:gd name="T51" fmla="*/ 457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86" h="705">
                <a:moveTo>
                  <a:pt x="551" y="457"/>
                </a:moveTo>
                <a:lnTo>
                  <a:pt x="551" y="457"/>
                </a:lnTo>
                <a:lnTo>
                  <a:pt x="553" y="442"/>
                </a:lnTo>
                <a:lnTo>
                  <a:pt x="555" y="428"/>
                </a:lnTo>
                <a:lnTo>
                  <a:pt x="558" y="413"/>
                </a:lnTo>
                <a:lnTo>
                  <a:pt x="562" y="398"/>
                </a:lnTo>
                <a:lnTo>
                  <a:pt x="567" y="385"/>
                </a:lnTo>
                <a:lnTo>
                  <a:pt x="573" y="371"/>
                </a:lnTo>
                <a:lnTo>
                  <a:pt x="580" y="357"/>
                </a:lnTo>
                <a:lnTo>
                  <a:pt x="586" y="345"/>
                </a:lnTo>
                <a:lnTo>
                  <a:pt x="160" y="0"/>
                </a:lnTo>
                <a:lnTo>
                  <a:pt x="81" y="349"/>
                </a:lnTo>
                <a:lnTo>
                  <a:pt x="0" y="705"/>
                </a:lnTo>
                <a:lnTo>
                  <a:pt x="569" y="584"/>
                </a:lnTo>
                <a:lnTo>
                  <a:pt x="569" y="584"/>
                </a:lnTo>
                <a:lnTo>
                  <a:pt x="565" y="571"/>
                </a:lnTo>
                <a:lnTo>
                  <a:pt x="561" y="560"/>
                </a:lnTo>
                <a:lnTo>
                  <a:pt x="558" y="547"/>
                </a:lnTo>
                <a:lnTo>
                  <a:pt x="555" y="534"/>
                </a:lnTo>
                <a:lnTo>
                  <a:pt x="553" y="521"/>
                </a:lnTo>
                <a:lnTo>
                  <a:pt x="551" y="507"/>
                </a:lnTo>
                <a:lnTo>
                  <a:pt x="550" y="495"/>
                </a:lnTo>
                <a:lnTo>
                  <a:pt x="550" y="481"/>
                </a:lnTo>
                <a:lnTo>
                  <a:pt x="550" y="481"/>
                </a:lnTo>
                <a:lnTo>
                  <a:pt x="551" y="457"/>
                </a:lnTo>
                <a:lnTo>
                  <a:pt x="551" y="45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Here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4579938" y="1196975"/>
            <a:ext cx="2079625" cy="2070100"/>
          </a:xfrm>
          <a:custGeom>
            <a:avLst/>
            <a:gdLst>
              <a:gd name="T0" fmla="*/ 336 w 655"/>
              <a:gd name="T1" fmla="*/ 162 h 652"/>
              <a:gd name="T2" fmla="*/ 0 w 655"/>
              <a:gd name="T3" fmla="*/ 0 h 652"/>
              <a:gd name="T4" fmla="*/ 0 w 655"/>
              <a:gd name="T5" fmla="*/ 531 h 652"/>
              <a:gd name="T6" fmla="*/ 0 w 655"/>
              <a:gd name="T7" fmla="*/ 531 h 652"/>
              <a:gd name="T8" fmla="*/ 0 w 655"/>
              <a:gd name="T9" fmla="*/ 531 h 652"/>
              <a:gd name="T10" fmla="*/ 19 w 655"/>
              <a:gd name="T11" fmla="*/ 531 h 652"/>
              <a:gd name="T12" fmla="*/ 37 w 655"/>
              <a:gd name="T13" fmla="*/ 533 h 652"/>
              <a:gd name="T14" fmla="*/ 55 w 655"/>
              <a:gd name="T15" fmla="*/ 536 h 652"/>
              <a:gd name="T16" fmla="*/ 72 w 655"/>
              <a:gd name="T17" fmla="*/ 540 h 652"/>
              <a:gd name="T18" fmla="*/ 89 w 655"/>
              <a:gd name="T19" fmla="*/ 545 h 652"/>
              <a:gd name="T20" fmla="*/ 106 w 655"/>
              <a:gd name="T21" fmla="*/ 553 h 652"/>
              <a:gd name="T22" fmla="*/ 122 w 655"/>
              <a:gd name="T23" fmla="*/ 560 h 652"/>
              <a:gd name="T24" fmla="*/ 137 w 655"/>
              <a:gd name="T25" fmla="*/ 569 h 652"/>
              <a:gd name="T26" fmla="*/ 137 w 655"/>
              <a:gd name="T27" fmla="*/ 569 h 652"/>
              <a:gd name="T28" fmla="*/ 150 w 655"/>
              <a:gd name="T29" fmla="*/ 577 h 652"/>
              <a:gd name="T30" fmla="*/ 163 w 655"/>
              <a:gd name="T31" fmla="*/ 585 h 652"/>
              <a:gd name="T32" fmla="*/ 174 w 655"/>
              <a:gd name="T33" fmla="*/ 595 h 652"/>
              <a:gd name="T34" fmla="*/ 186 w 655"/>
              <a:gd name="T35" fmla="*/ 605 h 652"/>
              <a:gd name="T36" fmla="*/ 196 w 655"/>
              <a:gd name="T37" fmla="*/ 617 h 652"/>
              <a:gd name="T38" fmla="*/ 206 w 655"/>
              <a:gd name="T39" fmla="*/ 627 h 652"/>
              <a:gd name="T40" fmla="*/ 215 w 655"/>
              <a:gd name="T41" fmla="*/ 640 h 652"/>
              <a:gd name="T42" fmla="*/ 225 w 655"/>
              <a:gd name="T43" fmla="*/ 652 h 652"/>
              <a:gd name="T44" fmla="*/ 655 w 655"/>
              <a:gd name="T45" fmla="*/ 316 h 652"/>
              <a:gd name="T46" fmla="*/ 336 w 655"/>
              <a:gd name="T47" fmla="*/ 162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55" h="652">
                <a:moveTo>
                  <a:pt x="336" y="162"/>
                </a:moveTo>
                <a:lnTo>
                  <a:pt x="0" y="0"/>
                </a:lnTo>
                <a:lnTo>
                  <a:pt x="0" y="531"/>
                </a:lnTo>
                <a:lnTo>
                  <a:pt x="0" y="531"/>
                </a:lnTo>
                <a:lnTo>
                  <a:pt x="0" y="531"/>
                </a:lnTo>
                <a:lnTo>
                  <a:pt x="19" y="531"/>
                </a:lnTo>
                <a:lnTo>
                  <a:pt x="37" y="533"/>
                </a:lnTo>
                <a:lnTo>
                  <a:pt x="55" y="536"/>
                </a:lnTo>
                <a:lnTo>
                  <a:pt x="72" y="540"/>
                </a:lnTo>
                <a:lnTo>
                  <a:pt x="89" y="545"/>
                </a:lnTo>
                <a:lnTo>
                  <a:pt x="106" y="553"/>
                </a:lnTo>
                <a:lnTo>
                  <a:pt x="122" y="560"/>
                </a:lnTo>
                <a:lnTo>
                  <a:pt x="137" y="569"/>
                </a:lnTo>
                <a:lnTo>
                  <a:pt x="137" y="569"/>
                </a:lnTo>
                <a:lnTo>
                  <a:pt x="150" y="577"/>
                </a:lnTo>
                <a:lnTo>
                  <a:pt x="163" y="585"/>
                </a:lnTo>
                <a:lnTo>
                  <a:pt x="174" y="595"/>
                </a:lnTo>
                <a:lnTo>
                  <a:pt x="186" y="605"/>
                </a:lnTo>
                <a:lnTo>
                  <a:pt x="196" y="617"/>
                </a:lnTo>
                <a:lnTo>
                  <a:pt x="206" y="627"/>
                </a:lnTo>
                <a:lnTo>
                  <a:pt x="215" y="640"/>
                </a:lnTo>
                <a:lnTo>
                  <a:pt x="225" y="652"/>
                </a:lnTo>
                <a:lnTo>
                  <a:pt x="655" y="316"/>
                </a:lnTo>
                <a:lnTo>
                  <a:pt x="336" y="16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Text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11270" name="Freeform 19"/>
          <p:cNvSpPr>
            <a:spLocks/>
          </p:cNvSpPr>
          <p:nvPr/>
        </p:nvSpPr>
        <p:spPr bwMode="auto">
          <a:xfrm>
            <a:off x="4976813" y="4354513"/>
            <a:ext cx="2251075" cy="2216150"/>
          </a:xfrm>
          <a:custGeom>
            <a:avLst/>
            <a:gdLst>
              <a:gd name="T0" fmla="*/ 2147483646 w 709"/>
              <a:gd name="T1" fmla="*/ 1320561875 h 698"/>
              <a:gd name="T2" fmla="*/ 1421368125 w 709"/>
              <a:gd name="T3" fmla="*/ 0 h 698"/>
              <a:gd name="T4" fmla="*/ 1421368125 w 709"/>
              <a:gd name="T5" fmla="*/ 0 h 698"/>
              <a:gd name="T6" fmla="*/ 1350803750 w 709"/>
              <a:gd name="T7" fmla="*/ 141128750 h 698"/>
              <a:gd name="T8" fmla="*/ 1290320000 w 709"/>
              <a:gd name="T9" fmla="*/ 282257500 h 698"/>
              <a:gd name="T10" fmla="*/ 1219755625 w 709"/>
              <a:gd name="T11" fmla="*/ 423386250 h 698"/>
              <a:gd name="T12" fmla="*/ 1129030000 w 709"/>
              <a:gd name="T13" fmla="*/ 544353750 h 698"/>
              <a:gd name="T14" fmla="*/ 1038304375 w 709"/>
              <a:gd name="T15" fmla="*/ 675401875 h 698"/>
              <a:gd name="T16" fmla="*/ 947578750 w 709"/>
              <a:gd name="T17" fmla="*/ 796369375 h 698"/>
              <a:gd name="T18" fmla="*/ 836691875 w 709"/>
              <a:gd name="T19" fmla="*/ 907256250 h 698"/>
              <a:gd name="T20" fmla="*/ 715724375 w 709"/>
              <a:gd name="T21" fmla="*/ 1018143125 h 698"/>
              <a:gd name="T22" fmla="*/ 715724375 w 709"/>
              <a:gd name="T23" fmla="*/ 1018143125 h 698"/>
              <a:gd name="T24" fmla="*/ 564515000 w 709"/>
              <a:gd name="T25" fmla="*/ 1159271875 h 698"/>
              <a:gd name="T26" fmla="*/ 383063750 w 709"/>
              <a:gd name="T27" fmla="*/ 1290320000 h 698"/>
              <a:gd name="T28" fmla="*/ 201612500 w 709"/>
              <a:gd name="T29" fmla="*/ 1391126250 h 698"/>
              <a:gd name="T30" fmla="*/ 0 w 709"/>
              <a:gd name="T31" fmla="*/ 1491932500 h 698"/>
              <a:gd name="T32" fmla="*/ 2147483646 w 709"/>
              <a:gd name="T33" fmla="*/ 2147483646 h 698"/>
              <a:gd name="T34" fmla="*/ 2147483646 w 709"/>
              <a:gd name="T35" fmla="*/ 2147483646 h 698"/>
              <a:gd name="T36" fmla="*/ 2147483646 w 709"/>
              <a:gd name="T37" fmla="*/ 1330642500 h 698"/>
              <a:gd name="T38" fmla="*/ 2147483646 w 709"/>
              <a:gd name="T39" fmla="*/ 1320561875 h 69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709"/>
              <a:gd name="T61" fmla="*/ 0 h 698"/>
              <a:gd name="T62" fmla="*/ 709 w 709"/>
              <a:gd name="T63" fmla="*/ 698 h 69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709" h="698">
                <a:moveTo>
                  <a:pt x="708" y="131"/>
                </a:moveTo>
                <a:lnTo>
                  <a:pt x="141" y="0"/>
                </a:lnTo>
                <a:lnTo>
                  <a:pt x="134" y="14"/>
                </a:lnTo>
                <a:lnTo>
                  <a:pt x="128" y="28"/>
                </a:lnTo>
                <a:lnTo>
                  <a:pt x="121" y="42"/>
                </a:lnTo>
                <a:lnTo>
                  <a:pt x="112" y="54"/>
                </a:lnTo>
                <a:lnTo>
                  <a:pt x="103" y="67"/>
                </a:lnTo>
                <a:lnTo>
                  <a:pt x="94" y="79"/>
                </a:lnTo>
                <a:lnTo>
                  <a:pt x="83" y="90"/>
                </a:lnTo>
                <a:lnTo>
                  <a:pt x="71" y="101"/>
                </a:lnTo>
                <a:lnTo>
                  <a:pt x="56" y="115"/>
                </a:lnTo>
                <a:lnTo>
                  <a:pt x="38" y="128"/>
                </a:lnTo>
                <a:lnTo>
                  <a:pt x="20" y="138"/>
                </a:lnTo>
                <a:lnTo>
                  <a:pt x="0" y="148"/>
                </a:lnTo>
                <a:lnTo>
                  <a:pt x="257" y="698"/>
                </a:lnTo>
                <a:lnTo>
                  <a:pt x="474" y="426"/>
                </a:lnTo>
                <a:lnTo>
                  <a:pt x="709" y="132"/>
                </a:lnTo>
                <a:lnTo>
                  <a:pt x="708" y="131"/>
                </a:lnTo>
                <a:close/>
              </a:path>
            </a:pathLst>
          </a:custGeom>
          <a:solidFill>
            <a:srgbClr val="F8A15A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Be</a:t>
            </a:r>
            <a:endParaRPr lang="en-GB" altLang="en-US" sz="2400"/>
          </a:p>
        </p:txBody>
      </p:sp>
      <p:sp>
        <p:nvSpPr>
          <p:cNvPr id="7" name="Freeform 20"/>
          <p:cNvSpPr>
            <a:spLocks/>
          </p:cNvSpPr>
          <p:nvPr/>
        </p:nvSpPr>
        <p:spPr bwMode="auto">
          <a:xfrm>
            <a:off x="5365750" y="2376488"/>
            <a:ext cx="1879600" cy="2251075"/>
          </a:xfrm>
          <a:custGeom>
            <a:avLst/>
            <a:gdLst>
              <a:gd name="T0" fmla="*/ 592 w 592"/>
              <a:gd name="T1" fmla="*/ 709 h 709"/>
              <a:gd name="T2" fmla="*/ 517 w 592"/>
              <a:gd name="T3" fmla="*/ 375 h 709"/>
              <a:gd name="T4" fmla="*/ 431 w 592"/>
              <a:gd name="T5" fmla="*/ 1 h 709"/>
              <a:gd name="T6" fmla="*/ 430 w 592"/>
              <a:gd name="T7" fmla="*/ 0 h 709"/>
              <a:gd name="T8" fmla="*/ 0 w 592"/>
              <a:gd name="T9" fmla="*/ 336 h 709"/>
              <a:gd name="T10" fmla="*/ 0 w 592"/>
              <a:gd name="T11" fmla="*/ 336 h 709"/>
              <a:gd name="T12" fmla="*/ 8 w 592"/>
              <a:gd name="T13" fmla="*/ 352 h 709"/>
              <a:gd name="T14" fmla="*/ 16 w 592"/>
              <a:gd name="T15" fmla="*/ 368 h 709"/>
              <a:gd name="T16" fmla="*/ 24 w 592"/>
              <a:gd name="T17" fmla="*/ 385 h 709"/>
              <a:gd name="T18" fmla="*/ 30 w 592"/>
              <a:gd name="T19" fmla="*/ 401 h 709"/>
              <a:gd name="T20" fmla="*/ 35 w 592"/>
              <a:gd name="T21" fmla="*/ 419 h 709"/>
              <a:gd name="T22" fmla="*/ 38 w 592"/>
              <a:gd name="T23" fmla="*/ 438 h 709"/>
              <a:gd name="T24" fmla="*/ 42 w 592"/>
              <a:gd name="T25" fmla="*/ 456 h 709"/>
              <a:gd name="T26" fmla="*/ 43 w 592"/>
              <a:gd name="T27" fmla="*/ 476 h 709"/>
              <a:gd name="T28" fmla="*/ 43 w 592"/>
              <a:gd name="T29" fmla="*/ 476 h 709"/>
              <a:gd name="T30" fmla="*/ 43 w 592"/>
              <a:gd name="T31" fmla="*/ 482 h 709"/>
              <a:gd name="T32" fmla="*/ 43 w 592"/>
              <a:gd name="T33" fmla="*/ 482 h 709"/>
              <a:gd name="T34" fmla="*/ 42 w 592"/>
              <a:gd name="T35" fmla="*/ 507 h 709"/>
              <a:gd name="T36" fmla="*/ 37 w 592"/>
              <a:gd name="T37" fmla="*/ 532 h 709"/>
              <a:gd name="T38" fmla="*/ 32 w 592"/>
              <a:gd name="T39" fmla="*/ 555 h 709"/>
              <a:gd name="T40" fmla="*/ 25 w 592"/>
              <a:gd name="T41" fmla="*/ 578 h 709"/>
              <a:gd name="T42" fmla="*/ 592 w 592"/>
              <a:gd name="T43" fmla="*/ 709 h 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2" h="709">
                <a:moveTo>
                  <a:pt x="592" y="709"/>
                </a:moveTo>
                <a:lnTo>
                  <a:pt x="517" y="375"/>
                </a:lnTo>
                <a:lnTo>
                  <a:pt x="431" y="1"/>
                </a:lnTo>
                <a:lnTo>
                  <a:pt x="430" y="0"/>
                </a:lnTo>
                <a:lnTo>
                  <a:pt x="0" y="336"/>
                </a:lnTo>
                <a:lnTo>
                  <a:pt x="0" y="336"/>
                </a:lnTo>
                <a:lnTo>
                  <a:pt x="8" y="352"/>
                </a:lnTo>
                <a:lnTo>
                  <a:pt x="16" y="368"/>
                </a:lnTo>
                <a:lnTo>
                  <a:pt x="24" y="385"/>
                </a:lnTo>
                <a:lnTo>
                  <a:pt x="30" y="401"/>
                </a:lnTo>
                <a:lnTo>
                  <a:pt x="35" y="419"/>
                </a:lnTo>
                <a:lnTo>
                  <a:pt x="38" y="438"/>
                </a:lnTo>
                <a:lnTo>
                  <a:pt x="42" y="456"/>
                </a:lnTo>
                <a:lnTo>
                  <a:pt x="43" y="476"/>
                </a:lnTo>
                <a:lnTo>
                  <a:pt x="43" y="476"/>
                </a:lnTo>
                <a:lnTo>
                  <a:pt x="43" y="482"/>
                </a:lnTo>
                <a:lnTo>
                  <a:pt x="43" y="482"/>
                </a:lnTo>
                <a:lnTo>
                  <a:pt x="42" y="507"/>
                </a:lnTo>
                <a:lnTo>
                  <a:pt x="37" y="532"/>
                </a:lnTo>
                <a:lnTo>
                  <a:pt x="32" y="555"/>
                </a:lnTo>
                <a:lnTo>
                  <a:pt x="25" y="578"/>
                </a:lnTo>
                <a:lnTo>
                  <a:pt x="592" y="70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Can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8" name="Freeform 21"/>
          <p:cNvSpPr>
            <a:spLocks/>
          </p:cNvSpPr>
          <p:nvPr/>
        </p:nvSpPr>
        <p:spPr bwMode="auto">
          <a:xfrm>
            <a:off x="1774825" y="4321175"/>
            <a:ext cx="2292350" cy="2203450"/>
          </a:xfrm>
          <a:custGeom>
            <a:avLst/>
            <a:gdLst>
              <a:gd name="T0" fmla="*/ 622 w 722"/>
              <a:gd name="T1" fmla="*/ 79 h 694"/>
              <a:gd name="T2" fmla="*/ 622 w 722"/>
              <a:gd name="T3" fmla="*/ 79 h 694"/>
              <a:gd name="T4" fmla="*/ 607 w 722"/>
              <a:gd name="T5" fmla="*/ 61 h 694"/>
              <a:gd name="T6" fmla="*/ 594 w 722"/>
              <a:gd name="T7" fmla="*/ 42 h 694"/>
              <a:gd name="T8" fmla="*/ 581 w 722"/>
              <a:gd name="T9" fmla="*/ 21 h 694"/>
              <a:gd name="T10" fmla="*/ 570 w 722"/>
              <a:gd name="T11" fmla="*/ 0 h 694"/>
              <a:gd name="T12" fmla="*/ 1 w 722"/>
              <a:gd name="T13" fmla="*/ 121 h 694"/>
              <a:gd name="T14" fmla="*/ 0 w 722"/>
              <a:gd name="T15" fmla="*/ 125 h 694"/>
              <a:gd name="T16" fmla="*/ 216 w 722"/>
              <a:gd name="T17" fmla="*/ 396 h 694"/>
              <a:gd name="T18" fmla="*/ 454 w 722"/>
              <a:gd name="T19" fmla="*/ 694 h 694"/>
              <a:gd name="T20" fmla="*/ 454 w 722"/>
              <a:gd name="T21" fmla="*/ 694 h 694"/>
              <a:gd name="T22" fmla="*/ 722 w 722"/>
              <a:gd name="T23" fmla="*/ 147 h 694"/>
              <a:gd name="T24" fmla="*/ 722 w 722"/>
              <a:gd name="T25" fmla="*/ 147 h 694"/>
              <a:gd name="T26" fmla="*/ 707 w 722"/>
              <a:gd name="T27" fmla="*/ 141 h 694"/>
              <a:gd name="T28" fmla="*/ 693 w 722"/>
              <a:gd name="T29" fmla="*/ 134 h 694"/>
              <a:gd name="T30" fmla="*/ 681 w 722"/>
              <a:gd name="T31" fmla="*/ 126 h 694"/>
              <a:gd name="T32" fmla="*/ 668 w 722"/>
              <a:gd name="T33" fmla="*/ 119 h 694"/>
              <a:gd name="T34" fmla="*/ 655 w 722"/>
              <a:gd name="T35" fmla="*/ 109 h 694"/>
              <a:gd name="T36" fmla="*/ 644 w 722"/>
              <a:gd name="T37" fmla="*/ 100 h 694"/>
              <a:gd name="T38" fmla="*/ 632 w 722"/>
              <a:gd name="T39" fmla="*/ 90 h 694"/>
              <a:gd name="T40" fmla="*/ 622 w 722"/>
              <a:gd name="T41" fmla="*/ 79 h 694"/>
              <a:gd name="T42" fmla="*/ 622 w 722"/>
              <a:gd name="T43" fmla="*/ 79 h 6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22" h="694">
                <a:moveTo>
                  <a:pt x="622" y="79"/>
                </a:moveTo>
                <a:lnTo>
                  <a:pt x="622" y="79"/>
                </a:lnTo>
                <a:lnTo>
                  <a:pt x="607" y="61"/>
                </a:lnTo>
                <a:lnTo>
                  <a:pt x="594" y="42"/>
                </a:lnTo>
                <a:lnTo>
                  <a:pt x="581" y="21"/>
                </a:lnTo>
                <a:lnTo>
                  <a:pt x="570" y="0"/>
                </a:lnTo>
                <a:lnTo>
                  <a:pt x="1" y="121"/>
                </a:lnTo>
                <a:lnTo>
                  <a:pt x="0" y="125"/>
                </a:lnTo>
                <a:lnTo>
                  <a:pt x="216" y="396"/>
                </a:lnTo>
                <a:lnTo>
                  <a:pt x="454" y="694"/>
                </a:lnTo>
                <a:lnTo>
                  <a:pt x="454" y="694"/>
                </a:lnTo>
                <a:lnTo>
                  <a:pt x="722" y="147"/>
                </a:lnTo>
                <a:lnTo>
                  <a:pt x="722" y="147"/>
                </a:lnTo>
                <a:lnTo>
                  <a:pt x="707" y="141"/>
                </a:lnTo>
                <a:lnTo>
                  <a:pt x="693" y="134"/>
                </a:lnTo>
                <a:lnTo>
                  <a:pt x="681" y="126"/>
                </a:lnTo>
                <a:lnTo>
                  <a:pt x="668" y="119"/>
                </a:lnTo>
                <a:lnTo>
                  <a:pt x="655" y="109"/>
                </a:lnTo>
                <a:lnTo>
                  <a:pt x="644" y="100"/>
                </a:lnTo>
                <a:lnTo>
                  <a:pt x="632" y="90"/>
                </a:lnTo>
                <a:lnTo>
                  <a:pt x="622" y="79"/>
                </a:lnTo>
                <a:lnTo>
                  <a:pt x="622" y="79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Seen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333750" y="4841875"/>
            <a:ext cx="2317750" cy="1755775"/>
          </a:xfrm>
          <a:custGeom>
            <a:avLst/>
            <a:gdLst>
              <a:gd name="T0" fmla="*/ 473 w 730"/>
              <a:gd name="T1" fmla="*/ 0 h 553"/>
              <a:gd name="T2" fmla="*/ 473 w 730"/>
              <a:gd name="T3" fmla="*/ 0 h 553"/>
              <a:gd name="T4" fmla="*/ 461 w 730"/>
              <a:gd name="T5" fmla="*/ 5 h 553"/>
              <a:gd name="T6" fmla="*/ 448 w 730"/>
              <a:gd name="T7" fmla="*/ 10 h 553"/>
              <a:gd name="T8" fmla="*/ 434 w 730"/>
              <a:gd name="T9" fmla="*/ 14 h 553"/>
              <a:gd name="T10" fmla="*/ 421 w 730"/>
              <a:gd name="T11" fmla="*/ 17 h 553"/>
              <a:gd name="T12" fmla="*/ 407 w 730"/>
              <a:gd name="T13" fmla="*/ 19 h 553"/>
              <a:gd name="T14" fmla="*/ 392 w 730"/>
              <a:gd name="T15" fmla="*/ 22 h 553"/>
              <a:gd name="T16" fmla="*/ 379 w 730"/>
              <a:gd name="T17" fmla="*/ 23 h 553"/>
              <a:gd name="T18" fmla="*/ 364 w 730"/>
              <a:gd name="T19" fmla="*/ 24 h 553"/>
              <a:gd name="T20" fmla="*/ 364 w 730"/>
              <a:gd name="T21" fmla="*/ 24 h 553"/>
              <a:gd name="T22" fmla="*/ 364 w 730"/>
              <a:gd name="T23" fmla="*/ 24 h 553"/>
              <a:gd name="T24" fmla="*/ 339 w 730"/>
              <a:gd name="T25" fmla="*/ 23 h 553"/>
              <a:gd name="T26" fmla="*/ 314 w 730"/>
              <a:gd name="T27" fmla="*/ 18 h 553"/>
              <a:gd name="T28" fmla="*/ 291 w 730"/>
              <a:gd name="T29" fmla="*/ 13 h 553"/>
              <a:gd name="T30" fmla="*/ 268 w 730"/>
              <a:gd name="T31" fmla="*/ 6 h 553"/>
              <a:gd name="T32" fmla="*/ 0 w 730"/>
              <a:gd name="T33" fmla="*/ 553 h 553"/>
              <a:gd name="T34" fmla="*/ 364 w 730"/>
              <a:gd name="T35" fmla="*/ 553 h 553"/>
              <a:gd name="T36" fmla="*/ 728 w 730"/>
              <a:gd name="T37" fmla="*/ 553 h 553"/>
              <a:gd name="T38" fmla="*/ 730 w 730"/>
              <a:gd name="T39" fmla="*/ 550 h 553"/>
              <a:gd name="T40" fmla="*/ 473 w 730"/>
              <a:gd name="T41" fmla="*/ 0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30" h="553">
                <a:moveTo>
                  <a:pt x="473" y="0"/>
                </a:moveTo>
                <a:lnTo>
                  <a:pt x="473" y="0"/>
                </a:lnTo>
                <a:lnTo>
                  <a:pt x="461" y="5"/>
                </a:lnTo>
                <a:lnTo>
                  <a:pt x="448" y="10"/>
                </a:lnTo>
                <a:lnTo>
                  <a:pt x="434" y="14"/>
                </a:lnTo>
                <a:lnTo>
                  <a:pt x="421" y="17"/>
                </a:lnTo>
                <a:lnTo>
                  <a:pt x="407" y="19"/>
                </a:lnTo>
                <a:lnTo>
                  <a:pt x="392" y="22"/>
                </a:lnTo>
                <a:lnTo>
                  <a:pt x="379" y="23"/>
                </a:lnTo>
                <a:lnTo>
                  <a:pt x="364" y="24"/>
                </a:lnTo>
                <a:lnTo>
                  <a:pt x="364" y="24"/>
                </a:lnTo>
                <a:lnTo>
                  <a:pt x="364" y="24"/>
                </a:lnTo>
                <a:lnTo>
                  <a:pt x="339" y="23"/>
                </a:lnTo>
                <a:lnTo>
                  <a:pt x="314" y="18"/>
                </a:lnTo>
                <a:lnTo>
                  <a:pt x="291" y="13"/>
                </a:lnTo>
                <a:lnTo>
                  <a:pt x="268" y="6"/>
                </a:lnTo>
                <a:lnTo>
                  <a:pt x="0" y="553"/>
                </a:lnTo>
                <a:lnTo>
                  <a:pt x="364" y="553"/>
                </a:lnTo>
                <a:lnTo>
                  <a:pt x="728" y="553"/>
                </a:lnTo>
                <a:lnTo>
                  <a:pt x="730" y="550"/>
                </a:lnTo>
                <a:lnTo>
                  <a:pt x="473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4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Seen</a:t>
            </a:r>
            <a:endParaRPr lang="en-GB" sz="2400" dirty="0">
              <a:latin typeface="+mn-lt"/>
              <a:cs typeface="+mn-cs"/>
            </a:endParaRPr>
          </a:p>
        </p:txBody>
      </p:sp>
      <p:sp>
        <p:nvSpPr>
          <p:cNvPr id="11274" name="Freeform 23"/>
          <p:cNvSpPr>
            <a:spLocks/>
          </p:cNvSpPr>
          <p:nvPr/>
        </p:nvSpPr>
        <p:spPr bwMode="auto">
          <a:xfrm>
            <a:off x="3614738" y="3014663"/>
            <a:ext cx="1698625" cy="1698625"/>
          </a:xfrm>
          <a:custGeom>
            <a:avLst/>
            <a:gdLst>
              <a:gd name="T0" fmla="*/ 2147483646 w 535"/>
              <a:gd name="T1" fmla="*/ 2147483646 h 535"/>
              <a:gd name="T2" fmla="*/ 2147483646 w 535"/>
              <a:gd name="T3" fmla="*/ 2147483646 h 535"/>
              <a:gd name="T4" fmla="*/ 2147483646 w 535"/>
              <a:gd name="T5" fmla="*/ 2147483646 h 535"/>
              <a:gd name="T6" fmla="*/ 2147483646 w 535"/>
              <a:gd name="T7" fmla="*/ 2147483646 h 535"/>
              <a:gd name="T8" fmla="*/ 2147483646 w 535"/>
              <a:gd name="T9" fmla="*/ 2147483646 h 535"/>
              <a:gd name="T10" fmla="*/ 2147483646 w 535"/>
              <a:gd name="T11" fmla="*/ 2147483646 h 535"/>
              <a:gd name="T12" fmla="*/ 2147483646 w 535"/>
              <a:gd name="T13" fmla="*/ 2147483646 h 535"/>
              <a:gd name="T14" fmla="*/ 2147483646 w 535"/>
              <a:gd name="T15" fmla="*/ 2147483646 h 535"/>
              <a:gd name="T16" fmla="*/ 2147483646 w 535"/>
              <a:gd name="T17" fmla="*/ 2147483646 h 535"/>
              <a:gd name="T18" fmla="*/ 2147483646 w 535"/>
              <a:gd name="T19" fmla="*/ 2147483646 h 535"/>
              <a:gd name="T20" fmla="*/ 2147483646 w 535"/>
              <a:gd name="T21" fmla="*/ 2147483646 h 535"/>
              <a:gd name="T22" fmla="*/ 2147483646 w 535"/>
              <a:gd name="T23" fmla="*/ 2147483646 h 535"/>
              <a:gd name="T24" fmla="*/ 2147483646 w 535"/>
              <a:gd name="T25" fmla="*/ 2147483646 h 535"/>
              <a:gd name="T26" fmla="*/ 2147483646 w 535"/>
              <a:gd name="T27" fmla="*/ 2147483646 h 535"/>
              <a:gd name="T28" fmla="*/ 2147483646 w 535"/>
              <a:gd name="T29" fmla="*/ 2147483646 h 535"/>
              <a:gd name="T30" fmla="*/ 2147483646 w 535"/>
              <a:gd name="T31" fmla="*/ 2147483646 h 535"/>
              <a:gd name="T32" fmla="*/ 2016125000 w 535"/>
              <a:gd name="T33" fmla="*/ 2147483646 h 535"/>
              <a:gd name="T34" fmla="*/ 1764109375 w 535"/>
              <a:gd name="T35" fmla="*/ 2147483646 h 535"/>
              <a:gd name="T36" fmla="*/ 1522174375 w 535"/>
              <a:gd name="T37" fmla="*/ 2147483646 h 535"/>
              <a:gd name="T38" fmla="*/ 1179433125 w 535"/>
              <a:gd name="T39" fmla="*/ 2147483646 h 535"/>
              <a:gd name="T40" fmla="*/ 786288750 w 535"/>
              <a:gd name="T41" fmla="*/ 2147483646 h 535"/>
              <a:gd name="T42" fmla="*/ 453628125 w 535"/>
              <a:gd name="T43" fmla="*/ 2147483646 h 535"/>
              <a:gd name="T44" fmla="*/ 262096250 w 535"/>
              <a:gd name="T45" fmla="*/ 2147483646 h 535"/>
              <a:gd name="T46" fmla="*/ 151209375 w 535"/>
              <a:gd name="T47" fmla="*/ 2147483646 h 535"/>
              <a:gd name="T48" fmla="*/ 80645000 w 535"/>
              <a:gd name="T49" fmla="*/ 2147483646 h 535"/>
              <a:gd name="T50" fmla="*/ 30241875 w 535"/>
              <a:gd name="T51" fmla="*/ 2147483646 h 535"/>
              <a:gd name="T52" fmla="*/ 0 w 535"/>
              <a:gd name="T53" fmla="*/ 2147483646 h 535"/>
              <a:gd name="T54" fmla="*/ 0 w 535"/>
              <a:gd name="T55" fmla="*/ 2147483646 h 535"/>
              <a:gd name="T56" fmla="*/ 10080625 w 535"/>
              <a:gd name="T57" fmla="*/ 2147483646 h 535"/>
              <a:gd name="T58" fmla="*/ 50403125 w 535"/>
              <a:gd name="T59" fmla="*/ 2147173125 h 535"/>
              <a:gd name="T60" fmla="*/ 110886875 w 535"/>
              <a:gd name="T61" fmla="*/ 1895157500 h 535"/>
              <a:gd name="T62" fmla="*/ 211693125 w 535"/>
              <a:gd name="T63" fmla="*/ 1643141875 h 535"/>
              <a:gd name="T64" fmla="*/ 322580000 w 535"/>
              <a:gd name="T65" fmla="*/ 1401206875 h 535"/>
              <a:gd name="T66" fmla="*/ 604837500 w 535"/>
              <a:gd name="T67" fmla="*/ 977820625 h 535"/>
              <a:gd name="T68" fmla="*/ 977820625 w 535"/>
              <a:gd name="T69" fmla="*/ 614918125 h 535"/>
              <a:gd name="T70" fmla="*/ 1401206875 w 535"/>
              <a:gd name="T71" fmla="*/ 322580000 h 535"/>
              <a:gd name="T72" fmla="*/ 1643141875 w 535"/>
              <a:gd name="T73" fmla="*/ 211693125 h 535"/>
              <a:gd name="T74" fmla="*/ 1885076875 w 535"/>
              <a:gd name="T75" fmla="*/ 110886875 h 535"/>
              <a:gd name="T76" fmla="*/ 2147173125 w 535"/>
              <a:gd name="T77" fmla="*/ 50403125 h 535"/>
              <a:gd name="T78" fmla="*/ 2147483646 w 535"/>
              <a:gd name="T79" fmla="*/ 10080625 h 535"/>
              <a:gd name="T80" fmla="*/ 2147483646 w 535"/>
              <a:gd name="T81" fmla="*/ 0 h 535"/>
              <a:gd name="T82" fmla="*/ 2147483646 w 535"/>
              <a:gd name="T83" fmla="*/ 0 h 535"/>
              <a:gd name="T84" fmla="*/ 2147483646 w 535"/>
              <a:gd name="T85" fmla="*/ 30241875 h 535"/>
              <a:gd name="T86" fmla="*/ 2147483646 w 535"/>
              <a:gd name="T87" fmla="*/ 80645000 h 535"/>
              <a:gd name="T88" fmla="*/ 2147483646 w 535"/>
              <a:gd name="T89" fmla="*/ 161290000 h 535"/>
              <a:gd name="T90" fmla="*/ 2147483646 w 535"/>
              <a:gd name="T91" fmla="*/ 262096250 h 535"/>
              <a:gd name="T92" fmla="*/ 2147483646 w 535"/>
              <a:gd name="T93" fmla="*/ 453628125 h 535"/>
              <a:gd name="T94" fmla="*/ 2147483646 w 535"/>
              <a:gd name="T95" fmla="*/ 786288750 h 535"/>
              <a:gd name="T96" fmla="*/ 2147483646 w 535"/>
              <a:gd name="T97" fmla="*/ 1179433125 h 535"/>
              <a:gd name="T98" fmla="*/ 2147483646 w 535"/>
              <a:gd name="T99" fmla="*/ 1522174375 h 535"/>
              <a:gd name="T100" fmla="*/ 2147483646 w 535"/>
              <a:gd name="T101" fmla="*/ 1764109375 h 535"/>
              <a:gd name="T102" fmla="*/ 2147483646 w 535"/>
              <a:gd name="T103" fmla="*/ 2016125000 h 535"/>
              <a:gd name="T104" fmla="*/ 2147483646 w 535"/>
              <a:gd name="T105" fmla="*/ 2147483646 h 535"/>
              <a:gd name="T106" fmla="*/ 2147483646 w 535"/>
              <a:gd name="T107" fmla="*/ 2147483646 h 535"/>
              <a:gd name="T108" fmla="*/ 2147483646 w 535"/>
              <a:gd name="T109" fmla="*/ 2147483646 h 53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535"/>
              <a:gd name="T166" fmla="*/ 0 h 535"/>
              <a:gd name="T167" fmla="*/ 535 w 535"/>
              <a:gd name="T168" fmla="*/ 535 h 53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535" h="535">
                <a:moveTo>
                  <a:pt x="535" y="267"/>
                </a:moveTo>
                <a:lnTo>
                  <a:pt x="535" y="267"/>
                </a:lnTo>
                <a:lnTo>
                  <a:pt x="534" y="281"/>
                </a:lnTo>
                <a:lnTo>
                  <a:pt x="532" y="294"/>
                </a:lnTo>
                <a:lnTo>
                  <a:pt x="531" y="308"/>
                </a:lnTo>
                <a:lnTo>
                  <a:pt x="529" y="321"/>
                </a:lnTo>
                <a:lnTo>
                  <a:pt x="526" y="333"/>
                </a:lnTo>
                <a:lnTo>
                  <a:pt x="522" y="347"/>
                </a:lnTo>
                <a:lnTo>
                  <a:pt x="518" y="358"/>
                </a:lnTo>
                <a:lnTo>
                  <a:pt x="514" y="371"/>
                </a:lnTo>
                <a:lnTo>
                  <a:pt x="508" y="383"/>
                </a:lnTo>
                <a:lnTo>
                  <a:pt x="502" y="394"/>
                </a:lnTo>
                <a:lnTo>
                  <a:pt x="488" y="416"/>
                </a:lnTo>
                <a:lnTo>
                  <a:pt x="474" y="437"/>
                </a:lnTo>
                <a:lnTo>
                  <a:pt x="456" y="456"/>
                </a:lnTo>
                <a:lnTo>
                  <a:pt x="437" y="473"/>
                </a:lnTo>
                <a:lnTo>
                  <a:pt x="416" y="489"/>
                </a:lnTo>
                <a:lnTo>
                  <a:pt x="394" y="502"/>
                </a:lnTo>
                <a:lnTo>
                  <a:pt x="382" y="508"/>
                </a:lnTo>
                <a:lnTo>
                  <a:pt x="371" y="514"/>
                </a:lnTo>
                <a:lnTo>
                  <a:pt x="359" y="518"/>
                </a:lnTo>
                <a:lnTo>
                  <a:pt x="347" y="522"/>
                </a:lnTo>
                <a:lnTo>
                  <a:pt x="334" y="526"/>
                </a:lnTo>
                <a:lnTo>
                  <a:pt x="321" y="529"/>
                </a:lnTo>
                <a:lnTo>
                  <a:pt x="308" y="532"/>
                </a:lnTo>
                <a:lnTo>
                  <a:pt x="294" y="533"/>
                </a:lnTo>
                <a:lnTo>
                  <a:pt x="281" y="534"/>
                </a:lnTo>
                <a:lnTo>
                  <a:pt x="267" y="535"/>
                </a:lnTo>
                <a:lnTo>
                  <a:pt x="253" y="534"/>
                </a:lnTo>
                <a:lnTo>
                  <a:pt x="240" y="533"/>
                </a:lnTo>
                <a:lnTo>
                  <a:pt x="226" y="532"/>
                </a:lnTo>
                <a:lnTo>
                  <a:pt x="213" y="529"/>
                </a:lnTo>
                <a:lnTo>
                  <a:pt x="200" y="526"/>
                </a:lnTo>
                <a:lnTo>
                  <a:pt x="187" y="522"/>
                </a:lnTo>
                <a:lnTo>
                  <a:pt x="175" y="518"/>
                </a:lnTo>
                <a:lnTo>
                  <a:pt x="163" y="514"/>
                </a:lnTo>
                <a:lnTo>
                  <a:pt x="151" y="508"/>
                </a:lnTo>
                <a:lnTo>
                  <a:pt x="139" y="502"/>
                </a:lnTo>
                <a:lnTo>
                  <a:pt x="117" y="489"/>
                </a:lnTo>
                <a:lnTo>
                  <a:pt x="97" y="473"/>
                </a:lnTo>
                <a:lnTo>
                  <a:pt x="78" y="456"/>
                </a:lnTo>
                <a:lnTo>
                  <a:pt x="60" y="437"/>
                </a:lnTo>
                <a:lnTo>
                  <a:pt x="45" y="416"/>
                </a:lnTo>
                <a:lnTo>
                  <a:pt x="32" y="394"/>
                </a:lnTo>
                <a:lnTo>
                  <a:pt x="26" y="383"/>
                </a:lnTo>
                <a:lnTo>
                  <a:pt x="21" y="371"/>
                </a:lnTo>
                <a:lnTo>
                  <a:pt x="15" y="358"/>
                </a:lnTo>
                <a:lnTo>
                  <a:pt x="11" y="347"/>
                </a:lnTo>
                <a:lnTo>
                  <a:pt x="8" y="333"/>
                </a:lnTo>
                <a:lnTo>
                  <a:pt x="5" y="321"/>
                </a:lnTo>
                <a:lnTo>
                  <a:pt x="3" y="308"/>
                </a:lnTo>
                <a:lnTo>
                  <a:pt x="1" y="294"/>
                </a:lnTo>
                <a:lnTo>
                  <a:pt x="0" y="281"/>
                </a:lnTo>
                <a:lnTo>
                  <a:pt x="0" y="267"/>
                </a:lnTo>
                <a:lnTo>
                  <a:pt x="0" y="254"/>
                </a:lnTo>
                <a:lnTo>
                  <a:pt x="1" y="240"/>
                </a:lnTo>
                <a:lnTo>
                  <a:pt x="3" y="226"/>
                </a:lnTo>
                <a:lnTo>
                  <a:pt x="5" y="213"/>
                </a:lnTo>
                <a:lnTo>
                  <a:pt x="8" y="200"/>
                </a:lnTo>
                <a:lnTo>
                  <a:pt x="11" y="188"/>
                </a:lnTo>
                <a:lnTo>
                  <a:pt x="15" y="175"/>
                </a:lnTo>
                <a:lnTo>
                  <a:pt x="21" y="163"/>
                </a:lnTo>
                <a:lnTo>
                  <a:pt x="26" y="151"/>
                </a:lnTo>
                <a:lnTo>
                  <a:pt x="32" y="139"/>
                </a:lnTo>
                <a:lnTo>
                  <a:pt x="45" y="117"/>
                </a:lnTo>
                <a:lnTo>
                  <a:pt x="60" y="97"/>
                </a:lnTo>
                <a:lnTo>
                  <a:pt x="78" y="78"/>
                </a:lnTo>
                <a:lnTo>
                  <a:pt x="97" y="61"/>
                </a:lnTo>
                <a:lnTo>
                  <a:pt x="117" y="45"/>
                </a:lnTo>
                <a:lnTo>
                  <a:pt x="139" y="32"/>
                </a:lnTo>
                <a:lnTo>
                  <a:pt x="151" y="26"/>
                </a:lnTo>
                <a:lnTo>
                  <a:pt x="163" y="21"/>
                </a:lnTo>
                <a:lnTo>
                  <a:pt x="175" y="16"/>
                </a:lnTo>
                <a:lnTo>
                  <a:pt x="187" y="11"/>
                </a:lnTo>
                <a:lnTo>
                  <a:pt x="200" y="8"/>
                </a:lnTo>
                <a:lnTo>
                  <a:pt x="213" y="5"/>
                </a:lnTo>
                <a:lnTo>
                  <a:pt x="226" y="3"/>
                </a:lnTo>
                <a:lnTo>
                  <a:pt x="240" y="1"/>
                </a:lnTo>
                <a:lnTo>
                  <a:pt x="253" y="0"/>
                </a:lnTo>
                <a:lnTo>
                  <a:pt x="267" y="0"/>
                </a:lnTo>
                <a:lnTo>
                  <a:pt x="281" y="0"/>
                </a:lnTo>
                <a:lnTo>
                  <a:pt x="294" y="1"/>
                </a:lnTo>
                <a:lnTo>
                  <a:pt x="308" y="3"/>
                </a:lnTo>
                <a:lnTo>
                  <a:pt x="321" y="5"/>
                </a:lnTo>
                <a:lnTo>
                  <a:pt x="334" y="8"/>
                </a:lnTo>
                <a:lnTo>
                  <a:pt x="347" y="11"/>
                </a:lnTo>
                <a:lnTo>
                  <a:pt x="359" y="16"/>
                </a:lnTo>
                <a:lnTo>
                  <a:pt x="371" y="21"/>
                </a:lnTo>
                <a:lnTo>
                  <a:pt x="382" y="26"/>
                </a:lnTo>
                <a:lnTo>
                  <a:pt x="394" y="32"/>
                </a:lnTo>
                <a:lnTo>
                  <a:pt x="416" y="45"/>
                </a:lnTo>
                <a:lnTo>
                  <a:pt x="437" y="61"/>
                </a:lnTo>
                <a:lnTo>
                  <a:pt x="456" y="78"/>
                </a:lnTo>
                <a:lnTo>
                  <a:pt x="474" y="97"/>
                </a:lnTo>
                <a:lnTo>
                  <a:pt x="488" y="117"/>
                </a:lnTo>
                <a:lnTo>
                  <a:pt x="502" y="139"/>
                </a:lnTo>
                <a:lnTo>
                  <a:pt x="508" y="151"/>
                </a:lnTo>
                <a:lnTo>
                  <a:pt x="514" y="163"/>
                </a:lnTo>
                <a:lnTo>
                  <a:pt x="518" y="175"/>
                </a:lnTo>
                <a:lnTo>
                  <a:pt x="522" y="188"/>
                </a:lnTo>
                <a:lnTo>
                  <a:pt x="526" y="200"/>
                </a:lnTo>
                <a:lnTo>
                  <a:pt x="529" y="213"/>
                </a:lnTo>
                <a:lnTo>
                  <a:pt x="531" y="226"/>
                </a:lnTo>
                <a:lnTo>
                  <a:pt x="532" y="240"/>
                </a:lnTo>
                <a:lnTo>
                  <a:pt x="534" y="254"/>
                </a:lnTo>
                <a:lnTo>
                  <a:pt x="535" y="267"/>
                </a:lnTo>
                <a:close/>
              </a:path>
            </a:pathLst>
          </a:custGeom>
          <a:solidFill>
            <a:srgbClr val="F8F8F8"/>
          </a:solidFill>
          <a:ln w="4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Your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Message</a:t>
            </a:r>
            <a:br>
              <a:rPr lang="en-US" altLang="en-US" sz="2400" b="1"/>
            </a:br>
            <a:r>
              <a:rPr lang="en-US" altLang="en-US" sz="2400" b="1"/>
              <a:t>Here</a:t>
            </a:r>
            <a:endParaRPr lang="en-GB" altLang="en-US" sz="2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254</Words>
  <Application>Microsoft Office PowerPoint</Application>
  <PresentationFormat>On-screen Show (4:3)</PresentationFormat>
  <Paragraphs>93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Arial</vt:lpstr>
      <vt:lpstr>MS PGothic</vt:lpstr>
      <vt:lpstr>Wingdings</vt:lpstr>
      <vt:lpstr>Office Theme</vt:lpstr>
      <vt:lpstr>Multi sided editable shapes</vt:lpstr>
      <vt:lpstr>The G7 Nations</vt:lpstr>
      <vt:lpstr>5 sides</vt:lpstr>
      <vt:lpstr>6 sides</vt:lpstr>
      <vt:lpstr>7 Sided Shapes</vt:lpstr>
      <vt:lpstr>8 Sides</vt:lpstr>
      <vt:lpstr>10 sides</vt:lpstr>
      <vt:lpstr>7 Sided Shapes</vt:lpstr>
      <vt:lpstr>7 Sided Shapes</vt:lpstr>
      <vt:lpstr>7 Sided Shapes</vt:lpstr>
      <vt:lpstr>Use of templates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 sided editable PowerPoint shapes</dc:title>
  <dc:creator>jontypearce</dc:creator>
  <cp:lastModifiedBy>Jonty Pearce</cp:lastModifiedBy>
  <cp:revision>8</cp:revision>
  <dcterms:created xsi:type="dcterms:W3CDTF">2011-04-13T11:36:33Z</dcterms:created>
  <dcterms:modified xsi:type="dcterms:W3CDTF">2015-02-22T11:17:33Z</dcterms:modified>
  <cp:category>Multi sided</cp:category>
</cp:coreProperties>
</file>