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 snapToGrid="0">
      <p:cViewPr>
        <p:scale>
          <a:sx n="72" d="100"/>
          <a:sy n="72" d="100"/>
        </p:scale>
        <p:origin x="-12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1C63ACA-91E3-43DA-B955-3DE3B90D6C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9097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1ED801-BC0B-48B2-B0EE-DAD12D127919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002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ED6094-061A-4481-8B02-13C4B6A4BB9F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250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FE73E3-C640-44E8-974B-86AF7C0BE921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42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481EB7-E639-4D10-BEC5-C7DD36F63DDE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905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29154F-4186-4B68-A560-56E54187B7F1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546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161509-67C5-43BC-93D3-A303DF5DF2DC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576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A4B1EC8-4B63-4805-AAD5-9A2A543C4AD2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247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25AFB1-49D3-4DEC-8D1E-6AD5CA21C429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4253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6A0EEF-437A-4A6B-BBCE-346D3725FA26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919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9129" y="4059046"/>
            <a:ext cx="4090346" cy="991075"/>
          </a:xfrm>
        </p:spPr>
        <p:txBody>
          <a:bodyPr/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C29FBA-0390-4972-9649-6EF8205A86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336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9EE76-700E-4642-BAFE-8462652A39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2787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725FA-ACEA-41EF-AB97-30F4E8B89E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4255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4CB78-F7AD-4D86-9F9D-FD7DDB4F82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3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FA334-AA3A-4DCD-8D32-339E388B63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3504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F8F10-C03E-41F0-A7FC-AAE41DB924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6263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7F527-F198-4192-A957-338A503FE8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5301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ACB18-E7A9-4AFA-BB74-22DC6F0883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0235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EACA7-0165-4A7C-A437-4BCBFBA9B6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50336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0EA1F-EC57-48C8-B3E4-C1DCD5B96D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66178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79F0B-A5DB-4335-B43E-622414E70E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4898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22F46-A9E2-411A-82A3-1D1AE718C1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01617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94FD9-110B-4125-9356-90154327ED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46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541C8-0CED-4334-A1A9-C71B5CE5A6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8239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D0071F-D660-41D6-82CE-5570322FAB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4496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7C602-A096-435C-AE5F-FB415120BD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482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B1358-C6D5-4D79-9D89-1061364204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9721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13D7B-4630-433A-8440-DA2C537E9A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761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72066-0F09-4495-8152-85322C5657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0490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  <a:lvl2pPr algn="ctr">
              <a:defRPr>
                <a:solidFill>
                  <a:schemeClr val="bg2"/>
                </a:solidFill>
              </a:defRPr>
            </a:lvl2pPr>
            <a:lvl3pPr algn="ctr">
              <a:defRPr>
                <a:solidFill>
                  <a:schemeClr val="bg2"/>
                </a:solidFill>
              </a:defRPr>
            </a:lvl3pPr>
            <a:lvl4pPr algn="ctr">
              <a:defRPr>
                <a:solidFill>
                  <a:schemeClr val="bg2"/>
                </a:solidFill>
              </a:defRPr>
            </a:lvl4pPr>
            <a:lvl5pPr algn="ctr"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8BFCB-054F-418F-B176-925D829810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5565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042E2AE-CFB0-40C3-BE6D-B4D7BF74E6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29" r:id="rId2"/>
    <p:sldLayoutId id="2147483830" r:id="rId3"/>
    <p:sldLayoutId id="2147483848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  <p:sldLayoutId id="2147483839" r:id="rId13"/>
    <p:sldLayoutId id="2147483840" r:id="rId14"/>
    <p:sldLayoutId id="2147483841" r:id="rId15"/>
    <p:sldLayoutId id="2147483842" r:id="rId16"/>
    <p:sldLayoutId id="2147483843" r:id="rId17"/>
    <p:sldLayoutId id="2147483844" r:id="rId18"/>
    <p:sldLayoutId id="2147483845" r:id="rId19"/>
    <p:sldLayoutId id="2147483846" r:id="rId2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49525" y="4059238"/>
            <a:ext cx="4089400" cy="990600"/>
          </a:xfrm>
        </p:spPr>
        <p:txBody>
          <a:bodyPr/>
          <a:lstStyle/>
          <a:p>
            <a:pPr eaLnBrk="1" hangingPunct="1"/>
            <a:r>
              <a:rPr lang="en-GB" altLang="en-US" sz="4400" smtClean="0"/>
              <a:t>Smoking Sign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40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Bullet Point Slide</a:t>
            </a:r>
            <a:endParaRPr lang="en-US" altLang="en-US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957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Bullet point</a:t>
            </a:r>
          </a:p>
          <a:p>
            <a:pPr eaLnBrk="1" hangingPunct="1"/>
            <a:r>
              <a:rPr lang="en-US" altLang="en-US" sz="2800" smtClean="0"/>
              <a:t>Bullet point</a:t>
            </a:r>
          </a:p>
          <a:p>
            <a:pPr lvl="1" eaLnBrk="1" hangingPunct="1"/>
            <a:r>
              <a:rPr lang="en-US" altLang="en-US" sz="24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70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Colour scheme</a:t>
            </a:r>
            <a:endParaRPr lang="en-US" altLang="en-US" sz="4000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686175" y="267970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62500" y="267970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4294188"/>
            <a:ext cx="827087" cy="611187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702050" y="429418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770438" y="4294188"/>
            <a:ext cx="827087" cy="611187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840413" y="4294188"/>
            <a:ext cx="827087" cy="61118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2950" y="267970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617788" y="2679700"/>
            <a:ext cx="827087" cy="611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398713" y="203993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716338" y="191770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667250" y="203993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946775" y="191770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776538" y="365442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722688" y="365442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657725" y="35321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738813" y="35306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70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Sample Graph (3 colours)</a:t>
            </a:r>
            <a:endParaRPr lang="en-US" altLang="en-US" sz="4000" smtClean="0"/>
          </a:p>
        </p:txBody>
      </p:sp>
      <p:graphicFrame>
        <p:nvGraphicFramePr>
          <p:cNvPr id="11267" name="Chart 1"/>
          <p:cNvGraphicFramePr>
            <a:graphicFrameLocks/>
          </p:cNvGraphicFramePr>
          <p:nvPr/>
        </p:nvGraphicFramePr>
        <p:xfrm>
          <a:off x="1473200" y="1492250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r:id="rId5" imgW="6194073" imgH="4163929" progId="Excel.Chart.8">
                  <p:embed/>
                </p:oleObj>
              </mc:Choice>
              <mc:Fallback>
                <p:oleObj r:id="rId5" imgW="6194073" imgH="4163929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492250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1625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altLang="en-US" sz="4000" smtClean="0"/>
              <a:t>Picture slide</a:t>
            </a:r>
            <a:endParaRPr lang="en-US" altLang="en-US" sz="40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7188"/>
            <a:ext cx="8229600" cy="4525962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3316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550" y="1704975"/>
            <a:ext cx="2795588" cy="3476625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6713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altLang="en-US" sz="4000" smtClean="0"/>
              <a:t>Process Flow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31838" y="32464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66950" y="324643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776663" y="32464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284788" y="32464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796088" y="324643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2266950" y="177323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731838" y="1782763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3776663" y="177323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5284788" y="177323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chemeClr val="accent1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6796088" y="176053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2916238" y="222567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031875" y="222408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4446588" y="222567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5959475" y="222408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7366000" y="222567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4013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000" smtClean="0"/>
              <a:t>Example of a table</a:t>
            </a:r>
            <a:endParaRPr lang="en-US" altLang="en-US" sz="4000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55663" y="1530350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2498725" y="5095875"/>
            <a:ext cx="58372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tx1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40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Examples of default styles</a:t>
            </a:r>
            <a:endParaRPr lang="en-US" altLang="en-US" sz="40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49288" y="3521075"/>
            <a:ext cx="4689475" cy="2324100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dirty="0" smtClean="0"/>
              <a:t>Text and lines are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accent6"/>
                </a:solidFill>
              </a:rPr>
              <a:t>Hyperlinks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accent6">
                    <a:lumMod val="75000"/>
                  </a:schemeClr>
                </a:solidFill>
              </a:rPr>
              <a:t>Visited hyperlinks like this</a:t>
            </a:r>
            <a:endParaRPr lang="en-US" sz="2800" u="sng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172200" y="1797050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733425" y="1760538"/>
            <a:ext cx="2232025" cy="1368425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>
                <a:latin typeface="Arial" charset="0"/>
                <a:cs typeface="Arial" charset="0"/>
              </a:rPr>
              <a:t>Text box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406775" y="1760538"/>
            <a:ext cx="2232025" cy="1368425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With shadow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50938" y="160496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50938" y="3033713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tx1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495800" y="3033713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316538"/>
            <a:ext cx="716438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sz="2000" b="1" dirty="0" smtClean="0">
                <a:cs typeface="Arial" charset="0"/>
              </a:rPr>
              <a:t>You can find many more free PowerPoint templates on the Presentation Magazine website </a:t>
            </a:r>
            <a:r>
              <a:rPr lang="en-GB" sz="2000" b="1" dirty="0" smtClean="0">
                <a:solidFill>
                  <a:schemeClr val="accent6"/>
                </a:solidFill>
                <a:cs typeface="Arial" charset="0"/>
                <a:hlinkClick r:id="rId3"/>
              </a:rPr>
              <a:t>www.presentationmagazine.com</a:t>
            </a:r>
            <a:r>
              <a:rPr lang="en-GB" sz="2000" b="1" dirty="0" smtClean="0">
                <a:solidFill>
                  <a:schemeClr val="accent6"/>
                </a:solidFill>
                <a:cs typeface="Arial" charset="0"/>
              </a:rPr>
              <a:t>  </a:t>
            </a:r>
            <a:endParaRPr lang="en-US" sz="2000" b="1" dirty="0" smtClean="0">
              <a:solidFill>
                <a:schemeClr val="accent6"/>
              </a:solidFill>
              <a:cs typeface="Arial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150938" y="2501900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Smoking">
      <a:dk1>
        <a:srgbClr val="151515"/>
      </a:dk1>
      <a:lt1>
        <a:srgbClr val="FFFFFF"/>
      </a:lt1>
      <a:dk2>
        <a:srgbClr val="FFFFFF"/>
      </a:dk2>
      <a:lt2>
        <a:srgbClr val="5F5F61"/>
      </a:lt2>
      <a:accent1>
        <a:srgbClr val="A2A2A2"/>
      </a:accent1>
      <a:accent2>
        <a:srgbClr val="BFBFBF"/>
      </a:accent2>
      <a:accent3>
        <a:srgbClr val="7F7F7F"/>
      </a:accent3>
      <a:accent4>
        <a:srgbClr val="7F7F7F"/>
      </a:accent4>
      <a:accent5>
        <a:srgbClr val="EEEEEE"/>
      </a:accent5>
      <a:accent6>
        <a:srgbClr val="BE1E2D"/>
      </a:accent6>
      <a:hlink>
        <a:srgbClr val="8E1621"/>
      </a:hlink>
      <a:folHlink>
        <a:srgbClr val="FFCF3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293</Words>
  <Application>Microsoft Office PowerPoint</Application>
  <PresentationFormat>On-screen Show (4:3)</PresentationFormat>
  <Paragraphs>77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Smoking Sign</vt:lpstr>
      <vt:lpstr>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smoking sign PowerPoint Template</dc:title>
  <dc:creator>Presentation Magazine</dc:creator>
  <cp:lastModifiedBy>Jonty Pearce</cp:lastModifiedBy>
  <cp:revision>28</cp:revision>
  <dcterms:created xsi:type="dcterms:W3CDTF">2009-11-03T13:35:13Z</dcterms:created>
  <dcterms:modified xsi:type="dcterms:W3CDTF">2015-02-22T11:17:31Z</dcterms:modified>
</cp:coreProperties>
</file>