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67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 snapToGrid="0">
      <p:cViewPr>
        <p:scale>
          <a:sx n="72" d="100"/>
          <a:sy n="72" d="100"/>
        </p:scale>
        <p:origin x="-12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C08E484-BAAE-4FAB-9297-2E198F4CE2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83155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85FB32-C152-4094-A59D-E108CE29EE5B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723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3ACABA-3B8B-477C-BF7F-B652A89A317F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443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DAB387-E935-434A-A7B9-63848DEED4ED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735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BF5425-FD71-47A5-AD21-0278E40AD467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733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C1E7B3-B285-49B1-A489-93AFE6C30AC2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109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39D5BB-5F03-47D6-AEA1-FE8C1CADCCB6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567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4E6A82-EA54-4690-B67E-1AB633834436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3215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EE7FB5-D319-4946-8C79-0D4B84E6346C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91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698624"/>
            <a:ext cx="9144000" cy="991075"/>
          </a:xfrm>
        </p:spPr>
        <p:txBody>
          <a:bodyPr/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45F9F3-BE3D-461E-AB52-D34394697B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8164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036B9-996D-4E2D-8915-9AAEA5E749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7885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36DA4-B83E-4ED7-806D-C48E79F798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1189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364F9-21AB-48C2-8D0F-D6F3E5A31E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23966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3CE5A-7C36-4754-AEB4-30CA0D0C42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7356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ADE32-971E-4F48-85DC-82FF91658B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4969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D1826-573E-4A7B-A63C-CA203A0B48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8423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B3AC3-9B37-4C66-AAED-CA1E68759B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32182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93CF5-9939-40CA-B183-546FAEF6E9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6879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6EB25-C6B3-4E82-9674-1CC073E9E1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4834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3530CE-1F5E-446D-B0D3-E1B8ADC790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518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81437-CB4A-4E79-B219-6EC57671F1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3582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A56F9-D7BE-4C86-B701-43DF20F664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151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9868C-8AB1-4123-BA2A-250D3AB2AF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807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ADF26-DBE7-4F86-800A-826ECDB026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4127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5EFC5-F16B-4693-9867-9B7580CD14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239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9A83A-37C8-4D70-A4D8-0D351DD194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3436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F7A52-9BD0-4A51-81C8-773D97E602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1259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A6280-B519-49D9-B6CA-C3FE1E4002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274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9D930-56BE-467B-A4C5-ABC38DF210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017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48DA6ED-1082-4482-AFBA-D614566DD6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  <p:sldLayoutId id="2147483860" r:id="rId13"/>
    <p:sldLayoutId id="2147483861" r:id="rId14"/>
    <p:sldLayoutId id="2147483862" r:id="rId15"/>
    <p:sldLayoutId id="2147483863" r:id="rId16"/>
    <p:sldLayoutId id="2147483864" r:id="rId17"/>
    <p:sldLayoutId id="2147483865" r:id="rId18"/>
    <p:sldLayoutId id="2147483868" r:id="rId19"/>
    <p:sldLayoutId id="2147483866" r:id="rId2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698750"/>
            <a:ext cx="9144000" cy="990600"/>
          </a:xfrm>
        </p:spPr>
        <p:txBody>
          <a:bodyPr/>
          <a:lstStyle/>
          <a:p>
            <a:pPr eaLnBrk="1" hangingPunct="1"/>
            <a:r>
              <a:rPr lang="en-GB" altLang="en-US" sz="4400" smtClean="0"/>
              <a:t>Cigarette Smoke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r>
              <a:rPr lang="en-GB" altLang="en-US" smtClean="0"/>
              <a:t>Bullet Point Slide</a:t>
            </a:r>
          </a:p>
        </p:txBody>
      </p:sp>
      <p:sp>
        <p:nvSpPr>
          <p:cNvPr id="7171" name="Content Placeholder 4"/>
          <p:cNvSpPr>
            <a:spLocks noGrp="1"/>
          </p:cNvSpPr>
          <p:nvPr>
            <p:ph idx="1"/>
          </p:nvPr>
        </p:nvSpPr>
        <p:spPr>
          <a:xfrm>
            <a:off x="457200" y="166687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67970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67970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294188"/>
            <a:ext cx="827087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29418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29418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29418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67970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679700"/>
            <a:ext cx="827087" cy="611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03993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191770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7250" y="203993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191770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76538" y="365442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65442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57725" y="35321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38813" y="35306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Chart 2"/>
          <p:cNvGraphicFramePr>
            <a:graphicFrameLocks/>
          </p:cNvGraphicFramePr>
          <p:nvPr/>
        </p:nvGraphicFramePr>
        <p:xfrm>
          <a:off x="1473200" y="1412875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r:id="rId5" imgW="6194073" imgH="4163929" progId="Excel.Chart.8">
                  <p:embed/>
                </p:oleObj>
              </mc:Choice>
              <mc:Fallback>
                <p:oleObj r:id="rId5" imgW="6194073" imgH="4163929" progId="Excel.Chart.8">
                  <p:embed/>
                  <p:pic>
                    <p:nvPicPr>
                      <p:cNvPr id="0" name="Chart 2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412875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46250"/>
            <a:ext cx="8229600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0" y="1943100"/>
            <a:ext cx="2805113" cy="3490913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1940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1940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1940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1940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1940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72085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730375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72085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720850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chemeClr val="bg2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72085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173288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1717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173288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1717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173288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55663" y="1450975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835025" y="5016500"/>
            <a:ext cx="57737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40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49288" y="3600450"/>
            <a:ext cx="4689475" cy="2324100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dirty="0" smtClean="0"/>
              <a:t>Text and lines are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accent6"/>
                </a:solidFill>
              </a:rPr>
              <a:t>Hyperlinks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folHlink"/>
                </a:solidFill>
              </a:rPr>
              <a:t>Visited hyperlinks like this</a:t>
            </a:r>
            <a:endParaRPr lang="en-US" sz="2800" u="sng" dirty="0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172200" y="187642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733425" y="1839913"/>
            <a:ext cx="2232025" cy="13684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3406775" y="1839913"/>
            <a:ext cx="2232025" cy="13684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270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63195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3060700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3060700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042988" y="5343525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528888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Smoking">
      <a:dk1>
        <a:srgbClr val="FFFFFF"/>
      </a:dk1>
      <a:lt1>
        <a:srgbClr val="FFFFFF"/>
      </a:lt1>
      <a:dk2>
        <a:srgbClr val="FFFFFF"/>
      </a:dk2>
      <a:lt2>
        <a:srgbClr val="5F5F61"/>
      </a:lt2>
      <a:accent1>
        <a:srgbClr val="D8D8D8"/>
      </a:accent1>
      <a:accent2>
        <a:srgbClr val="BFBFBF"/>
      </a:accent2>
      <a:accent3>
        <a:srgbClr val="7F7F7F"/>
      </a:accent3>
      <a:accent4>
        <a:srgbClr val="7F7F7F"/>
      </a:accent4>
      <a:accent5>
        <a:srgbClr val="2B3036"/>
      </a:accent5>
      <a:accent6>
        <a:srgbClr val="FFAD5C"/>
      </a:accent6>
      <a:hlink>
        <a:srgbClr val="FFAD5C"/>
      </a:hlink>
      <a:folHlink>
        <a:srgbClr val="FFCF3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292</Words>
  <Application>Microsoft Office PowerPoint</Application>
  <PresentationFormat>On-screen Show (4:3)</PresentationFormat>
  <Paragraphs>76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Cigarette Smoke</vt:lpstr>
      <vt:lpstr>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cigarette smoke PowerPoint Template</dc:title>
  <dc:creator>Presentation Magazine</dc:creator>
  <cp:lastModifiedBy>Jonty Pearce</cp:lastModifiedBy>
  <cp:revision>29</cp:revision>
  <dcterms:created xsi:type="dcterms:W3CDTF">2009-11-03T13:35:13Z</dcterms:created>
  <dcterms:modified xsi:type="dcterms:W3CDTF">2015-02-22T11:17:29Z</dcterms:modified>
</cp:coreProperties>
</file>