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B4F3DF-046C-4488-9788-5BC56C3462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53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78708C-4F33-4C4B-B73C-C36BEFAD171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4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B415A3-B640-4C88-B0AB-16A063144A6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92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C863AB-D12D-4C14-A35B-C91C45231F5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30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0F7B45-9EAD-4A2E-B39C-74AB7413B8B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99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81559E-C337-49A3-ACB8-C240D70835C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9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468111-960F-4C8C-8AC1-1E02D2B4641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39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3D5C33-9BD2-41B9-90E9-B6580CF5210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6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0CEBC8-17FF-4A13-A6D5-BB5EEED018B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76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96934B-F9AE-4996-A265-4A353024056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3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98624"/>
            <a:ext cx="9144000" cy="991075"/>
          </a:xfrm>
        </p:spPr>
        <p:txBody>
          <a:bodyPr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1EFD2A-A6A3-4723-954C-83FB44F7EC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74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581A-05D9-44D9-904C-E23EDB329E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92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7C2C4-4269-488C-86D3-AA13E0248E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856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0197-FA00-4EC6-8EF3-1D14516065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8822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C3D8C-57F6-4E60-BB3D-F91A90B998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85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FD532-3228-476F-82D1-1B5D2BD1CE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127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1062-9155-4F46-9009-0F98029B0E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9275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8EA10-4331-49D6-BB25-5292E7FF08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925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2CA1-043D-43B4-A0AC-2597DECDA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9635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DF671-53A4-4258-AD05-F6DB393152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617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0D98-9871-46F9-834E-771C160BFF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579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0EAE5-8721-4890-A127-5B33A60BC0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065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68AE4-55F7-4445-A908-D0F13391EF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26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0B665-A4ED-4BDB-A6D1-904315DEB8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56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044A-D478-43B0-9A99-0F39E3ACA3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333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4504-EEFD-405C-948E-E07B43F9A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30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01D9D-42E8-4CAC-BD52-16D1B8ABF9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8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C5C4-40E3-4B52-B3F2-A4E155C2AC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721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DEB0D-2E4F-4EEE-AD29-6D794362A8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3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ABB0E-C8AB-4C50-B3D0-F58A8DF798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322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DCE6D0C-A167-4603-81B0-3B8166908F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  <p:sldLayoutId id="2147483840" r:id="rId17"/>
    <p:sldLayoutId id="2147483841" r:id="rId18"/>
    <p:sldLayoutId id="2147483842" r:id="rId19"/>
    <p:sldLayoutId id="2147483843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98750"/>
            <a:ext cx="9144000" cy="9906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Lit Cigarette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Bullet Point Slide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6130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6130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33663" y="4227513"/>
            <a:ext cx="827087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2275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2275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2275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6130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613025"/>
            <a:ext cx="827087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19732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18510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19732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18510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5877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5877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4655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4639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0243" name="Chart 1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851025"/>
            <a:ext cx="2687638" cy="334327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1400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1400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1400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1400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1400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266950" y="1666875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731838" y="1676400"/>
            <a:ext cx="1898650" cy="1270000"/>
          </a:xfrm>
          <a:custGeom>
            <a:avLst/>
            <a:gdLst>
              <a:gd name="T0" fmla="*/ 2147483647 w 1196"/>
              <a:gd name="T1" fmla="*/ 2147483647 h 800"/>
              <a:gd name="T2" fmla="*/ 2147483647 w 1196"/>
              <a:gd name="T3" fmla="*/ 0 h 800"/>
              <a:gd name="T4" fmla="*/ 0 w 1196"/>
              <a:gd name="T5" fmla="*/ 0 h 800"/>
              <a:gd name="T6" fmla="*/ 0 w 1196"/>
              <a:gd name="T7" fmla="*/ 2147483647 h 800"/>
              <a:gd name="T8" fmla="*/ 2147483647 w 1196"/>
              <a:gd name="T9" fmla="*/ 2147483647 h 800"/>
              <a:gd name="T10" fmla="*/ 2147483647 w 1196"/>
              <a:gd name="T11" fmla="*/ 2147483647 h 800"/>
              <a:gd name="T12" fmla="*/ 2147483647 w 1196"/>
              <a:gd name="T13" fmla="*/ 2147483647 h 800"/>
              <a:gd name="T14" fmla="*/ 2147483647 w 1196"/>
              <a:gd name="T15" fmla="*/ 2147483647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776663" y="1666875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284788" y="1666875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4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796088" y="1666875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1193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1177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1193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1177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1193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49066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41363" y="5056188"/>
            <a:ext cx="5867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441700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6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folHlink"/>
                </a:solidFill>
              </a:rPr>
              <a:t>Visited hyperlinks like this</a:t>
            </a:r>
            <a:endParaRPr lang="en-US" sz="2800" u="sng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6811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5065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93528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93528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27100" y="5110163"/>
            <a:ext cx="7164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</a:rPr>
              <a:t>  </a:t>
            </a:r>
            <a:endParaRPr lang="en-US" sz="2000" b="1" dirty="0" smtClean="0">
              <a:solidFill>
                <a:schemeClr val="accent6"/>
              </a:solidFill>
              <a:cs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40347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moking">
      <a:dk1>
        <a:srgbClr val="FFFFFF"/>
      </a:dk1>
      <a:lt1>
        <a:srgbClr val="FFFFFF"/>
      </a:lt1>
      <a:dk2>
        <a:srgbClr val="FFFFFF"/>
      </a:dk2>
      <a:lt2>
        <a:srgbClr val="5F5F61"/>
      </a:lt2>
      <a:accent1>
        <a:srgbClr val="D8D8D8"/>
      </a:accent1>
      <a:accent2>
        <a:srgbClr val="BFBFBF"/>
      </a:accent2>
      <a:accent3>
        <a:srgbClr val="7F7F7F"/>
      </a:accent3>
      <a:accent4>
        <a:srgbClr val="7F7F7F"/>
      </a:accent4>
      <a:accent5>
        <a:srgbClr val="231F20"/>
      </a:accent5>
      <a:accent6>
        <a:srgbClr val="FFAD5C"/>
      </a:accent6>
      <a:hlink>
        <a:srgbClr val="FFAD5C"/>
      </a:hlink>
      <a:folHlink>
        <a:srgbClr val="FFCF3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293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Lit Cigarette</vt:lpstr>
      <vt:lpstr>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 Cigarette PowerPoint Template</dc:title>
  <dc:creator>Presentation Magazine</dc:creator>
  <cp:lastModifiedBy>Jonty Pearce</cp:lastModifiedBy>
  <cp:revision>29</cp:revision>
  <dcterms:created xsi:type="dcterms:W3CDTF">2009-11-03T13:35:13Z</dcterms:created>
  <dcterms:modified xsi:type="dcterms:W3CDTF">2015-02-22T11:17:28Z</dcterms:modified>
</cp:coreProperties>
</file>