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>
        <p:scale>
          <a:sx n="72" d="100"/>
          <a:sy n="72" d="100"/>
        </p:scale>
        <p:origin x="-12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5B4F3DF-046C-4488-9788-5BC56C3462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531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78708C-4F33-4C4B-B73C-C36BEFAD1714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044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B415A3-B640-4C88-B0AB-16A063144A60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292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C863AB-D12D-4C14-A35B-C91C45231F55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30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70F7B45-9EAD-4A2E-B39C-74AB7413B8BB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999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81559E-C337-49A3-ACB8-C240D70835C2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498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468111-960F-4C8C-8AC1-1E02D2B4641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539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3D5C33-9BD2-41B9-90E9-B6580CF52107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064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0CEBC8-17FF-4A13-A6D5-BB5EEED018BB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3764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96934B-F9AE-4996-A265-4A353024056E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934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98624"/>
            <a:ext cx="9144000" cy="991075"/>
          </a:xfrm>
        </p:spPr>
        <p:txBody>
          <a:bodyPr/>
          <a:lstStyle>
            <a:lvl1pPr algn="ct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1EFD2A-A6A3-4723-954C-83FB44F7EC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74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5581A-05D9-44D9-904C-E23EDB329E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192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7C2C4-4269-488C-86D3-AA13E0248E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8856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0197-FA00-4EC6-8EF3-1D14516065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8822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C3D8C-57F6-4E60-BB3D-F91A90B998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1857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FD532-3228-476F-82D1-1B5D2BD1CE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127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F1062-9155-4F46-9009-0F98029B0E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9275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8EA10-4331-49D6-BB25-5292E7FF08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925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D2CA1-043D-43B4-A0AC-2597DECDA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9635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DF671-53A4-4258-AD05-F6DB393152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0617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20D98-9871-46F9-834E-771C160BFF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579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0EAE5-8721-4890-A127-5B33A60BC0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70651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68AE4-55F7-4445-A908-D0F13391EF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266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0B665-A4ED-4BDB-A6D1-904315DEB8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568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C044A-D478-43B0-9A99-0F39E3ACA3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333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24504-EEFD-405C-948E-E07B43F9A3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309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01D9D-42E8-4CAC-BD52-16D1B8ABF9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286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1C5C4-40E3-4B52-B3F2-A4E155C2AC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721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DEB0D-2E4F-4EEE-AD29-6D794362A8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030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ABB0E-C8AB-4C50-B3D0-F58A8DF798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322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DCE6D0C-A167-4603-81B0-3B8166908F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  <p:sldLayoutId id="2147483836" r:id="rId13"/>
    <p:sldLayoutId id="2147483837" r:id="rId14"/>
    <p:sldLayoutId id="2147483838" r:id="rId15"/>
    <p:sldLayoutId id="2147483839" r:id="rId16"/>
    <p:sldLayoutId id="2147483840" r:id="rId17"/>
    <p:sldLayoutId id="2147483841" r:id="rId18"/>
    <p:sldLayoutId id="2147483842" r:id="rId19"/>
    <p:sldLayoutId id="2147483843" r:id="rId2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698750"/>
            <a:ext cx="9144000" cy="990600"/>
          </a:xfrm>
        </p:spPr>
        <p:txBody>
          <a:bodyPr/>
          <a:lstStyle/>
          <a:p>
            <a:pPr eaLnBrk="1" hangingPunct="1"/>
            <a:r>
              <a:rPr lang="en-GB" altLang="en-US" sz="4400" smtClean="0"/>
              <a:t>Lit Cigarette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40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Bullet Point Slide</a:t>
            </a:r>
            <a:endParaRPr lang="en-US" altLang="en-US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957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Bullet point</a:t>
            </a:r>
          </a:p>
          <a:p>
            <a:pPr eaLnBrk="1" hangingPunct="1"/>
            <a:r>
              <a:rPr lang="en-US" altLang="en-US" sz="2800" smtClean="0"/>
              <a:t>Bullet point</a:t>
            </a:r>
          </a:p>
          <a:p>
            <a:pPr lvl="1" eaLnBrk="1" hangingPunct="1"/>
            <a:r>
              <a:rPr lang="en-US" altLang="en-US" sz="24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613025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613025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633663" y="4227513"/>
            <a:ext cx="827087" cy="611187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227513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227513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227513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613025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613025"/>
            <a:ext cx="827087" cy="611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19732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18510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7250" y="1973263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1851025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76538" y="35877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58775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57725" y="34655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38813" y="34639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Sample Graph (3 colours)</a:t>
            </a:r>
            <a:endParaRPr lang="en-US" altLang="en-US" sz="4000" smtClean="0"/>
          </a:p>
        </p:txBody>
      </p:sp>
      <p:graphicFrame>
        <p:nvGraphicFramePr>
          <p:cNvPr id="10243" name="Chart 1"/>
          <p:cNvGraphicFramePr>
            <a:graphicFrameLocks/>
          </p:cNvGraphicFramePr>
          <p:nvPr/>
        </p:nvGraphicFramePr>
        <p:xfrm>
          <a:off x="1473200" y="1346200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346200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70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52588"/>
            <a:ext cx="8229600" cy="4525962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" y="1851025"/>
            <a:ext cx="2687638" cy="3343275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7025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altLang="en-US" sz="4000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14007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140075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14007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14007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14007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>
            <a:off x="2266950" y="1666875"/>
            <a:ext cx="1854200" cy="1270000"/>
          </a:xfrm>
          <a:custGeom>
            <a:avLst/>
            <a:gdLst>
              <a:gd name="T0" fmla="*/ 2147483647 w 1168"/>
              <a:gd name="T1" fmla="*/ 2147483647 h 800"/>
              <a:gd name="T2" fmla="*/ 2147483647 w 1168"/>
              <a:gd name="T3" fmla="*/ 0 h 800"/>
              <a:gd name="T4" fmla="*/ 0 w 1168"/>
              <a:gd name="T5" fmla="*/ 0 h 800"/>
              <a:gd name="T6" fmla="*/ 2147483647 w 1168"/>
              <a:gd name="T7" fmla="*/ 2147483647 h 800"/>
              <a:gd name="T8" fmla="*/ 2147483647 w 1168"/>
              <a:gd name="T9" fmla="*/ 2147483647 h 800"/>
              <a:gd name="T10" fmla="*/ 2147483647 w 1168"/>
              <a:gd name="T11" fmla="*/ 2147483647 h 800"/>
              <a:gd name="T12" fmla="*/ 0 w 1168"/>
              <a:gd name="T13" fmla="*/ 2147483647 h 800"/>
              <a:gd name="T14" fmla="*/ 2147483647 w 1168"/>
              <a:gd name="T15" fmla="*/ 2147483647 h 800"/>
              <a:gd name="T16" fmla="*/ 2147483647 w 1168"/>
              <a:gd name="T17" fmla="*/ 2147483647 h 800"/>
              <a:gd name="T18" fmla="*/ 2147483647 w 1168"/>
              <a:gd name="T19" fmla="*/ 2147483647 h 800"/>
              <a:gd name="T20" fmla="*/ 2147483647 w 1168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4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>
            <a:off x="731838" y="1676400"/>
            <a:ext cx="1898650" cy="1270000"/>
          </a:xfrm>
          <a:custGeom>
            <a:avLst/>
            <a:gdLst>
              <a:gd name="T0" fmla="*/ 2147483647 w 1196"/>
              <a:gd name="T1" fmla="*/ 2147483647 h 800"/>
              <a:gd name="T2" fmla="*/ 2147483647 w 1196"/>
              <a:gd name="T3" fmla="*/ 0 h 800"/>
              <a:gd name="T4" fmla="*/ 0 w 1196"/>
              <a:gd name="T5" fmla="*/ 0 h 800"/>
              <a:gd name="T6" fmla="*/ 0 w 1196"/>
              <a:gd name="T7" fmla="*/ 2147483647 h 800"/>
              <a:gd name="T8" fmla="*/ 2147483647 w 1196"/>
              <a:gd name="T9" fmla="*/ 2147483647 h 800"/>
              <a:gd name="T10" fmla="*/ 2147483647 w 1196"/>
              <a:gd name="T11" fmla="*/ 2147483647 h 800"/>
              <a:gd name="T12" fmla="*/ 2147483647 w 1196"/>
              <a:gd name="T13" fmla="*/ 2147483647 h 800"/>
              <a:gd name="T14" fmla="*/ 2147483647 w 1196"/>
              <a:gd name="T15" fmla="*/ 2147483647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accent4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9226" name="Freeform 10"/>
          <p:cNvSpPr>
            <a:spLocks/>
          </p:cNvSpPr>
          <p:nvPr/>
        </p:nvSpPr>
        <p:spPr bwMode="auto">
          <a:xfrm>
            <a:off x="3776663" y="1666875"/>
            <a:ext cx="1854200" cy="1270000"/>
          </a:xfrm>
          <a:custGeom>
            <a:avLst/>
            <a:gdLst>
              <a:gd name="T0" fmla="*/ 2147483647 w 1168"/>
              <a:gd name="T1" fmla="*/ 2147483647 h 800"/>
              <a:gd name="T2" fmla="*/ 2147483647 w 1168"/>
              <a:gd name="T3" fmla="*/ 0 h 800"/>
              <a:gd name="T4" fmla="*/ 0 w 1168"/>
              <a:gd name="T5" fmla="*/ 0 h 800"/>
              <a:gd name="T6" fmla="*/ 2147483647 w 1168"/>
              <a:gd name="T7" fmla="*/ 2147483647 h 800"/>
              <a:gd name="T8" fmla="*/ 2147483647 w 1168"/>
              <a:gd name="T9" fmla="*/ 2147483647 h 800"/>
              <a:gd name="T10" fmla="*/ 2147483647 w 1168"/>
              <a:gd name="T11" fmla="*/ 2147483647 h 800"/>
              <a:gd name="T12" fmla="*/ 0 w 1168"/>
              <a:gd name="T13" fmla="*/ 2147483647 h 800"/>
              <a:gd name="T14" fmla="*/ 2147483647 w 1168"/>
              <a:gd name="T15" fmla="*/ 2147483647 h 800"/>
              <a:gd name="T16" fmla="*/ 2147483647 w 1168"/>
              <a:gd name="T17" fmla="*/ 2147483647 h 800"/>
              <a:gd name="T18" fmla="*/ 2147483647 w 1168"/>
              <a:gd name="T19" fmla="*/ 2147483647 h 800"/>
              <a:gd name="T20" fmla="*/ 2147483647 w 1168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4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9227" name="Freeform 11"/>
          <p:cNvSpPr>
            <a:spLocks/>
          </p:cNvSpPr>
          <p:nvPr/>
        </p:nvSpPr>
        <p:spPr bwMode="auto">
          <a:xfrm>
            <a:off x="5284788" y="1666875"/>
            <a:ext cx="1857375" cy="1270000"/>
          </a:xfrm>
          <a:custGeom>
            <a:avLst/>
            <a:gdLst>
              <a:gd name="T0" fmla="*/ 2147483647 w 1170"/>
              <a:gd name="T1" fmla="*/ 2147483647 h 800"/>
              <a:gd name="T2" fmla="*/ 2147483647 w 1170"/>
              <a:gd name="T3" fmla="*/ 0 h 800"/>
              <a:gd name="T4" fmla="*/ 0 w 1170"/>
              <a:gd name="T5" fmla="*/ 0 h 800"/>
              <a:gd name="T6" fmla="*/ 2147483647 w 1170"/>
              <a:gd name="T7" fmla="*/ 2147483647 h 800"/>
              <a:gd name="T8" fmla="*/ 2147483647 w 1170"/>
              <a:gd name="T9" fmla="*/ 2147483647 h 800"/>
              <a:gd name="T10" fmla="*/ 2147483647 w 1170"/>
              <a:gd name="T11" fmla="*/ 2147483647 h 800"/>
              <a:gd name="T12" fmla="*/ 0 w 1170"/>
              <a:gd name="T13" fmla="*/ 2147483647 h 800"/>
              <a:gd name="T14" fmla="*/ 2147483647 w 1170"/>
              <a:gd name="T15" fmla="*/ 2147483647 h 800"/>
              <a:gd name="T16" fmla="*/ 2147483647 w 1170"/>
              <a:gd name="T17" fmla="*/ 2147483647 h 800"/>
              <a:gd name="T18" fmla="*/ 2147483647 w 1170"/>
              <a:gd name="T19" fmla="*/ 2147483647 h 800"/>
              <a:gd name="T20" fmla="*/ 2147483647 w 1170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accent4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9228" name="Freeform 12"/>
          <p:cNvSpPr>
            <a:spLocks/>
          </p:cNvSpPr>
          <p:nvPr/>
        </p:nvSpPr>
        <p:spPr bwMode="auto">
          <a:xfrm>
            <a:off x="6796088" y="1666875"/>
            <a:ext cx="1854200" cy="1270000"/>
          </a:xfrm>
          <a:custGeom>
            <a:avLst/>
            <a:gdLst>
              <a:gd name="T0" fmla="*/ 2147483647 w 1168"/>
              <a:gd name="T1" fmla="*/ 2147483647 h 800"/>
              <a:gd name="T2" fmla="*/ 2147483647 w 1168"/>
              <a:gd name="T3" fmla="*/ 0 h 800"/>
              <a:gd name="T4" fmla="*/ 0 w 1168"/>
              <a:gd name="T5" fmla="*/ 0 h 800"/>
              <a:gd name="T6" fmla="*/ 2147483647 w 1168"/>
              <a:gd name="T7" fmla="*/ 2147483647 h 800"/>
              <a:gd name="T8" fmla="*/ 2147483647 w 1168"/>
              <a:gd name="T9" fmla="*/ 2147483647 h 800"/>
              <a:gd name="T10" fmla="*/ 2147483647 w 1168"/>
              <a:gd name="T11" fmla="*/ 2147483647 h 800"/>
              <a:gd name="T12" fmla="*/ 0 w 1168"/>
              <a:gd name="T13" fmla="*/ 2147483647 h 800"/>
              <a:gd name="T14" fmla="*/ 2147483647 w 1168"/>
              <a:gd name="T15" fmla="*/ 2147483647 h 800"/>
              <a:gd name="T16" fmla="*/ 2147483647 w 1168"/>
              <a:gd name="T17" fmla="*/ 2147483647 h 800"/>
              <a:gd name="T18" fmla="*/ 2147483647 w 1168"/>
              <a:gd name="T19" fmla="*/ 2147483647 h 800"/>
              <a:gd name="T20" fmla="*/ 2147483647 w 1168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4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119313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117725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11931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117725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1193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4013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smtClean="0"/>
              <a:t>Example of a table</a:t>
            </a:r>
            <a:endParaRPr lang="en-US" altLang="en-US" sz="40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55663" y="149066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741363" y="5056188"/>
            <a:ext cx="5867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49288" y="3441700"/>
            <a:ext cx="4689475" cy="2324100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dirty="0" smtClean="0"/>
              <a:t>Text and lines are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6"/>
                </a:solidFill>
              </a:rPr>
              <a:t>Hyperlinks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folHlink"/>
                </a:solidFill>
              </a:rPr>
              <a:t>Visited hyperlinks like this</a:t>
            </a:r>
            <a:endParaRPr lang="en-US" sz="2800" u="sng" dirty="0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172200" y="171767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33425" y="1681163"/>
            <a:ext cx="2232025" cy="136842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latin typeface="Arial" charset="0"/>
                <a:cs typeface="Arial" charset="0"/>
              </a:rPr>
              <a:t>Text box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406775" y="1681163"/>
            <a:ext cx="2232025" cy="136842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With shadow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50653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2935288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2935288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27100" y="5110163"/>
            <a:ext cx="716438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cs typeface="Arial" charset="0"/>
              </a:rPr>
              <a:t>You can find many more free PowerPoint templates on the Presentation Magazine website </a:t>
            </a:r>
            <a:r>
              <a:rPr lang="en-GB" sz="2000" b="1" dirty="0" smtClean="0">
                <a:solidFill>
                  <a:schemeClr val="accent6"/>
                </a:solidFill>
                <a:cs typeface="Arial" charset="0"/>
                <a:hlinkClick r:id="rId3"/>
              </a:rPr>
              <a:t>www.presentationmagazine.com</a:t>
            </a:r>
            <a:r>
              <a:rPr lang="en-GB" sz="2000" b="1" dirty="0" smtClean="0">
                <a:solidFill>
                  <a:schemeClr val="accent6"/>
                </a:solidFill>
                <a:cs typeface="Arial" charset="0"/>
              </a:rPr>
              <a:t>  </a:t>
            </a:r>
            <a:endParaRPr lang="en-US" sz="2000" b="1" dirty="0" smtClean="0">
              <a:solidFill>
                <a:schemeClr val="accent6"/>
              </a:solidFill>
              <a:cs typeface="Arial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403475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Smoking">
      <a:dk1>
        <a:srgbClr val="FFFFFF"/>
      </a:dk1>
      <a:lt1>
        <a:srgbClr val="FFFFFF"/>
      </a:lt1>
      <a:dk2>
        <a:srgbClr val="FFFFFF"/>
      </a:dk2>
      <a:lt2>
        <a:srgbClr val="5F5F61"/>
      </a:lt2>
      <a:accent1>
        <a:srgbClr val="D8D8D8"/>
      </a:accent1>
      <a:accent2>
        <a:srgbClr val="BFBFBF"/>
      </a:accent2>
      <a:accent3>
        <a:srgbClr val="7F7F7F"/>
      </a:accent3>
      <a:accent4>
        <a:srgbClr val="7F7F7F"/>
      </a:accent4>
      <a:accent5>
        <a:srgbClr val="231F20"/>
      </a:accent5>
      <a:accent6>
        <a:srgbClr val="FFAD5C"/>
      </a:accent6>
      <a:hlink>
        <a:srgbClr val="FFAD5C"/>
      </a:hlink>
      <a:folHlink>
        <a:srgbClr val="FFCF3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293</Words>
  <Application>Microsoft Office PowerPoint</Application>
  <PresentationFormat>On-screen Show (4:3)</PresentationFormat>
  <Paragraphs>77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Lit Cigarette</vt:lpstr>
      <vt:lpstr>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 Cigarette PowerPoint Template</dc:title>
  <dc:creator>Presentation Magazine</dc:creator>
  <cp:lastModifiedBy>Jonty Pearce</cp:lastModifiedBy>
  <cp:revision>29</cp:revision>
  <dcterms:created xsi:type="dcterms:W3CDTF">2009-11-03T13:35:13Z</dcterms:created>
  <dcterms:modified xsi:type="dcterms:W3CDTF">2015-02-22T11:17:28Z</dcterms:modified>
</cp:coreProperties>
</file>